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744" r:id="rId2"/>
    <p:sldMasterId id="2147483756" r:id="rId3"/>
    <p:sldMasterId id="2147483768" r:id="rId4"/>
    <p:sldMasterId id="2147483780" r:id="rId5"/>
  </p:sldMasterIdLst>
  <p:sldIdLst>
    <p:sldId id="480" r:id="rId6"/>
    <p:sldId id="1086" r:id="rId7"/>
    <p:sldId id="1839" r:id="rId8"/>
    <p:sldId id="1991" r:id="rId9"/>
    <p:sldId id="2013" r:id="rId10"/>
    <p:sldId id="2039" r:id="rId11"/>
    <p:sldId id="2051" r:id="rId12"/>
    <p:sldId id="2033" r:id="rId13"/>
    <p:sldId id="1998" r:id="rId14"/>
    <p:sldId id="2037" r:id="rId15"/>
    <p:sldId id="2016" r:id="rId16"/>
    <p:sldId id="2034" r:id="rId17"/>
    <p:sldId id="2007" r:id="rId18"/>
    <p:sldId id="2008" r:id="rId19"/>
    <p:sldId id="1994" r:id="rId20"/>
    <p:sldId id="2027" r:id="rId21"/>
    <p:sldId id="2045" r:id="rId22"/>
    <p:sldId id="2044" r:id="rId23"/>
    <p:sldId id="2019" r:id="rId24"/>
    <p:sldId id="2021" r:id="rId25"/>
    <p:sldId id="2022" r:id="rId26"/>
    <p:sldId id="2031" r:id="rId27"/>
    <p:sldId id="2014" r:id="rId28"/>
    <p:sldId id="1993" r:id="rId29"/>
    <p:sldId id="2012" r:id="rId30"/>
    <p:sldId id="2049" r:id="rId31"/>
    <p:sldId id="2040" r:id="rId32"/>
    <p:sldId id="1995" r:id="rId33"/>
    <p:sldId id="2048" r:id="rId34"/>
    <p:sldId id="2046" r:id="rId35"/>
    <p:sldId id="2028" r:id="rId36"/>
    <p:sldId id="2043" r:id="rId37"/>
    <p:sldId id="2020" r:id="rId38"/>
    <p:sldId id="2009" r:id="rId39"/>
    <p:sldId id="2002" r:id="rId40"/>
    <p:sldId id="2003" r:id="rId41"/>
    <p:sldId id="2001" r:id="rId42"/>
    <p:sldId id="1914" r:id="rId43"/>
    <p:sldId id="2417" r:id="rId44"/>
    <p:sldId id="268" r:id="rId45"/>
  </p:sldIdLst>
  <p:sldSz cx="12192000" cy="6858000"/>
  <p:notesSz cx="6858000" cy="9144000"/>
  <p:embeddedFontLst>
    <p:embeddedFont>
      <p:font typeface="Cancun" panose="03020902040302020201" pitchFamily="66" charset="0"/>
      <p:regular r:id="rId46"/>
    </p:embeddedFont>
    <p:embeddedFont>
      <p:font typeface="Kristen ITC" panose="03050502040202030202" pitchFamily="66" charset="0"/>
      <p:regular r:id="rId47"/>
    </p:embeddedFont>
    <p:embeddedFont>
      <p:font typeface="Nadianne" panose="03020902050305070206" pitchFamily="66" charset="-18"/>
      <p:bold r:id="rId48"/>
      <p:boldItalic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3YjoqIYfvTO9gegL+UMeA==" hashData="sRyZnjvW9k4BENd8UFahcdf5W+DAIvSXjnIjxXzC5HbU06X8o4tbcUzNjrtR6RoZMvMHT1SuW7Qzff71e9JKS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9797"/>
    <a:srgbClr val="A8A8A8"/>
    <a:srgbClr val="863D0C"/>
    <a:srgbClr val="70330A"/>
    <a:srgbClr val="512507"/>
    <a:srgbClr val="B6B6B6"/>
    <a:srgbClr val="FFAC33"/>
    <a:srgbClr val="1F5D18"/>
    <a:srgbClr val="1E5D17"/>
    <a:srgbClr val="113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15" autoAdjust="0"/>
    <p:restoredTop sz="94660"/>
  </p:normalViewPr>
  <p:slideViewPr>
    <p:cSldViewPr>
      <p:cViewPr varScale="1">
        <p:scale>
          <a:sx n="105" d="100"/>
          <a:sy n="105" d="100"/>
        </p:scale>
        <p:origin x="12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font" Target="fonts/font2.fntdata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font" Target="fonts/font3.fntdata"/><Relationship Id="rId8" Type="http://schemas.openxmlformats.org/officeDocument/2006/relationships/slide" Target="slides/slide3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1.fntdata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0922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6303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36906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91958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13043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842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08154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6890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7096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26031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408086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950947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50821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4319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13368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12. 8. 2024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437397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12. 8. 2024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011831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12. 8. 2024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1308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631398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1111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74445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076741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34" indent="0" algn="ctr">
              <a:buNone/>
              <a:defRPr sz="2000"/>
            </a:lvl2pPr>
            <a:lvl3pPr marL="914468" indent="0" algn="ctr">
              <a:buNone/>
              <a:defRPr sz="1800"/>
            </a:lvl3pPr>
            <a:lvl4pPr marL="1371703" indent="0" algn="ctr">
              <a:buNone/>
              <a:defRPr sz="1600"/>
            </a:lvl4pPr>
            <a:lvl5pPr marL="1828936" indent="0" algn="ctr">
              <a:buNone/>
              <a:defRPr sz="1600"/>
            </a:lvl5pPr>
            <a:lvl6pPr marL="2286170" indent="0" algn="ctr">
              <a:buNone/>
              <a:defRPr sz="1600"/>
            </a:lvl6pPr>
            <a:lvl7pPr marL="2743405" indent="0" algn="ctr">
              <a:buNone/>
              <a:defRPr sz="1600"/>
            </a:lvl7pPr>
            <a:lvl8pPr marL="3200639" indent="0" algn="ctr">
              <a:buNone/>
              <a:defRPr sz="1600"/>
            </a:lvl8pPr>
            <a:lvl9pPr marL="3657873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53711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219991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7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9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1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4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6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8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144264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9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002893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34" indent="0">
              <a:buNone/>
              <a:defRPr sz="2000" b="1"/>
            </a:lvl2pPr>
            <a:lvl3pPr marL="914468" indent="0">
              <a:buNone/>
              <a:defRPr sz="1800" b="1"/>
            </a:lvl3pPr>
            <a:lvl4pPr marL="1371703" indent="0">
              <a:buNone/>
              <a:defRPr sz="1600" b="1"/>
            </a:lvl4pPr>
            <a:lvl5pPr marL="1828936" indent="0">
              <a:buNone/>
              <a:defRPr sz="1600" b="1"/>
            </a:lvl5pPr>
            <a:lvl6pPr marL="2286170" indent="0">
              <a:buNone/>
              <a:defRPr sz="1600" b="1"/>
            </a:lvl6pPr>
            <a:lvl7pPr marL="2743405" indent="0">
              <a:buNone/>
              <a:defRPr sz="1600" b="1"/>
            </a:lvl7pPr>
            <a:lvl8pPr marL="3200639" indent="0">
              <a:buNone/>
              <a:defRPr sz="1600" b="1"/>
            </a:lvl8pPr>
            <a:lvl9pPr marL="3657873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7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12. 8. 2024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938496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12. 8. 2024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87152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12. 8. 2024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66330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513767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234" indent="0">
              <a:buNone/>
              <a:defRPr sz="2801"/>
            </a:lvl2pPr>
            <a:lvl3pPr marL="914468" indent="0">
              <a:buNone/>
              <a:defRPr sz="2400"/>
            </a:lvl3pPr>
            <a:lvl4pPr marL="1371703" indent="0">
              <a:buNone/>
              <a:defRPr sz="2000"/>
            </a:lvl4pPr>
            <a:lvl5pPr marL="1828936" indent="0">
              <a:buNone/>
              <a:defRPr sz="2000"/>
            </a:lvl5pPr>
            <a:lvl6pPr marL="2286170" indent="0">
              <a:buNone/>
              <a:defRPr sz="2000"/>
            </a:lvl6pPr>
            <a:lvl7pPr marL="2743405" indent="0">
              <a:buNone/>
              <a:defRPr sz="2000"/>
            </a:lvl7pPr>
            <a:lvl8pPr marL="3200639" indent="0">
              <a:buNone/>
              <a:defRPr sz="2000"/>
            </a:lvl8pPr>
            <a:lvl9pPr marL="3657873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34" indent="0">
              <a:buNone/>
              <a:defRPr sz="1400"/>
            </a:lvl2pPr>
            <a:lvl3pPr marL="914468" indent="0">
              <a:buNone/>
              <a:defRPr sz="1200"/>
            </a:lvl3pPr>
            <a:lvl4pPr marL="1371703" indent="0">
              <a:buNone/>
              <a:defRPr sz="1000"/>
            </a:lvl4pPr>
            <a:lvl5pPr marL="1828936" indent="0">
              <a:buNone/>
              <a:defRPr sz="1000"/>
            </a:lvl5pPr>
            <a:lvl6pPr marL="2286170" indent="0">
              <a:buNone/>
              <a:defRPr sz="1000"/>
            </a:lvl6pPr>
            <a:lvl7pPr marL="2743405" indent="0">
              <a:buNone/>
              <a:defRPr sz="1000"/>
            </a:lvl7pPr>
            <a:lvl8pPr marL="3200639" indent="0">
              <a:buNone/>
              <a:defRPr sz="1000"/>
            </a:lvl8pPr>
            <a:lvl9pPr marL="3657873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12. 8. 2024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296502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39312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511680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989264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071884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70100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06965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508410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79797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64397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543259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150592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419930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5573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03EA5D2-F9F7-4CFA-8775-4DBF9060EA8D}" type="datetimeFigureOut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E159FBE-AD20-4640-A5E5-60705661FB22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3398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1192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12. 8. 2024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61070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6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17" indent="-228617" algn="l" defTabSz="91446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1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51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8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319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553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787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22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56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490" indent="-228617" algn="l" defTabSz="91446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4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68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0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36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70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05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39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873" algn="l" defTabSz="9144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12. 8. 2024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67965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g"/><Relationship Id="rId5" Type="http://schemas.openxmlformats.org/officeDocument/2006/relationships/image" Target="../media/image16.pn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g"/><Relationship Id="rId5" Type="http://schemas.openxmlformats.org/officeDocument/2006/relationships/image" Target="../media/image16.pn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jpg"/><Relationship Id="rId5" Type="http://schemas.openxmlformats.org/officeDocument/2006/relationships/image" Target="../media/image16.png"/><Relationship Id="rId4" Type="http://schemas.openxmlformats.org/officeDocument/2006/relationships/image" Target="../media/image41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g"/><Relationship Id="rId5" Type="http://schemas.openxmlformats.org/officeDocument/2006/relationships/image" Target="../media/image16.png"/><Relationship Id="rId4" Type="http://schemas.openxmlformats.org/officeDocument/2006/relationships/image" Target="../media/image48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jp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raz">
            <a:extLst>
              <a:ext uri="{FF2B5EF4-FFF2-40B4-BE49-F238E27FC236}">
                <a16:creationId xmlns:a16="http://schemas.microsoft.com/office/drawing/2014/main" id="{FF062B9E-C653-C4ED-D975-8F580A5E7A42}"/>
              </a:ext>
            </a:extLst>
          </p:cNvPr>
          <p:cNvGrpSpPr/>
          <p:nvPr/>
        </p:nvGrpSpPr>
        <p:grpSpPr>
          <a:xfrm>
            <a:off x="3935760" y="1124744"/>
            <a:ext cx="4464496" cy="4464496"/>
            <a:chOff x="3935760" y="1124744"/>
            <a:chExt cx="4464496" cy="4464496"/>
          </a:xfrm>
        </p:grpSpPr>
        <p:pic>
          <p:nvPicPr>
            <p:cNvPr id="10" name="Kruh">
              <a:extLst>
                <a:ext uri="{FF2B5EF4-FFF2-40B4-BE49-F238E27FC236}">
                  <a16:creationId xmlns:a16="http://schemas.microsoft.com/office/drawing/2014/main" id="{AA2D48D1-8A08-4AD8-AAA7-60801FDB8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635" t="11453" r="11538" b="14188"/>
            <a:stretch>
              <a:fillRect/>
            </a:stretch>
          </p:blipFill>
          <p:spPr>
            <a:xfrm>
              <a:off x="4095744" y="1327947"/>
              <a:ext cx="4202106" cy="4202106"/>
            </a:xfrm>
            <a:custGeom>
              <a:avLst/>
              <a:gdLst>
                <a:gd name="connsiteX0" fmla="*/ 2549769 w 5099538"/>
                <a:gd name="connsiteY0" fmla="*/ 0 h 5099538"/>
                <a:gd name="connsiteX1" fmla="*/ 5099538 w 5099538"/>
                <a:gd name="connsiteY1" fmla="*/ 2549769 h 5099538"/>
                <a:gd name="connsiteX2" fmla="*/ 2549769 w 5099538"/>
                <a:gd name="connsiteY2" fmla="*/ 5099538 h 5099538"/>
                <a:gd name="connsiteX3" fmla="*/ 0 w 5099538"/>
                <a:gd name="connsiteY3" fmla="*/ 2549769 h 5099538"/>
                <a:gd name="connsiteX4" fmla="*/ 2549769 w 5099538"/>
                <a:gd name="connsiteY4" fmla="*/ 0 h 509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538" h="5099538">
                  <a:moveTo>
                    <a:pt x="2549769" y="0"/>
                  </a:moveTo>
                  <a:cubicBezTo>
                    <a:pt x="3957968" y="0"/>
                    <a:pt x="5099538" y="1141570"/>
                    <a:pt x="5099538" y="2549769"/>
                  </a:cubicBezTo>
                  <a:cubicBezTo>
                    <a:pt x="5099538" y="3957968"/>
                    <a:pt x="3957968" y="5099538"/>
                    <a:pt x="2549769" y="5099538"/>
                  </a:cubicBezTo>
                  <a:cubicBezTo>
                    <a:pt x="1141570" y="5099538"/>
                    <a:pt x="0" y="3957968"/>
                    <a:pt x="0" y="2549769"/>
                  </a:cubicBezTo>
                  <a:cubicBezTo>
                    <a:pt x="0" y="1141570"/>
                    <a:pt x="1141570" y="0"/>
                    <a:pt x="2549769" y="0"/>
                  </a:cubicBezTo>
                  <a:close/>
                </a:path>
              </a:pathLst>
            </a:custGeom>
          </p:spPr>
        </p:pic>
        <p:pic>
          <p:nvPicPr>
            <p:cNvPr id="3" name="Kresba">
              <a:extLst>
                <a:ext uri="{FF2B5EF4-FFF2-40B4-BE49-F238E27FC236}">
                  <a16:creationId xmlns:a16="http://schemas.microsoft.com/office/drawing/2014/main" id="{EFE6547A-7906-4858-81A3-A811283521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35760" y="1124744"/>
              <a:ext cx="4464496" cy="4464496"/>
            </a:xfrm>
            <a:prstGeom prst="rect">
              <a:avLst/>
            </a:prstGeom>
          </p:spPr>
        </p:pic>
      </p:grpSp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839416" y="5747716"/>
            <a:ext cx="205319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 noProof="0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Monkey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5615111" y="5091245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>
                  <a:glow rad="228600">
                    <a:schemeClr val="bg1">
                      <a:alpha val="90000"/>
                    </a:schemeClr>
                  </a:glo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1055440" y="423547"/>
            <a:ext cx="5570290" cy="1402395"/>
          </a:xfrm>
          <a:prstGeom prst="rect">
            <a:avLst/>
          </a:prstGeom>
          <a:noFill/>
          <a:effectLst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>
                  <a:glow rad="228600">
                    <a:schemeClr val="bg1">
                      <a:alpha val="90000"/>
                    </a:schemeClr>
                  </a:glo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000" b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11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Giddes Chalamanda - Linny Hoo.wav"/>
          </p:stSnd>
        </p:sndAc>
      </p:transition>
    </mc:Choice>
    <mc:Fallback xmlns="">
      <p:transition spd="slow" advClick="0" advTm="11000">
        <p:fade/>
        <p:sndAc>
          <p:stSnd loop="1">
            <p:snd r:embed="rId6" name="Giddes Chalamanda - Linny Ho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01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3" grpId="0"/>
      <p:bldP spid="1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911424" y="4365104"/>
            <a:ext cx="3579567" cy="16619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/>
            </a:scene3d>
            <a:sp3d prstMaterial="matte"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FFAC33"/>
                </a:solidFill>
                <a:effectLst>
                  <a:glow rad="88900">
                    <a:schemeClr val="bg1">
                      <a:alpha val="90000"/>
                    </a:schemeClr>
                  </a:glo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FFAC33"/>
                </a:solidFill>
                <a:effectLst>
                  <a:glow rad="88900">
                    <a:schemeClr val="bg1">
                      <a:alpha val="90000"/>
                    </a:schemeClr>
                  </a:glo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ám">
            <a:extLst>
              <a:ext uri="{FF2B5EF4-FFF2-40B4-BE49-F238E27FC236}">
                <a16:creationId xmlns:a16="http://schemas.microsoft.com/office/drawing/2014/main" id="{25BAECAF-31E1-F03B-65A0-193DA3606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84516"/>
      </p:ext>
    </p:extLst>
  </p:cSld>
  <p:clrMapOvr>
    <a:masterClrMapping/>
  </p:clrMapOvr>
  <p:transition spd="slow" advClick="0" advTm="15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09768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57432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02757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r HI">
            <a:extLst>
              <a:ext uri="{FF2B5EF4-FFF2-40B4-BE49-F238E27FC236}">
                <a16:creationId xmlns:a16="http://schemas.microsoft.com/office/drawing/2014/main" id="{36DDD6A2-C997-79FB-C1D1-F7011181A83D}"/>
              </a:ext>
            </a:extLst>
          </p:cNvPr>
          <p:cNvSpPr/>
          <p:nvPr/>
        </p:nvSpPr>
        <p:spPr>
          <a:xfrm>
            <a:off x="540000" y="6300000"/>
            <a:ext cx="1781671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chemeClr val="accent3">
                  <a:lumMod val="97000"/>
                  <a:lumOff val="3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0087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98068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3" name="Foto A">
            <a:extLst>
              <a:ext uri="{FF2B5EF4-FFF2-40B4-BE49-F238E27FC236}">
                <a16:creationId xmlns:a16="http://schemas.microsoft.com/office/drawing/2014/main" id="{4FCDBADB-03D1-FE3D-02AC-40CA61ED2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7" name="Rám A">
            <a:extLst>
              <a:ext uri="{FF2B5EF4-FFF2-40B4-BE49-F238E27FC236}">
                <a16:creationId xmlns:a16="http://schemas.microsoft.com/office/drawing/2014/main" id="{42246D0F-38E0-63F0-CCE3-D890F572C2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sp>
        <p:nvSpPr>
          <p:cNvPr id="14" name="Autor A">
            <a:extLst>
              <a:ext uri="{FF2B5EF4-FFF2-40B4-BE49-F238E27FC236}">
                <a16:creationId xmlns:a16="http://schemas.microsoft.com/office/drawing/2014/main" id="{4F85B5D7-E275-0ABB-2686-A860589CB295}"/>
              </a:ext>
            </a:extLst>
          </p:cNvPr>
          <p:cNvSpPr/>
          <p:nvPr/>
        </p:nvSpPr>
        <p:spPr>
          <a:xfrm>
            <a:off x="540000" y="6300000"/>
            <a:ext cx="1781671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chemeClr val="accent3">
                  <a:lumMod val="97000"/>
                  <a:lumOff val="3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Hudec Ivan</a:t>
            </a:r>
          </a:p>
        </p:txBody>
      </p:sp>
      <p:pic>
        <p:nvPicPr>
          <p:cNvPr id="10" name="Foto B">
            <a:extLst>
              <a:ext uri="{FF2B5EF4-FFF2-40B4-BE49-F238E27FC236}">
                <a16:creationId xmlns:a16="http://schemas.microsoft.com/office/drawing/2014/main" id="{B366890D-CB40-84C1-5903-9C9ADDE4B7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000" y="0"/>
            <a:ext cx="5941837" cy="6855965"/>
          </a:xfrm>
          <a:prstGeom prst="rect">
            <a:avLst/>
          </a:prstGeom>
        </p:spPr>
      </p:pic>
      <p:pic>
        <p:nvPicPr>
          <p:cNvPr id="12" name="Rám B">
            <a:extLst>
              <a:ext uri="{FF2B5EF4-FFF2-40B4-BE49-F238E27FC236}">
                <a16:creationId xmlns:a16="http://schemas.microsoft.com/office/drawing/2014/main" id="{170E6974-FC8E-81A4-6887-3D5D213839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0"/>
            <a:ext cx="5943600" cy="6858000"/>
          </a:xfrm>
          <a:prstGeom prst="rect">
            <a:avLst/>
          </a:prstGeom>
        </p:spPr>
      </p:pic>
      <p:sp>
        <p:nvSpPr>
          <p:cNvPr id="16" name="Autor B">
            <a:extLst>
              <a:ext uri="{FF2B5EF4-FFF2-40B4-BE49-F238E27FC236}">
                <a16:creationId xmlns:a16="http://schemas.microsoft.com/office/drawing/2014/main" id="{13CAC9FF-D598-B7E6-4F61-82899CFA5696}"/>
              </a:ext>
            </a:extLst>
          </p:cNvPr>
          <p:cNvSpPr/>
          <p:nvPr/>
        </p:nvSpPr>
        <p:spPr>
          <a:xfrm>
            <a:off x="6861084" y="6300000"/>
            <a:ext cx="1781671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chemeClr val="accent3">
                  <a:lumMod val="97000"/>
                  <a:lumOff val="3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6110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1.11022E-16 -1.48148E-6 L 0.57448 -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3" name="Foto A">
            <a:extLst>
              <a:ext uri="{FF2B5EF4-FFF2-40B4-BE49-F238E27FC236}">
                <a16:creationId xmlns:a16="http://schemas.microsoft.com/office/drawing/2014/main" id="{576035FD-C3A2-C392-1F11-FE95AE1F2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7" name="Rám A">
            <a:extLst>
              <a:ext uri="{FF2B5EF4-FFF2-40B4-BE49-F238E27FC236}">
                <a16:creationId xmlns:a16="http://schemas.microsoft.com/office/drawing/2014/main" id="{DF24E320-40C8-2CCD-E3EF-A64701316B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sp>
        <p:nvSpPr>
          <p:cNvPr id="14" name="Autor A">
            <a:extLst>
              <a:ext uri="{FF2B5EF4-FFF2-40B4-BE49-F238E27FC236}">
                <a16:creationId xmlns:a16="http://schemas.microsoft.com/office/drawing/2014/main" id="{6CA1929B-2E4B-891B-84D0-FCFF80E9AA5E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0" name="Foto B">
            <a:extLst>
              <a:ext uri="{FF2B5EF4-FFF2-40B4-BE49-F238E27FC236}">
                <a16:creationId xmlns:a16="http://schemas.microsoft.com/office/drawing/2014/main" id="{C52C4198-0727-1F27-799F-5038E17899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000" y="0"/>
            <a:ext cx="5941837" cy="6855965"/>
          </a:xfrm>
          <a:prstGeom prst="rect">
            <a:avLst/>
          </a:prstGeom>
        </p:spPr>
      </p:pic>
      <p:pic>
        <p:nvPicPr>
          <p:cNvPr id="12" name="Rám B">
            <a:extLst>
              <a:ext uri="{FF2B5EF4-FFF2-40B4-BE49-F238E27FC236}">
                <a16:creationId xmlns:a16="http://schemas.microsoft.com/office/drawing/2014/main" id="{19BDD571-DC7E-17C2-369E-F395953ED8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0"/>
            <a:ext cx="5943600" cy="6858000"/>
          </a:xfrm>
          <a:prstGeom prst="rect">
            <a:avLst/>
          </a:prstGeom>
        </p:spPr>
      </p:pic>
      <p:sp>
        <p:nvSpPr>
          <p:cNvPr id="16" name="Autor B">
            <a:extLst>
              <a:ext uri="{FF2B5EF4-FFF2-40B4-BE49-F238E27FC236}">
                <a16:creationId xmlns:a16="http://schemas.microsoft.com/office/drawing/2014/main" id="{8347D6D8-64C9-21CF-08BD-2509AC2210D8}"/>
              </a:ext>
            </a:extLst>
          </p:cNvPr>
          <p:cNvSpPr/>
          <p:nvPr/>
        </p:nvSpPr>
        <p:spPr>
          <a:xfrm>
            <a:off x="6876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59204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1.11022E-16 -1.48148E-6 L 0.57448 -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6658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53194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46042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3" name="Foto A">
            <a:extLst>
              <a:ext uri="{FF2B5EF4-FFF2-40B4-BE49-F238E27FC236}">
                <a16:creationId xmlns:a16="http://schemas.microsoft.com/office/drawing/2014/main" id="{57B46CE1-4BF0-B8FF-B39C-D706369258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7" name="Rám A">
            <a:extLst>
              <a:ext uri="{FF2B5EF4-FFF2-40B4-BE49-F238E27FC236}">
                <a16:creationId xmlns:a16="http://schemas.microsoft.com/office/drawing/2014/main" id="{4F705CF0-83E2-F953-AB6A-8B6967AF18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sp>
        <p:nvSpPr>
          <p:cNvPr id="14" name="Autor A">
            <a:extLst>
              <a:ext uri="{FF2B5EF4-FFF2-40B4-BE49-F238E27FC236}">
                <a16:creationId xmlns:a16="http://schemas.microsoft.com/office/drawing/2014/main" id="{A87B9A26-87C5-F23A-5191-CDC0F7236A5F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0" name="Foto B">
            <a:extLst>
              <a:ext uri="{FF2B5EF4-FFF2-40B4-BE49-F238E27FC236}">
                <a16:creationId xmlns:a16="http://schemas.microsoft.com/office/drawing/2014/main" id="{05D93A12-F9BB-38BA-86FF-C41B545360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000" y="0"/>
            <a:ext cx="5941837" cy="6855965"/>
          </a:xfrm>
          <a:prstGeom prst="rect">
            <a:avLst/>
          </a:prstGeom>
        </p:spPr>
      </p:pic>
      <p:pic>
        <p:nvPicPr>
          <p:cNvPr id="12" name="Rám B">
            <a:extLst>
              <a:ext uri="{FF2B5EF4-FFF2-40B4-BE49-F238E27FC236}">
                <a16:creationId xmlns:a16="http://schemas.microsoft.com/office/drawing/2014/main" id="{0019BF37-2F22-70F0-226C-0F11D5BDA2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0"/>
            <a:ext cx="5943600" cy="6858000"/>
          </a:xfrm>
          <a:prstGeom prst="rect">
            <a:avLst/>
          </a:prstGeom>
        </p:spPr>
      </p:pic>
      <p:sp>
        <p:nvSpPr>
          <p:cNvPr id="16" name="Autor B">
            <a:extLst>
              <a:ext uri="{FF2B5EF4-FFF2-40B4-BE49-F238E27FC236}">
                <a16:creationId xmlns:a16="http://schemas.microsoft.com/office/drawing/2014/main" id="{AF323DAE-BC50-3553-5314-A6C649DFDC15}"/>
              </a:ext>
            </a:extLst>
          </p:cNvPr>
          <p:cNvSpPr/>
          <p:nvPr/>
        </p:nvSpPr>
        <p:spPr>
          <a:xfrm>
            <a:off x="6876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413578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1.11022E-16 -1.48148E-6 L 0.57448 -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68983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75330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48597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05007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58986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20104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80119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15240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81027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415538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424153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r HI">
            <a:extLst>
              <a:ext uri="{FF2B5EF4-FFF2-40B4-BE49-F238E27FC236}">
                <a16:creationId xmlns:a16="http://schemas.microsoft.com/office/drawing/2014/main" id="{36DDD6A2-C997-79FB-C1D1-F7011181A83D}"/>
              </a:ext>
            </a:extLst>
          </p:cNvPr>
          <p:cNvSpPr/>
          <p:nvPr/>
        </p:nvSpPr>
        <p:spPr>
          <a:xfrm>
            <a:off x="540000" y="6300000"/>
            <a:ext cx="1781671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chemeClr val="accent3">
                  <a:lumMod val="97000"/>
                  <a:lumOff val="3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0163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195942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3" name="Foto A">
            <a:extLst>
              <a:ext uri="{FF2B5EF4-FFF2-40B4-BE49-F238E27FC236}">
                <a16:creationId xmlns:a16="http://schemas.microsoft.com/office/drawing/2014/main" id="{E02C8621-19FC-C49B-E95B-6682EEC87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7" name="Rám A">
            <a:extLst>
              <a:ext uri="{FF2B5EF4-FFF2-40B4-BE49-F238E27FC236}">
                <a16:creationId xmlns:a16="http://schemas.microsoft.com/office/drawing/2014/main" id="{AEABA4D0-C86E-0A0E-FACA-EFB91BF67F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sp>
        <p:nvSpPr>
          <p:cNvPr id="16" name="Autor A">
            <a:extLst>
              <a:ext uri="{FF2B5EF4-FFF2-40B4-BE49-F238E27FC236}">
                <a16:creationId xmlns:a16="http://schemas.microsoft.com/office/drawing/2014/main" id="{7481F95A-A6D9-65BA-3A59-8A9E0B98639F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0" name="Foto B">
            <a:extLst>
              <a:ext uri="{FF2B5EF4-FFF2-40B4-BE49-F238E27FC236}">
                <a16:creationId xmlns:a16="http://schemas.microsoft.com/office/drawing/2014/main" id="{85A82B62-DBE5-FDEE-5026-949CF2ADEB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000" y="0"/>
            <a:ext cx="5941837" cy="6855965"/>
          </a:xfrm>
          <a:prstGeom prst="rect">
            <a:avLst/>
          </a:prstGeom>
        </p:spPr>
      </p:pic>
      <p:pic>
        <p:nvPicPr>
          <p:cNvPr id="12" name="Rám B">
            <a:extLst>
              <a:ext uri="{FF2B5EF4-FFF2-40B4-BE49-F238E27FC236}">
                <a16:creationId xmlns:a16="http://schemas.microsoft.com/office/drawing/2014/main" id="{B4DF38E2-CE90-24F9-AF1E-4E097FE999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0"/>
            <a:ext cx="5943600" cy="6858000"/>
          </a:xfrm>
          <a:prstGeom prst="rect">
            <a:avLst/>
          </a:prstGeom>
        </p:spPr>
      </p:pic>
      <p:sp>
        <p:nvSpPr>
          <p:cNvPr id="14" name="Autor B">
            <a:extLst>
              <a:ext uri="{FF2B5EF4-FFF2-40B4-BE49-F238E27FC236}">
                <a16:creationId xmlns:a16="http://schemas.microsoft.com/office/drawing/2014/main" id="{6D403A35-8F93-E6FD-5E04-7F967E9C5936}"/>
              </a:ext>
            </a:extLst>
          </p:cNvPr>
          <p:cNvSpPr/>
          <p:nvPr/>
        </p:nvSpPr>
        <p:spPr>
          <a:xfrm>
            <a:off x="6861084" y="6300000"/>
            <a:ext cx="1781671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chemeClr val="accent3">
                  <a:lumMod val="97000"/>
                  <a:lumOff val="3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6873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1.11022E-16 -1.48148E-6 L 0.57448 -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54752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33423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186067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107095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3" name="Foto A">
            <a:extLst>
              <a:ext uri="{FF2B5EF4-FFF2-40B4-BE49-F238E27FC236}">
                <a16:creationId xmlns:a16="http://schemas.microsoft.com/office/drawing/2014/main" id="{40099172-F2E5-F662-C98B-FF946F91BE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7" name="Rám A">
            <a:extLst>
              <a:ext uri="{FF2B5EF4-FFF2-40B4-BE49-F238E27FC236}">
                <a16:creationId xmlns:a16="http://schemas.microsoft.com/office/drawing/2014/main" id="{472E64A5-A23C-AF5B-F80A-62059B4620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sp>
        <p:nvSpPr>
          <p:cNvPr id="14" name="Autor A">
            <a:extLst>
              <a:ext uri="{FF2B5EF4-FFF2-40B4-BE49-F238E27FC236}">
                <a16:creationId xmlns:a16="http://schemas.microsoft.com/office/drawing/2014/main" id="{69CF18A3-9803-38E3-1EBC-C576A2F06DAA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0" name="Foto B">
            <a:extLst>
              <a:ext uri="{FF2B5EF4-FFF2-40B4-BE49-F238E27FC236}">
                <a16:creationId xmlns:a16="http://schemas.microsoft.com/office/drawing/2014/main" id="{4EEBDB43-6A15-2898-395F-7030981912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000" y="0"/>
            <a:ext cx="5941837" cy="6855965"/>
          </a:xfrm>
          <a:prstGeom prst="rect">
            <a:avLst/>
          </a:prstGeom>
        </p:spPr>
      </p:pic>
      <p:pic>
        <p:nvPicPr>
          <p:cNvPr id="12" name="Rám B">
            <a:extLst>
              <a:ext uri="{FF2B5EF4-FFF2-40B4-BE49-F238E27FC236}">
                <a16:creationId xmlns:a16="http://schemas.microsoft.com/office/drawing/2014/main" id="{353624BF-91C3-452F-FEBD-47E92FF752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00" y="0"/>
            <a:ext cx="5943600" cy="6858000"/>
          </a:xfrm>
          <a:prstGeom prst="rect">
            <a:avLst/>
          </a:prstGeom>
        </p:spPr>
      </p:pic>
      <p:sp>
        <p:nvSpPr>
          <p:cNvPr id="16" name="Autor B">
            <a:extLst>
              <a:ext uri="{FF2B5EF4-FFF2-40B4-BE49-F238E27FC236}">
                <a16:creationId xmlns:a16="http://schemas.microsoft.com/office/drawing/2014/main" id="{58C0151A-ACAF-86E8-FD98-D6F3B4ED5021}"/>
              </a:ext>
            </a:extLst>
          </p:cNvPr>
          <p:cNvSpPr/>
          <p:nvPr/>
        </p:nvSpPr>
        <p:spPr>
          <a:xfrm>
            <a:off x="6876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07366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3000">
        <p:circle/>
      </p:transition>
    </mc:Choice>
    <mc:Fallback xmlns="">
      <p:transition spd="slow" advClick="0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accel="3333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5400000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1.11022E-16 -1.48148E-6 L 0.57448 -1.48148E-6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05070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88447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49699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5" cy="685596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2ED2CE9-1C47-01F1-B089-41CBDEADD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 BD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5138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ircle/>
      </p:transition>
    </mc:Choice>
    <mc:Fallback xmlns="">
      <p:transition spd="slow" advClick="0" advTm="5000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FA8C5EAF-C78C-69E0-D3E9-8B5C2FA6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teve">
            <a:extLst>
              <a:ext uri="{FF2B5EF4-FFF2-40B4-BE49-F238E27FC236}">
                <a16:creationId xmlns:a16="http://schemas.microsoft.com/office/drawing/2014/main" id="{43B54B8F-0A7F-4CD7-8FF3-161F537E6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75" y="5475025"/>
            <a:ext cx="3741153" cy="824821"/>
          </a:xfrm>
          <a:prstGeom prst="rect">
            <a:avLst/>
          </a:prstGeom>
        </p:spPr>
      </p:pic>
      <p:sp>
        <p:nvSpPr>
          <p:cNvPr id="24" name="Kontakt">
            <a:extLst>
              <a:ext uri="{FF2B5EF4-FFF2-40B4-BE49-F238E27FC236}">
                <a16:creationId xmlns:a16="http://schemas.microsoft.com/office/drawing/2014/main" id="{600564D0-3AD1-4459-AD36-23CBC689CE29}"/>
              </a:ext>
            </a:extLst>
          </p:cNvPr>
          <p:cNvSpPr/>
          <p:nvPr/>
        </p:nvSpPr>
        <p:spPr>
          <a:xfrm>
            <a:off x="1440000" y="4248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Contact:			pista2011@gmail.com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4D3E03D1-5505-4690-9983-FC19215E5FFC}"/>
              </a:ext>
            </a:extLst>
          </p:cNvPr>
          <p:cNvSpPr/>
          <p:nvPr/>
        </p:nvSpPr>
        <p:spPr>
          <a:xfrm>
            <a:off x="1440000" y="3744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Created by :		Rumpler Štefan  (Slovakia)</a:t>
            </a:r>
          </a:p>
        </p:txBody>
      </p:sp>
      <p:sp>
        <p:nvSpPr>
          <p:cNvPr id="9" name="Fotografie 1">
            <a:extLst>
              <a:ext uri="{FF2B5EF4-FFF2-40B4-BE49-F238E27FC236}">
                <a16:creationId xmlns:a16="http://schemas.microsoft.com/office/drawing/2014/main" id="{8A943F77-9CAD-44CA-9947-0D7C2DE95600}"/>
              </a:ext>
            </a:extLst>
          </p:cNvPr>
          <p:cNvSpPr/>
          <p:nvPr/>
        </p:nvSpPr>
        <p:spPr>
          <a:xfrm>
            <a:off x="1440000" y="2592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Photos :			Bernard Dupont  (France)</a:t>
            </a:r>
          </a:p>
        </p:txBody>
      </p:sp>
      <p:sp>
        <p:nvSpPr>
          <p:cNvPr id="16" name="Hudba">
            <a:extLst>
              <a:ext uri="{FF2B5EF4-FFF2-40B4-BE49-F238E27FC236}">
                <a16:creationId xmlns:a16="http://schemas.microsoft.com/office/drawing/2014/main" id="{39178D16-2F76-4235-9FD6-FFABA7B8268E}"/>
              </a:ext>
            </a:extLst>
          </p:cNvPr>
          <p:cNvSpPr/>
          <p:nvPr/>
        </p:nvSpPr>
        <p:spPr>
          <a:xfrm>
            <a:off x="1440000" y="2088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Music :			Giddes Chalamanda - Linny Hoo</a:t>
            </a:r>
            <a:endParaRPr lang="fr-FR" sz="192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20" name="Rok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2022</a:t>
            </a:r>
          </a:p>
        </p:txBody>
      </p:sp>
      <p:sp>
        <p:nvSpPr>
          <p:cNvPr id="12" name="Poďakovanie">
            <a:extLst>
              <a:ext uri="{FF2B5EF4-FFF2-40B4-BE49-F238E27FC236}">
                <a16:creationId xmlns:a16="http://schemas.microsoft.com/office/drawing/2014/main" id="{2887FFE3-A799-40C7-824A-B17F2552B803}"/>
              </a:ext>
            </a:extLst>
          </p:cNvPr>
          <p:cNvSpPr/>
          <p:nvPr/>
        </p:nvSpPr>
        <p:spPr>
          <a:xfrm>
            <a:off x="2203200" y="3204000"/>
            <a:ext cx="6249600" cy="288000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88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Thanks to all</a:t>
            </a:r>
            <a:r>
              <a:rPr lang="sk-SK" sz="144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photo owners for the cooperation.</a:t>
            </a:r>
          </a:p>
        </p:txBody>
      </p:sp>
    </p:spTree>
    <p:extLst>
      <p:ext uri="{BB962C8B-B14F-4D97-AF65-F5344CB8AC3E}">
        <p14:creationId xmlns:p14="http://schemas.microsoft.com/office/powerpoint/2010/main" val="22800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9" grpId="0" animBg="1"/>
      <p:bldP spid="16" grpId="0" animBg="1"/>
      <p:bldP spid="20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" y="143"/>
            <a:ext cx="12191494" cy="6857715"/>
          </a:xfrm>
          <a:prstGeom prst="rect">
            <a:avLst/>
          </a:prstGeom>
        </p:spPr>
      </p:pic>
      <p:sp>
        <p:nvSpPr>
          <p:cNvPr id="42" name="Mail">
            <a:extLst>
              <a:ext uri="{FF2B5EF4-FFF2-40B4-BE49-F238E27FC236}">
                <a16:creationId xmlns:a16="http://schemas.microsoft.com/office/drawing/2014/main" id="{2C03C55D-A76D-CD84-0AAF-E7517211750F}"/>
              </a:ext>
            </a:extLst>
          </p:cNvPr>
          <p:cNvSpPr/>
          <p:nvPr/>
        </p:nvSpPr>
        <p:spPr>
          <a:xfrm>
            <a:off x="6969689" y="5865094"/>
            <a:ext cx="4419788" cy="621811"/>
          </a:xfrm>
          <a:prstGeom prst="roundRect">
            <a:avLst>
              <a:gd name="adj" fmla="val 41392"/>
            </a:avLst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7890"/>
            <a:r>
              <a:rPr lang="sk-SK" sz="2540">
                <a:solidFill>
                  <a:srgbClr val="FF0000"/>
                </a:solidFill>
                <a:latin typeface="Nadianne" panose="03020902050305070206" pitchFamily="66" charset="-18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1" y="5106505"/>
            <a:ext cx="2592298" cy="1380400"/>
          </a:xfrm>
          <a:prstGeom prst="rect">
            <a:avLst/>
          </a:prstGeom>
        </p:spPr>
      </p:pic>
      <p:grpSp>
        <p:nvGrpSpPr>
          <p:cNvPr id="41" name="Fra">
            <a:extLst>
              <a:ext uri="{FF2B5EF4-FFF2-40B4-BE49-F238E27FC236}">
                <a16:creationId xmlns:a16="http://schemas.microsoft.com/office/drawing/2014/main" id="{A11D16A3-6761-901F-360F-9E407AED2655}"/>
              </a:ext>
            </a:extLst>
          </p:cNvPr>
          <p:cNvGrpSpPr/>
          <p:nvPr/>
        </p:nvGrpSpPr>
        <p:grpSpPr>
          <a:xfrm rot="20803506">
            <a:off x="4189612" y="4318648"/>
            <a:ext cx="5486632" cy="1320569"/>
            <a:chOff x="2797978" y="3919524"/>
            <a:chExt cx="5184575" cy="1247867"/>
          </a:xfrm>
        </p:grpSpPr>
        <p:pic>
          <p:nvPicPr>
            <p:cNvPr id="9" name="V FRA">
              <a:extLst>
                <a:ext uri="{FF2B5EF4-FFF2-40B4-BE49-F238E27FC236}">
                  <a16:creationId xmlns:a16="http://schemas.microsoft.com/office/drawing/2014/main" id="{B1F39D0B-09B4-7FB5-64DD-C11CFDB4C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55205">
              <a:off x="4940277" y="3919524"/>
              <a:ext cx="825397" cy="380952"/>
            </a:xfrm>
            <a:prstGeom prst="rect">
              <a:avLst/>
            </a:prstGeom>
          </p:spPr>
        </p:pic>
        <p:sp>
          <p:nvSpPr>
            <p:cNvPr id="3" name="FRA">
              <a:extLst>
                <a:ext uri="{FF2B5EF4-FFF2-40B4-BE49-F238E27FC236}">
                  <a16:creationId xmlns:a16="http://schemas.microsoft.com/office/drawing/2014/main" id="{8547076E-C6EC-3C5C-21ED-7890451E65F1}"/>
                </a:ext>
              </a:extLst>
            </p:cNvPr>
            <p:cNvSpPr txBox="1"/>
            <p:nvPr/>
          </p:nvSpPr>
          <p:spPr>
            <a:xfrm rot="238941">
              <a:off x="2797978" y="4222081"/>
              <a:ext cx="518457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Avez-vous aimé ma présentation?</a:t>
              </a:r>
            </a:p>
            <a:p>
              <a:pPr algn="ctr" defTabSz="365779"/>
              <a:r>
                <a:rPr lang="fr-FR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Envoyez moi un email. Je t'en enverrai un autre.</a:t>
              </a:r>
              <a:endParaRPr lang="sk-SK" sz="1600" i="1">
                <a:solidFill>
                  <a:srgbClr val="FF66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66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bien sûr!</a:t>
              </a:r>
            </a:p>
          </p:txBody>
        </p:sp>
      </p:grpSp>
      <p:grpSp>
        <p:nvGrpSpPr>
          <p:cNvPr id="40" name="Nem">
            <a:extLst>
              <a:ext uri="{FF2B5EF4-FFF2-40B4-BE49-F238E27FC236}">
                <a16:creationId xmlns:a16="http://schemas.microsoft.com/office/drawing/2014/main" id="{5EB83F44-1C01-B93B-2D8A-92846A25ACB7}"/>
              </a:ext>
            </a:extLst>
          </p:cNvPr>
          <p:cNvGrpSpPr/>
          <p:nvPr/>
        </p:nvGrpSpPr>
        <p:grpSpPr>
          <a:xfrm rot="1019079">
            <a:off x="8281140" y="3648646"/>
            <a:ext cx="4217302" cy="1323338"/>
            <a:chOff x="7354288" y="3259134"/>
            <a:chExt cx="3985125" cy="1250483"/>
          </a:xfrm>
        </p:grpSpPr>
        <p:pic>
          <p:nvPicPr>
            <p:cNvPr id="14" name="V NEM">
              <a:extLst>
                <a:ext uri="{FF2B5EF4-FFF2-40B4-BE49-F238E27FC236}">
                  <a16:creationId xmlns:a16="http://schemas.microsoft.com/office/drawing/2014/main" id="{5501A1F0-DD95-BF04-E02C-CC9C48E3A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25048">
              <a:off x="8818582" y="3259134"/>
              <a:ext cx="825397" cy="380952"/>
            </a:xfrm>
            <a:prstGeom prst="rect">
              <a:avLst/>
            </a:prstGeom>
          </p:spPr>
        </p:pic>
        <p:sp>
          <p:nvSpPr>
            <p:cNvPr id="21" name="NEM">
              <a:extLst>
                <a:ext uri="{FF2B5EF4-FFF2-40B4-BE49-F238E27FC236}">
                  <a16:creationId xmlns:a16="http://schemas.microsoft.com/office/drawing/2014/main" id="{8604FFE7-5577-DCCA-9133-38DA0BD13FA4}"/>
                </a:ext>
              </a:extLst>
            </p:cNvPr>
            <p:cNvSpPr txBox="1"/>
            <p:nvPr/>
          </p:nvSpPr>
          <p:spPr>
            <a:xfrm rot="21445175">
              <a:off x="7354288" y="3564307"/>
              <a:ext cx="3985125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Hat Ihnen mein Vortrag gefallen?</a:t>
              </a:r>
            </a:p>
            <a:p>
              <a:pPr algn="ctr" defTabSz="365779"/>
              <a:r>
                <a:rPr lang="de-DE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Maile mir. Ich schicke dir noch eins.</a:t>
              </a:r>
              <a:endParaRPr lang="sk-SK" sz="1600" i="1">
                <a:solidFill>
                  <a:srgbClr val="FFC000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Natürlich kostenlos!</a:t>
              </a:r>
            </a:p>
          </p:txBody>
        </p:sp>
      </p:grpSp>
      <p:grpSp>
        <p:nvGrpSpPr>
          <p:cNvPr id="39" name="Tal">
            <a:extLst>
              <a:ext uri="{FF2B5EF4-FFF2-40B4-BE49-F238E27FC236}">
                <a16:creationId xmlns:a16="http://schemas.microsoft.com/office/drawing/2014/main" id="{0958A416-5D26-F6ED-7F0F-895B540FDC8A}"/>
              </a:ext>
            </a:extLst>
          </p:cNvPr>
          <p:cNvGrpSpPr/>
          <p:nvPr/>
        </p:nvGrpSpPr>
        <p:grpSpPr>
          <a:xfrm rot="1043176">
            <a:off x="892110" y="3519719"/>
            <a:ext cx="4990089" cy="1418085"/>
            <a:chOff x="907373" y="2968184"/>
            <a:chExt cx="4715368" cy="1340015"/>
          </a:xfrm>
        </p:grpSpPr>
        <p:pic>
          <p:nvPicPr>
            <p:cNvPr id="32" name="V TAL">
              <a:extLst>
                <a:ext uri="{FF2B5EF4-FFF2-40B4-BE49-F238E27FC236}">
                  <a16:creationId xmlns:a16="http://schemas.microsoft.com/office/drawing/2014/main" id="{D5C4D760-78A4-2903-44E9-BA61C8782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90537">
              <a:off x="2995220" y="2968184"/>
              <a:ext cx="825397" cy="380952"/>
            </a:xfrm>
            <a:prstGeom prst="rect">
              <a:avLst/>
            </a:prstGeom>
          </p:spPr>
        </p:pic>
        <p:sp>
          <p:nvSpPr>
            <p:cNvPr id="17" name="TAL">
              <a:extLst>
                <a:ext uri="{FF2B5EF4-FFF2-40B4-BE49-F238E27FC236}">
                  <a16:creationId xmlns:a16="http://schemas.microsoft.com/office/drawing/2014/main" id="{FC204A08-5EE0-45C6-A437-D616C09ABC5C}"/>
                </a:ext>
              </a:extLst>
            </p:cNvPr>
            <p:cNvSpPr txBox="1"/>
            <p:nvPr/>
          </p:nvSpPr>
          <p:spPr>
            <a:xfrm rot="21146835">
              <a:off x="907373" y="3362888"/>
              <a:ext cx="4715368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Ti è piaciuta la mia presentazione?</a:t>
              </a:r>
            </a:p>
            <a:p>
              <a:pPr algn="ctr" defTabSz="365779"/>
              <a:r>
                <a:rPr lang="it-IT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Mandami un'email. Te ne manderò un altro.</a:t>
              </a:r>
              <a:endParaRPr lang="sk-SK" sz="1600" i="1">
                <a:solidFill>
                  <a:srgbClr val="F3AD7D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3AD7D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Ovviamente gratis!</a:t>
              </a:r>
            </a:p>
          </p:txBody>
        </p:sp>
      </p:grpSp>
      <p:grpSp>
        <p:nvGrpSpPr>
          <p:cNvPr id="38" name="Por">
            <a:extLst>
              <a:ext uri="{FF2B5EF4-FFF2-40B4-BE49-F238E27FC236}">
                <a16:creationId xmlns:a16="http://schemas.microsoft.com/office/drawing/2014/main" id="{DF3BA984-B89E-AC7D-F1A2-0DB4724A22A2}"/>
              </a:ext>
            </a:extLst>
          </p:cNvPr>
          <p:cNvGrpSpPr/>
          <p:nvPr/>
        </p:nvGrpSpPr>
        <p:grpSpPr>
          <a:xfrm rot="20882324">
            <a:off x="4419371" y="2581482"/>
            <a:ext cx="4951103" cy="1329561"/>
            <a:chOff x="5039004" y="2176578"/>
            <a:chExt cx="4678528" cy="1256363"/>
          </a:xfrm>
        </p:grpSpPr>
        <p:pic>
          <p:nvPicPr>
            <p:cNvPr id="19" name="V POR">
              <a:extLst>
                <a:ext uri="{FF2B5EF4-FFF2-40B4-BE49-F238E27FC236}">
                  <a16:creationId xmlns:a16="http://schemas.microsoft.com/office/drawing/2014/main" id="{C1CC0BD2-D221-B0BD-3A77-5C275F84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7732">
              <a:off x="7132979" y="2176578"/>
              <a:ext cx="698413" cy="380952"/>
            </a:xfrm>
            <a:prstGeom prst="rect">
              <a:avLst/>
            </a:prstGeom>
          </p:spPr>
        </p:pic>
        <p:sp>
          <p:nvSpPr>
            <p:cNvPr id="24" name="POR">
              <a:extLst>
                <a:ext uri="{FF2B5EF4-FFF2-40B4-BE49-F238E27FC236}">
                  <a16:creationId xmlns:a16="http://schemas.microsoft.com/office/drawing/2014/main" id="{95DB8790-6B37-FFED-AA5E-D793583A0F5B}"/>
                </a:ext>
              </a:extLst>
            </p:cNvPr>
            <p:cNvSpPr txBox="1"/>
            <p:nvPr/>
          </p:nvSpPr>
          <p:spPr>
            <a:xfrm rot="454724">
              <a:off x="5039004" y="2487631"/>
              <a:ext cx="4678528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Gostou da minha apresentação?</a:t>
              </a:r>
            </a:p>
            <a:p>
              <a:pPr algn="ctr" defTabSz="365779"/>
              <a:r>
                <a:rPr lang="pt-BR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Me mande um e-mail. Vou te enviar outro.</a:t>
              </a:r>
              <a:endParaRPr lang="sk-SK" sz="1600" i="1">
                <a:solidFill>
                  <a:srgbClr val="4472C4">
                    <a:lumMod val="40000"/>
                    <a:lumOff val="6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4472C4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Claro, grátis!</a:t>
              </a:r>
            </a:p>
          </p:txBody>
        </p:sp>
      </p:grpSp>
      <p:grpSp>
        <p:nvGrpSpPr>
          <p:cNvPr id="37" name="Slo">
            <a:extLst>
              <a:ext uri="{FF2B5EF4-FFF2-40B4-BE49-F238E27FC236}">
                <a16:creationId xmlns:a16="http://schemas.microsoft.com/office/drawing/2014/main" id="{4EDFB545-CC2A-C46A-4334-E7F4C48A24D6}"/>
              </a:ext>
            </a:extLst>
          </p:cNvPr>
          <p:cNvGrpSpPr/>
          <p:nvPr/>
        </p:nvGrpSpPr>
        <p:grpSpPr>
          <a:xfrm rot="21294176">
            <a:off x="-54735" y="2111591"/>
            <a:ext cx="3915008" cy="1313077"/>
            <a:chOff x="405264" y="1813149"/>
            <a:chExt cx="3699474" cy="1240787"/>
          </a:xfrm>
        </p:grpSpPr>
        <p:pic>
          <p:nvPicPr>
            <p:cNvPr id="26" name="V SLO">
              <a:extLst>
                <a:ext uri="{FF2B5EF4-FFF2-40B4-BE49-F238E27FC236}">
                  <a16:creationId xmlns:a16="http://schemas.microsoft.com/office/drawing/2014/main" id="{E611128F-4217-7014-CC22-C85E4C19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7558" y="1813149"/>
              <a:ext cx="825397" cy="380952"/>
            </a:xfrm>
            <a:prstGeom prst="rect">
              <a:avLst/>
            </a:prstGeom>
          </p:spPr>
        </p:pic>
        <p:sp>
          <p:nvSpPr>
            <p:cNvPr id="27" name="SLO">
              <a:extLst>
                <a:ext uri="{FF2B5EF4-FFF2-40B4-BE49-F238E27FC236}">
                  <a16:creationId xmlns:a16="http://schemas.microsoft.com/office/drawing/2014/main" id="{FED4DB60-307A-16ED-CC41-BAE09E409775}"/>
                </a:ext>
              </a:extLst>
            </p:cNvPr>
            <p:cNvSpPr txBox="1"/>
            <p:nvPr/>
          </p:nvSpPr>
          <p:spPr>
            <a:xfrm>
              <a:off x="405264" y="2108626"/>
              <a:ext cx="3699474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Páčila sa Vám moja preze</a:t>
              </a:r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</a:t>
              </a:r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tácia?</a:t>
              </a:r>
            </a:p>
            <a:p>
              <a:pPr algn="ctr" defTabSz="365779"/>
              <a:r>
                <a:rPr lang="pt-BR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Napíšte mi. Pošlem Vám ďalšiu.</a:t>
              </a:r>
              <a:endParaRPr lang="sk-SK" sz="1600" i="1">
                <a:solidFill>
                  <a:srgbClr val="FFC000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C000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Samozrejme zadarmo!</a:t>
              </a:r>
            </a:p>
          </p:txBody>
        </p:sp>
      </p:grpSp>
      <p:grpSp>
        <p:nvGrpSpPr>
          <p:cNvPr id="36" name="Maď">
            <a:extLst>
              <a:ext uri="{FF2B5EF4-FFF2-40B4-BE49-F238E27FC236}">
                <a16:creationId xmlns:a16="http://schemas.microsoft.com/office/drawing/2014/main" id="{847DD7F9-726F-AF29-B5A7-3901D72D3145}"/>
              </a:ext>
            </a:extLst>
          </p:cNvPr>
          <p:cNvGrpSpPr/>
          <p:nvPr/>
        </p:nvGrpSpPr>
        <p:grpSpPr>
          <a:xfrm rot="21085978">
            <a:off x="8372095" y="1258168"/>
            <a:ext cx="3928333" cy="1385641"/>
            <a:chOff x="7695659" y="1392562"/>
            <a:chExt cx="3712065" cy="1309357"/>
          </a:xfrm>
        </p:grpSpPr>
        <p:pic>
          <p:nvPicPr>
            <p:cNvPr id="12" name="V MAĎ">
              <a:extLst>
                <a:ext uri="{FF2B5EF4-FFF2-40B4-BE49-F238E27FC236}">
                  <a16:creationId xmlns:a16="http://schemas.microsoft.com/office/drawing/2014/main" id="{7511AB26-1A2C-9F93-62AE-8E5E16A71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3038" y="1392562"/>
              <a:ext cx="825397" cy="380952"/>
            </a:xfrm>
            <a:prstGeom prst="rect">
              <a:avLst/>
            </a:prstGeom>
          </p:spPr>
        </p:pic>
        <p:sp>
          <p:nvSpPr>
            <p:cNvPr id="25" name="MAĎ">
              <a:extLst>
                <a:ext uri="{FF2B5EF4-FFF2-40B4-BE49-F238E27FC236}">
                  <a16:creationId xmlns:a16="http://schemas.microsoft.com/office/drawing/2014/main" id="{384EED08-D949-BD28-1AAD-1BB5734C37E9}"/>
                </a:ext>
              </a:extLst>
            </p:cNvPr>
            <p:cNvSpPr txBox="1"/>
            <p:nvPr/>
          </p:nvSpPr>
          <p:spPr>
            <a:xfrm>
              <a:off x="7695659" y="1756608"/>
              <a:ext cx="3712065" cy="94531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Tetszett a PPS-diaporámám?</a:t>
              </a:r>
            </a:p>
            <a:p>
              <a:pPr algn="ctr" defTabSz="365779"/>
              <a:r>
                <a:rPr lang="pt-BR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Jelentkezz. Küldök egy uj PPS-t.</a:t>
              </a:r>
              <a:endParaRPr lang="sk-SK" sz="1600" i="1">
                <a:solidFill>
                  <a:srgbClr val="70AD47">
                    <a:lumMod val="60000"/>
                    <a:lumOff val="40000"/>
                  </a:srgbClr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70AD47">
                      <a:lumMod val="60000"/>
                      <a:lumOff val="40000"/>
                    </a:srgbClr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Természetesen ingyen!</a:t>
              </a:r>
            </a:p>
          </p:txBody>
        </p:sp>
      </p:grpSp>
      <p:grpSp>
        <p:nvGrpSpPr>
          <p:cNvPr id="35" name="Špa">
            <a:extLst>
              <a:ext uri="{FF2B5EF4-FFF2-40B4-BE49-F238E27FC236}">
                <a16:creationId xmlns:a16="http://schemas.microsoft.com/office/drawing/2014/main" id="{54A4BF21-C437-26C8-895C-EF317EBFA7CB}"/>
              </a:ext>
            </a:extLst>
          </p:cNvPr>
          <p:cNvGrpSpPr/>
          <p:nvPr/>
        </p:nvGrpSpPr>
        <p:grpSpPr>
          <a:xfrm rot="238799">
            <a:off x="3043493" y="1081519"/>
            <a:ext cx="4340168" cy="1318814"/>
            <a:chOff x="2391241" y="950340"/>
            <a:chExt cx="4101227" cy="1246208"/>
          </a:xfrm>
        </p:grpSpPr>
        <p:pic>
          <p:nvPicPr>
            <p:cNvPr id="30" name="V ŠPA">
              <a:extLst>
                <a:ext uri="{FF2B5EF4-FFF2-40B4-BE49-F238E27FC236}">
                  <a16:creationId xmlns:a16="http://schemas.microsoft.com/office/drawing/2014/main" id="{05605137-E88A-AD36-CC4B-026F0A41C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3815">
              <a:off x="4136601" y="950340"/>
              <a:ext cx="825397" cy="380952"/>
            </a:xfrm>
            <a:prstGeom prst="rect">
              <a:avLst/>
            </a:prstGeom>
          </p:spPr>
        </p:pic>
        <p:sp>
          <p:nvSpPr>
            <p:cNvPr id="18" name="ŠPA">
              <a:extLst>
                <a:ext uri="{FF2B5EF4-FFF2-40B4-BE49-F238E27FC236}">
                  <a16:creationId xmlns:a16="http://schemas.microsoft.com/office/drawing/2014/main" id="{58B259E1-A06E-2424-E3A3-DE7C955279B5}"/>
                </a:ext>
              </a:extLst>
            </p:cNvPr>
            <p:cNvSpPr txBox="1"/>
            <p:nvPr/>
          </p:nvSpPr>
          <p:spPr>
            <a:xfrm rot="236416">
              <a:off x="2391241" y="1251238"/>
              <a:ext cx="41012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¿Te gustó mi presentación?</a:t>
              </a:r>
            </a:p>
            <a:p>
              <a:pPr algn="ctr" defTabSz="365779"/>
              <a:r>
                <a:rPr lang="es-ES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Envíeme un e-mail. Te enviaré otro</a:t>
              </a:r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.</a:t>
              </a:r>
            </a:p>
            <a:p>
              <a:pPr algn="ctr" defTabSz="365779"/>
              <a:r>
                <a:rPr lang="sk-SK" sz="1600" i="1">
                  <a:solidFill>
                    <a:srgbClr val="FF00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¡Gratis por supuesto!</a:t>
              </a:r>
            </a:p>
          </p:txBody>
        </p:sp>
      </p:grpSp>
      <p:grpSp>
        <p:nvGrpSpPr>
          <p:cNvPr id="34" name="Ang">
            <a:extLst>
              <a:ext uri="{FF2B5EF4-FFF2-40B4-BE49-F238E27FC236}">
                <a16:creationId xmlns:a16="http://schemas.microsoft.com/office/drawing/2014/main" id="{9F75DEAD-E359-243B-681C-85391636A21A}"/>
              </a:ext>
            </a:extLst>
          </p:cNvPr>
          <p:cNvGrpSpPr/>
          <p:nvPr/>
        </p:nvGrpSpPr>
        <p:grpSpPr>
          <a:xfrm rot="20980548">
            <a:off x="5721946" y="280279"/>
            <a:ext cx="4486842" cy="1320973"/>
            <a:chOff x="5897150" y="212263"/>
            <a:chExt cx="4239827" cy="1248248"/>
          </a:xfrm>
        </p:grpSpPr>
        <p:pic>
          <p:nvPicPr>
            <p:cNvPr id="5" name="V ANG">
              <a:extLst>
                <a:ext uri="{FF2B5EF4-FFF2-40B4-BE49-F238E27FC236}">
                  <a16:creationId xmlns:a16="http://schemas.microsoft.com/office/drawing/2014/main" id="{C8626B7F-711F-7D59-4729-6C5BC577A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88203">
              <a:off x="7788010" y="212263"/>
              <a:ext cx="825397" cy="380952"/>
            </a:xfrm>
            <a:prstGeom prst="rect">
              <a:avLst/>
            </a:prstGeom>
          </p:spPr>
        </p:pic>
        <p:sp>
          <p:nvSpPr>
            <p:cNvPr id="2" name="ANG">
              <a:extLst>
                <a:ext uri="{FF2B5EF4-FFF2-40B4-BE49-F238E27FC236}">
                  <a16:creationId xmlns:a16="http://schemas.microsoft.com/office/drawing/2014/main" id="{94A04D52-BADB-47C7-E446-8EC2C1678622}"/>
                </a:ext>
              </a:extLst>
            </p:cNvPr>
            <p:cNvSpPr txBox="1"/>
            <p:nvPr/>
          </p:nvSpPr>
          <p:spPr>
            <a:xfrm rot="603264">
              <a:off x="5897150" y="515201"/>
              <a:ext cx="4239827" cy="9453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143995" tIns="115195" rIns="143995" bIns="143995" rtlCol="0">
              <a:spAutoFit/>
            </a:bodyPr>
            <a:lstStyle/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Did you like my presentation?</a:t>
              </a:r>
            </a:p>
            <a:p>
              <a:pPr algn="ctr" defTabSz="365779"/>
              <a:r>
                <a:rPr lang="en-US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Email me. I will send you another one.</a:t>
              </a:r>
              <a:endParaRPr lang="sk-SK" sz="1600" i="1">
                <a:solidFill>
                  <a:prstClr val="white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prstClr val="white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Free of charge!</a:t>
              </a:r>
            </a:p>
          </p:txBody>
        </p:sp>
      </p:grpSp>
      <p:grpSp>
        <p:nvGrpSpPr>
          <p:cNvPr id="33" name="Rum">
            <a:extLst>
              <a:ext uri="{FF2B5EF4-FFF2-40B4-BE49-F238E27FC236}">
                <a16:creationId xmlns:a16="http://schemas.microsoft.com/office/drawing/2014/main" id="{907F3C40-323F-822E-A3C7-41464A2A035B}"/>
              </a:ext>
            </a:extLst>
          </p:cNvPr>
          <p:cNvGrpSpPr/>
          <p:nvPr/>
        </p:nvGrpSpPr>
        <p:grpSpPr>
          <a:xfrm rot="21192499">
            <a:off x="533825" y="367572"/>
            <a:ext cx="4121146" cy="1352812"/>
            <a:chOff x="670544" y="254048"/>
            <a:chExt cx="3894262" cy="1102622"/>
          </a:xfrm>
        </p:grpSpPr>
        <p:pic>
          <p:nvPicPr>
            <p:cNvPr id="22" name="V RUM">
              <a:extLst>
                <a:ext uri="{FF2B5EF4-FFF2-40B4-BE49-F238E27FC236}">
                  <a16:creationId xmlns:a16="http://schemas.microsoft.com/office/drawing/2014/main" id="{435F3CFB-1645-2171-4F50-0FE305C9F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100">
              <a:off x="2197403" y="254048"/>
              <a:ext cx="825397" cy="31325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6" name="RUM">
              <a:extLst>
                <a:ext uri="{FF2B5EF4-FFF2-40B4-BE49-F238E27FC236}">
                  <a16:creationId xmlns:a16="http://schemas.microsoft.com/office/drawing/2014/main" id="{C129A0C2-FAE1-7A5F-7242-734B6CC13010}"/>
                </a:ext>
              </a:extLst>
            </p:cNvPr>
            <p:cNvSpPr txBox="1"/>
            <p:nvPr/>
          </p:nvSpPr>
          <p:spPr>
            <a:xfrm rot="21327367">
              <a:off x="670544" y="541297"/>
              <a:ext cx="3894262" cy="81537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143995" tIns="115195" rIns="143995" bIns="143995" rtlCol="0">
              <a:spAutoFit/>
            </a:bodyPr>
            <a:lstStyle/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Ți-a plăcut prezentarea mea?</a:t>
              </a:r>
            </a:p>
            <a:p>
              <a:pPr algn="ctr" defTabSz="365779"/>
              <a:r>
                <a:rPr lang="it-IT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Trimite-mi un email. Iti voi trimite inca una.</a:t>
              </a:r>
              <a:endParaRPr lang="sk-SK" sz="1600" i="1">
                <a:solidFill>
                  <a:srgbClr val="FFFF00"/>
                </a:solidFill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endParaRPr>
            </a:p>
            <a:p>
              <a:pPr algn="ctr" defTabSz="365779"/>
              <a:r>
                <a:rPr lang="sk-SK" sz="1600" i="1">
                  <a:solidFill>
                    <a:srgbClr val="FFFF00"/>
                  </a:solidFill>
                  <a:latin typeface="Arial" panose="020B0604020202020204" pitchFamily="34" charset="0"/>
                  <a:ea typeface="MS Gothic" panose="020B0609070205080204" pitchFamily="49" charset="-128"/>
                  <a:cs typeface="Arial" panose="020B0604020202020204" pitchFamily="34" charset="0"/>
                </a:rPr>
                <a:t>Gratuit desigur!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818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427</Words>
  <Application>Microsoft Office PowerPoint</Application>
  <PresentationFormat>Širokouhlá</PresentationFormat>
  <Paragraphs>86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5</vt:i4>
      </vt:variant>
      <vt:variant>
        <vt:lpstr>Nadpisy snímok</vt:lpstr>
      </vt:variant>
      <vt:variant>
        <vt:i4>40</vt:i4>
      </vt:variant>
    </vt:vector>
  </HeadingPairs>
  <TitlesOfParts>
    <vt:vector size="50" baseType="lpstr">
      <vt:lpstr>Arial</vt:lpstr>
      <vt:lpstr>Cancun</vt:lpstr>
      <vt:lpstr>Nadianne</vt:lpstr>
      <vt:lpstr>Wingdings</vt:lpstr>
      <vt:lpstr>Kristen ITC</vt:lpstr>
      <vt:lpstr>Motív balíka Office</vt:lpstr>
      <vt:lpstr>3_Motív Office</vt:lpstr>
      <vt:lpstr>5_Motív balíka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2024-08-12T09:19:21Z</dcterms:modified>
</cp:coreProperties>
</file>