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60" r:id="rId1"/>
    <p:sldMasterId id="2147483744" r:id="rId2"/>
    <p:sldMasterId id="2147483756" r:id="rId3"/>
    <p:sldMasterId id="2147483768" r:id="rId4"/>
  </p:sldMasterIdLst>
  <p:sldIdLst>
    <p:sldId id="480" r:id="rId5"/>
    <p:sldId id="1086" r:id="rId6"/>
    <p:sldId id="2089" r:id="rId7"/>
    <p:sldId id="2091" r:id="rId8"/>
    <p:sldId id="2088" r:id="rId9"/>
    <p:sldId id="2117" r:id="rId10"/>
    <p:sldId id="2054" r:id="rId11"/>
    <p:sldId id="2044" r:id="rId12"/>
    <p:sldId id="2069" r:id="rId13"/>
    <p:sldId id="2115" r:id="rId14"/>
    <p:sldId id="2082" r:id="rId15"/>
    <p:sldId id="2031" r:id="rId16"/>
    <p:sldId id="2074" r:id="rId17"/>
    <p:sldId id="2078" r:id="rId18"/>
    <p:sldId id="2102" r:id="rId19"/>
    <p:sldId id="2012" r:id="rId20"/>
    <p:sldId id="2092" r:id="rId21"/>
    <p:sldId id="2010" r:id="rId22"/>
    <p:sldId id="2006" r:id="rId23"/>
    <p:sldId id="2034" r:id="rId24"/>
    <p:sldId id="2035" r:id="rId25"/>
    <p:sldId id="2014" r:id="rId26"/>
    <p:sldId id="2108" r:id="rId27"/>
    <p:sldId id="2050" r:id="rId28"/>
    <p:sldId id="2043" r:id="rId29"/>
    <p:sldId id="2041" r:id="rId30"/>
    <p:sldId id="2042" r:id="rId31"/>
    <p:sldId id="2083" r:id="rId32"/>
    <p:sldId id="2018" r:id="rId33"/>
    <p:sldId id="2021" r:id="rId34"/>
    <p:sldId id="2017" r:id="rId35"/>
    <p:sldId id="2106" r:id="rId36"/>
    <p:sldId id="2020" r:id="rId37"/>
    <p:sldId id="2022" r:id="rId38"/>
    <p:sldId id="2019" r:id="rId39"/>
    <p:sldId id="2027" r:id="rId40"/>
    <p:sldId id="2101" r:id="rId41"/>
    <p:sldId id="2105" r:id="rId42"/>
    <p:sldId id="1995" r:id="rId43"/>
    <p:sldId id="2016" r:id="rId44"/>
    <p:sldId id="2037" r:id="rId45"/>
    <p:sldId id="2003" r:id="rId46"/>
    <p:sldId id="2004" r:id="rId47"/>
    <p:sldId id="2098" r:id="rId48"/>
    <p:sldId id="1914" r:id="rId49"/>
    <p:sldId id="1788" r:id="rId50"/>
    <p:sldId id="268" r:id="rId51"/>
  </p:sldIdLst>
  <p:sldSz cx="12192000" cy="6858000"/>
  <p:notesSz cx="6858000" cy="9144000"/>
  <p:embeddedFontLst>
    <p:embeddedFont>
      <p:font typeface="Cancun" panose="03020902040302020201" pitchFamily="66" charset="0"/>
      <p:regular r:id="rId52"/>
    </p:embeddedFont>
    <p:embeddedFont>
      <p:font typeface="Kristen ITC" panose="03050502040202030202" pitchFamily="66" charset="0"/>
      <p:regular r:id="rId53"/>
    </p:embeddedFont>
    <p:embeddedFont>
      <p:font typeface="Nadianne" panose="03020902050305070206" pitchFamily="66" charset="-18"/>
      <p:bold r:id="rId54"/>
      <p:boldItalic r:id="rId55"/>
    </p:embeddedFont>
    <p:embeddedFont>
      <p:font typeface="Shogun" panose="020B7200000000000000" pitchFamily="34" charset="0"/>
      <p:regular r:id="rId56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yUDuldEg0YdHzksb6iejQ==" hashData="dVxss+aQ6KZbWaV8PcuiguXVLBQ2j02zIzhH7aVYqyFgVcMP60c2TYdfUAb7NWPgKZJuBckToYTe4Adpu6D8Q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49F67"/>
    <a:srgbClr val="6D995E"/>
    <a:srgbClr val="979797"/>
    <a:srgbClr val="A8A8A8"/>
    <a:srgbClr val="863D0C"/>
    <a:srgbClr val="70330A"/>
    <a:srgbClr val="512507"/>
    <a:srgbClr val="B6B6B6"/>
    <a:srgbClr val="FFAC33"/>
    <a:srgbClr val="1F5D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348" autoAdjust="0"/>
    <p:restoredTop sz="94660"/>
  </p:normalViewPr>
  <p:slideViewPr>
    <p:cSldViewPr>
      <p:cViewPr varScale="1">
        <p:scale>
          <a:sx n="91" d="100"/>
          <a:sy n="91" d="100"/>
        </p:scale>
        <p:origin x="108" y="5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font" Target="fonts/font4.fntdata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font" Target="fonts/font2.fntdata"/><Relationship Id="rId58" Type="http://schemas.openxmlformats.org/officeDocument/2006/relationships/viewProps" Target="viewProps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font" Target="fonts/font5.fntdata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presProps" Target="presProp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font" Target="fonts/font1.fntdata"/><Relationship Id="rId6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DF82FF8-9619-430E-B12B-7D295E7E5E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A1E6838-ADA3-4C6C-9F0A-1EF8388FF1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89F835F2-CA37-41A3-8A19-E15799AEAA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6. 2. 2024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2504ED5D-AA42-48D7-B78F-EA98F3C02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20529DD0-4679-438C-A6AD-CD678D1AD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326285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45E339-8264-4E4C-A8EC-1EED7460C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45539ECA-AD9E-4022-B824-DFB0D724E0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25322DCE-9D95-476D-982C-1ECFA97179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6. 2. 2024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A2CFD473-3AD9-4E18-83C5-CCC12F133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55B644DD-219F-4BAC-B7F6-6F5DE5A47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52349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8AE4998-AF50-47C2-8601-023FF867B0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DF9C573F-E845-4ED4-9699-0043EE886D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FD53E06-3221-47A1-AF49-187F3FAE8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6. 2. 2024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379B4D86-6D57-413E-9BBE-9F3D37873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40664608-1899-4F91-82E6-566730722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8531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AC6E8F-E93D-440A-9BFA-673FDCA2DC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9F5CEF82-B11C-4959-B4C3-B51CF272E0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7A3C32CB-4E72-4816-817D-905F028BEE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20C3A40B-C2CD-4D0A-A836-E3372EC9C3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6. 2. 2024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48C55928-4B68-4B28-9868-39CD8355E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F8250DD3-B284-42DB-AC84-84134ED8E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55603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CFFAFCA-EDCF-4219-B01A-F833BA88A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A3FFC633-8C5F-4AEB-B9F1-77BA3CA9D4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2FCC55D5-2124-4F03-BD00-BB8389DE8F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>
            <a:extLst>
              <a:ext uri="{FF2B5EF4-FFF2-40B4-BE49-F238E27FC236}">
                <a16:creationId xmlns:a16="http://schemas.microsoft.com/office/drawing/2014/main" id="{B97D5203-7FEA-48CA-B7B4-1780417610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F1B5C003-79E8-43EB-959D-736D99B3D2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4205481B-45CC-4776-8B9F-5C0AC3603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6. 2. 2024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A096083B-5EB3-4F64-92E3-36367D62E8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29653DC7-3AAD-4DD3-BC89-1018606F0E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19716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79B351-D0B0-4D9C-8A76-68C193506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3F315EEB-B110-44A9-BE35-7C032D770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6. 2. 2024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8065AB9E-D833-45FA-B6CA-FF8E831A35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0B00C83C-3490-4702-90EF-968B30408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41997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19942B65-6AFF-49EE-8EF2-40D58E4AB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6. 2. 2024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43A3DB5E-1C6D-40F4-A662-39B90DDB4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A4AABC64-F28C-41A7-998C-8A867F100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78890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6DB88E0-91C6-4B07-AD58-C3EA485CE1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AA090BDD-A4D2-4B32-9A8C-2FAD741574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53DC127E-163C-446F-B1E9-FD9F0183D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44CC3DBF-30BA-40DF-A11B-96A93EC32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6. 2. 2024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F002FE1-9BA5-4865-A4D8-53F061031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0A889828-1AB1-4AF9-BE86-9A032AE92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740035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FE5E5F-C0FF-4B57-A368-0B13279A00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79C041F7-34E4-484C-930C-CB97BDA07A7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1E011C34-1ADC-458E-8808-617B6B35C0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DC22F85A-D211-41DD-8B17-E4E744707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6. 2. 2024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944E010-7BCD-4C3C-B2DA-73EA76EA9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723B9915-4666-40AD-9429-A85E9DAE1A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868073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6F2031-1759-472D-923E-267DC26F6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2215E61E-8610-4E30-8778-738EB4DEDA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08F9D19-A205-46B3-ADA4-2B604B7E5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6. 2. 2024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B9DEE70F-460C-485A-BB3B-3F78254633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B4C8906E-4029-4DD0-88E7-25F2CF668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8830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CBC9BC7F-7275-419E-90ED-8A9ABCA703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E066FB44-B18C-448C-A81A-9DF79D6FD4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F2F7E780-B36E-4532-86D7-5D3CCE83C8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6. 2. 2024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4CCC24A3-A836-4C9B-847B-ED5D53A35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E9B2CE4-4897-448C-88A2-407F7BE14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058237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6. 2. 2024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609226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6. 2. 2024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463037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6. 2. 2024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369063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6. 2. 2024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919582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6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6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6. 2. 2024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7130438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6. 2. 2024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45842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6. 2. 2024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0815407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6. 2. 2024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268901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6. 2. 2024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470967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6. 2. 2024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2603133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6. 2. 2024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4080863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5491-CC08-47BF-A247-4F8AD6E41D91}" type="datetime1">
              <a:rPr lang="sk-SK" smtClean="0"/>
              <a:t>6. 2. 2024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9509478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E98E5-8D9A-4734-9B88-09A81F37C9B8}" type="datetime1">
              <a:rPr lang="sk-SK" smtClean="0"/>
              <a:t>6. 2. 2024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0508218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7E4EC-3161-4E4C-8D5B-33E32DE6330B}" type="datetime1">
              <a:rPr lang="sk-SK" smtClean="0"/>
              <a:t>6. 2. 2024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2431972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99DC2-238A-43EC-A5B0-3539245E0441}" type="datetime1">
              <a:rPr lang="sk-SK" smtClean="0"/>
              <a:t>6. 2. 2024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6133680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6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6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C36B-648B-480C-9907-9B338360FAB8}" type="datetime1">
              <a:rPr lang="sk-SK" smtClean="0"/>
              <a:t>6. 2. 2024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4373978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B2CF0-EA0D-408F-9330-E0E9DAC05EA5}" type="datetime1">
              <a:rPr lang="sk-SK" smtClean="0"/>
              <a:t>6. 2. 2024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0118311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1969A-291D-4370-BBA1-6B1A61DDE39B}" type="datetime1">
              <a:rPr lang="sk-SK" smtClean="0"/>
              <a:t>6. 2. 2024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013083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AF34-CB6D-4495-B867-6DECEBF2D196}" type="datetime1">
              <a:rPr lang="sk-SK" smtClean="0"/>
              <a:t>6. 2. 2024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6313982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8597F-A4EF-4B88-8299-C7835B73E90D}" type="datetime1">
              <a:rPr lang="sk-SK" smtClean="0"/>
              <a:t>6. 2. 2024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2111185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70C68-6BA8-492C-8D33-337940AD3427}" type="datetime1">
              <a:rPr lang="sk-SK" smtClean="0"/>
              <a:t>6. 2. 2024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4744451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E1327-D4F7-45D6-B173-50451A832EE6}" type="datetime1">
              <a:rPr lang="sk-SK" smtClean="0"/>
              <a:t>6. 2. 2024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0767413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26"/>
            <a:ext cx="10363199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2" y="3886203"/>
            <a:ext cx="8534400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57218" indent="0" algn="ctr">
              <a:buNone/>
              <a:defRPr/>
            </a:lvl2pPr>
            <a:lvl3pPr marL="914437" indent="0" algn="ctr">
              <a:buNone/>
              <a:defRPr/>
            </a:lvl3pPr>
            <a:lvl4pPr marL="1371655" indent="0" algn="ctr">
              <a:buNone/>
              <a:defRPr/>
            </a:lvl4pPr>
            <a:lvl5pPr marL="1828873" indent="0" algn="ctr">
              <a:buNone/>
              <a:defRPr/>
            </a:lvl5pPr>
            <a:lvl6pPr marL="2286091" indent="0" algn="ctr">
              <a:buNone/>
              <a:defRPr/>
            </a:lvl6pPr>
            <a:lvl7pPr marL="2743309" indent="0" algn="ctr">
              <a:buNone/>
              <a:defRPr/>
            </a:lvl7pPr>
            <a:lvl8pPr marL="3200527" indent="0" algn="ctr">
              <a:buNone/>
              <a:defRPr/>
            </a:lvl8pPr>
            <a:lvl9pPr marL="3657745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 smtClean="0"/>
              <a:pPr>
                <a:defRPr/>
              </a:pPr>
              <a:t>6. 2. 2024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0520492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 smtClean="0"/>
              <a:pPr>
                <a:defRPr/>
              </a:pPr>
              <a:t>6. 2. 2024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61011622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199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3992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6" y="2906714"/>
            <a:ext cx="10363199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996"/>
            </a:lvl1pPr>
            <a:lvl2pPr marL="457218" indent="0">
              <a:buNone/>
              <a:defRPr sz="1814"/>
            </a:lvl2pPr>
            <a:lvl3pPr marL="914437" indent="0">
              <a:buNone/>
              <a:defRPr sz="1633"/>
            </a:lvl3pPr>
            <a:lvl4pPr marL="1371655" indent="0">
              <a:buNone/>
              <a:defRPr sz="1361"/>
            </a:lvl4pPr>
            <a:lvl5pPr marL="1828873" indent="0">
              <a:buNone/>
              <a:defRPr sz="1361"/>
            </a:lvl5pPr>
            <a:lvl6pPr marL="2286091" indent="0">
              <a:buNone/>
              <a:defRPr sz="1361"/>
            </a:lvl6pPr>
            <a:lvl7pPr marL="2743309" indent="0">
              <a:buNone/>
              <a:defRPr sz="1361"/>
            </a:lvl7pPr>
            <a:lvl8pPr marL="3200527" indent="0">
              <a:buNone/>
              <a:defRPr sz="1361"/>
            </a:lvl8pPr>
            <a:lvl9pPr marL="3657745" indent="0">
              <a:buNone/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 smtClean="0"/>
              <a:pPr>
                <a:defRPr/>
              </a:pPr>
              <a:t>6. 2. 2024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16167829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2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 smtClean="0"/>
              <a:pPr>
                <a:defRPr/>
              </a:pPr>
              <a:t>6. 2. 2024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7999365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1" y="1535114"/>
            <a:ext cx="538691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1" y="2174878"/>
            <a:ext cx="538691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9" y="1535114"/>
            <a:ext cx="5389033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9" y="2174878"/>
            <a:ext cx="5389033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 smtClean="0"/>
              <a:pPr>
                <a:defRPr/>
              </a:pPr>
              <a:t>6. 2. 2024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26096984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 smtClean="0"/>
              <a:pPr>
                <a:defRPr/>
              </a:pPr>
              <a:t>6. 2. 2024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32114416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 smtClean="0"/>
              <a:pPr>
                <a:defRPr/>
              </a:pPr>
              <a:t>6. 2. 2024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28865231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2" y="273053"/>
            <a:ext cx="4011084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6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75"/>
            </a:lvl1pPr>
            <a:lvl2pPr>
              <a:defRPr sz="2812"/>
            </a:lvl2pPr>
            <a:lvl3pPr>
              <a:defRPr sz="2359"/>
            </a:lvl3pPr>
            <a:lvl4pPr>
              <a:defRPr sz="1996"/>
            </a:lvl4pPr>
            <a:lvl5pPr>
              <a:defRPr sz="1996"/>
            </a:lvl5pPr>
            <a:lvl6pPr>
              <a:defRPr sz="1996"/>
            </a:lvl6pPr>
            <a:lvl7pPr>
              <a:defRPr sz="1996"/>
            </a:lvl7pPr>
            <a:lvl8pPr>
              <a:defRPr sz="1996"/>
            </a:lvl8pPr>
            <a:lvl9pPr>
              <a:defRPr sz="199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2" y="1435101"/>
            <a:ext cx="4011084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 smtClean="0"/>
              <a:pPr>
                <a:defRPr/>
              </a:pPr>
              <a:t>6. 2. 2024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47109964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20" y="4800600"/>
            <a:ext cx="73152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20" y="612778"/>
            <a:ext cx="73152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175"/>
            </a:lvl1pPr>
            <a:lvl2pPr marL="457218" indent="0">
              <a:buNone/>
              <a:defRPr sz="2812"/>
            </a:lvl2pPr>
            <a:lvl3pPr marL="914437" indent="0">
              <a:buNone/>
              <a:defRPr sz="2359"/>
            </a:lvl3pPr>
            <a:lvl4pPr marL="1371655" indent="0">
              <a:buNone/>
              <a:defRPr sz="1996"/>
            </a:lvl4pPr>
            <a:lvl5pPr marL="1828873" indent="0">
              <a:buNone/>
              <a:defRPr sz="1996"/>
            </a:lvl5pPr>
            <a:lvl6pPr marL="2286091" indent="0">
              <a:buNone/>
              <a:defRPr sz="1996"/>
            </a:lvl6pPr>
            <a:lvl7pPr marL="2743309" indent="0">
              <a:buNone/>
              <a:defRPr sz="1996"/>
            </a:lvl7pPr>
            <a:lvl8pPr marL="3200527" indent="0">
              <a:buNone/>
              <a:defRPr sz="1996"/>
            </a:lvl8pPr>
            <a:lvl9pPr marL="3657745" indent="0">
              <a:buNone/>
              <a:defRPr sz="1996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20" y="5367341"/>
            <a:ext cx="73152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 smtClean="0"/>
              <a:pPr>
                <a:defRPr/>
              </a:pPr>
              <a:t>6. 2. 2024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79559725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 smtClean="0"/>
              <a:pPr>
                <a:defRPr/>
              </a:pPr>
              <a:t>6. 2. 2024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73822199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743201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3" y="274642"/>
            <a:ext cx="80263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 smtClean="0"/>
              <a:pPr>
                <a:defRPr/>
              </a:pPr>
              <a:t>6. 2. 2024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9101527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4E98C61B-2447-4E31-832D-8F8328F32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CBC788FA-9A33-4488-9398-48A4476031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BD08200B-E2AE-4A3B-8F89-9E92852D45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41716D49-2463-4AA2-952A-92B9460384EF}" type="datetimeFigureOut">
              <a:rPr lang="sk-SK" smtClean="0"/>
              <a:pPr/>
              <a:t>6. 2. 2024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E58EF59D-EF02-4984-99A6-E176D68FD0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2E12CD2-A36A-42DA-B823-EECABC2B61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8BB3219F-1421-47EF-AFA7-A06FA1E7081D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84626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D03EA5D2-F9F7-4CFA-8775-4DBF9060EA8D}" type="datetimeFigureOut">
              <a:rPr lang="sk-SK" smtClean="0"/>
              <a:pPr/>
              <a:t>6. 2. 2024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CE159FBE-AD20-4640-A5E5-60705661FB22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33983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5AF66897-4934-487E-864C-D2566DDFCD31}" type="datetime1">
              <a:rPr lang="sk-SK" smtClean="0"/>
              <a:pPr/>
              <a:t>6. 2. 2024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EF85828B-678F-40F1-8D80-935C067E9A0B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119293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643" y="6245939"/>
            <a:ext cx="284544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29571" eaLnBrk="1" hangingPunct="1">
              <a:lnSpc>
                <a:spcPct val="100000"/>
              </a:lnSpc>
              <a:buClrTx/>
              <a:buSzTx/>
              <a:buFontTx/>
              <a:buNone/>
              <a:defRPr sz="1361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6. 2. 2024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213824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5pPr>
      <a:lvl6pPr marL="457218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6pPr>
      <a:lvl7pPr marL="914437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7pPr>
      <a:lvl8pPr marL="1371655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8pPr>
      <a:lvl9pPr marL="1828873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74" indent="-342774" algn="l" rtl="0" eaLnBrk="0" fontAlgn="base" hangingPunct="0">
        <a:spcBef>
          <a:spcPct val="20000"/>
        </a:spcBef>
        <a:spcAft>
          <a:spcPct val="0"/>
        </a:spcAft>
        <a:buChar char="•"/>
        <a:defRPr sz="3175">
          <a:solidFill>
            <a:schemeClr val="tx1"/>
          </a:solidFill>
          <a:latin typeface="+mn-lt"/>
          <a:ea typeface="+mn-ea"/>
          <a:cs typeface="+mn-cs"/>
        </a:defRPr>
      </a:lvl1pPr>
      <a:lvl2pPr marL="741718" indent="-285165" algn="l" rtl="0" eaLnBrk="0" fontAlgn="base" hangingPunct="0">
        <a:spcBef>
          <a:spcPct val="20000"/>
        </a:spcBef>
        <a:spcAft>
          <a:spcPct val="0"/>
        </a:spcAft>
        <a:buChar char="–"/>
        <a:defRPr sz="2812">
          <a:solidFill>
            <a:schemeClr val="tx1"/>
          </a:solidFill>
          <a:latin typeface="+mn-lt"/>
          <a:cs typeface="+mn-cs"/>
        </a:defRPr>
      </a:lvl2pPr>
      <a:lvl3pPr marL="1142101" indent="-227556" algn="l" rtl="0" eaLnBrk="0" fontAlgn="base" hangingPunct="0">
        <a:spcBef>
          <a:spcPct val="20000"/>
        </a:spcBef>
        <a:spcAft>
          <a:spcPct val="0"/>
        </a:spcAft>
        <a:buChar char="•"/>
        <a:defRPr sz="2359">
          <a:solidFill>
            <a:schemeClr val="tx1"/>
          </a:solidFill>
          <a:latin typeface="+mn-lt"/>
          <a:cs typeface="+mn-cs"/>
        </a:defRPr>
      </a:lvl3pPr>
      <a:lvl4pPr marL="1600094" indent="-227556" algn="l" rtl="0" eaLnBrk="0" fontAlgn="base" hangingPunct="0">
        <a:spcBef>
          <a:spcPct val="20000"/>
        </a:spcBef>
        <a:spcAft>
          <a:spcPct val="0"/>
        </a:spcAft>
        <a:buChar char="–"/>
        <a:defRPr sz="1996">
          <a:solidFill>
            <a:schemeClr val="tx1"/>
          </a:solidFill>
          <a:latin typeface="+mn-lt"/>
          <a:cs typeface="+mn-cs"/>
        </a:defRPr>
      </a:lvl4pPr>
      <a:lvl5pPr marL="2056646" indent="-227556" algn="l" rtl="0" eaLnBrk="0" fontAlgn="base" hangingPunct="0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5pPr>
      <a:lvl6pPr marL="2514700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6pPr>
      <a:lvl7pPr marL="2971918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7pPr>
      <a:lvl8pPr marL="3429137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8pPr>
      <a:lvl9pPr marL="3886355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7218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1443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7165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28873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86091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43309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20052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5774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3" Type="http://schemas.openxmlformats.org/officeDocument/2006/relationships/image" Target="../media/image12.jpg"/><Relationship Id="rId7" Type="http://schemas.openxmlformats.org/officeDocument/2006/relationships/image" Target="../media/image8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jpg"/><Relationship Id="rId5" Type="http://schemas.openxmlformats.org/officeDocument/2006/relationships/image" Target="../media/image13.png"/><Relationship Id="rId4" Type="http://schemas.openxmlformats.org/officeDocument/2006/relationships/image" Target="../media/image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1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1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16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g"/><Relationship Id="rId3" Type="http://schemas.openxmlformats.org/officeDocument/2006/relationships/image" Target="../media/image19.jpg"/><Relationship Id="rId7" Type="http://schemas.openxmlformats.org/officeDocument/2006/relationships/image" Target="../media/image8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jpg"/><Relationship Id="rId5" Type="http://schemas.openxmlformats.org/officeDocument/2006/relationships/image" Target="../media/image13.png"/><Relationship Id="rId4" Type="http://schemas.openxmlformats.org/officeDocument/2006/relationships/image" Target="../media/image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20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21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22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23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24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25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26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27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28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29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30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31.jp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g"/><Relationship Id="rId3" Type="http://schemas.openxmlformats.org/officeDocument/2006/relationships/image" Target="../media/image34.jpg"/><Relationship Id="rId7" Type="http://schemas.openxmlformats.org/officeDocument/2006/relationships/image" Target="../media/image8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2.jpg"/><Relationship Id="rId5" Type="http://schemas.openxmlformats.org/officeDocument/2006/relationships/image" Target="../media/image13.png"/><Relationship Id="rId4" Type="http://schemas.openxmlformats.org/officeDocument/2006/relationships/image" Target="../media/image1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35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36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37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38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39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40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41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42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43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44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45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46.jp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47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48.jp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49.jp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50.jp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51.jp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52.jp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53.jp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54.jp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55.jp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7" Type="http://schemas.openxmlformats.org/officeDocument/2006/relationships/hyperlink" Target="http://www.ppsmania.fr/author/pista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4.xml"/><Relationship Id="rId6" Type="http://schemas.openxmlformats.org/officeDocument/2006/relationships/hyperlink" Target="mailto:pista2011@gmail.com" TargetMode="External"/><Relationship Id="rId5" Type="http://schemas.openxmlformats.org/officeDocument/2006/relationships/image" Target="../media/image59.jpg"/><Relationship Id="rId4" Type="http://schemas.openxmlformats.org/officeDocument/2006/relationships/hyperlink" Target="https://www.youtube.com/channel/UC4x4T-5Itm_FsR07hKJYstA/videos" TargetMode="Externa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6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1.png"/><Relationship Id="rId10" Type="http://schemas.openxmlformats.org/officeDocument/2006/relationships/image" Target="../media/image6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raz">
            <a:extLst>
              <a:ext uri="{FF2B5EF4-FFF2-40B4-BE49-F238E27FC236}">
                <a16:creationId xmlns:a16="http://schemas.microsoft.com/office/drawing/2014/main" id="{FF062B9E-C653-C4ED-D975-8F580A5E7A42}"/>
              </a:ext>
            </a:extLst>
          </p:cNvPr>
          <p:cNvGrpSpPr/>
          <p:nvPr/>
        </p:nvGrpSpPr>
        <p:grpSpPr>
          <a:xfrm>
            <a:off x="4095744" y="1327946"/>
            <a:ext cx="4202106" cy="4211067"/>
            <a:chOff x="4095744" y="1327946"/>
            <a:chExt cx="4202106" cy="4211067"/>
          </a:xfrm>
        </p:grpSpPr>
        <p:pic>
          <p:nvPicPr>
            <p:cNvPr id="10" name="Kruh">
              <a:extLst>
                <a:ext uri="{FF2B5EF4-FFF2-40B4-BE49-F238E27FC236}">
                  <a16:creationId xmlns:a16="http://schemas.microsoft.com/office/drawing/2014/main" id="{AA2D48D1-8A08-4AD8-AAA7-60801FDB83E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6635" t="11453" r="11538" b="14188"/>
            <a:stretch>
              <a:fillRect/>
            </a:stretch>
          </p:blipFill>
          <p:spPr>
            <a:xfrm>
              <a:off x="4095744" y="1327947"/>
              <a:ext cx="4202106" cy="4202106"/>
            </a:xfrm>
            <a:custGeom>
              <a:avLst/>
              <a:gdLst>
                <a:gd name="connsiteX0" fmla="*/ 2549769 w 5099538"/>
                <a:gd name="connsiteY0" fmla="*/ 0 h 5099538"/>
                <a:gd name="connsiteX1" fmla="*/ 5099538 w 5099538"/>
                <a:gd name="connsiteY1" fmla="*/ 2549769 h 5099538"/>
                <a:gd name="connsiteX2" fmla="*/ 2549769 w 5099538"/>
                <a:gd name="connsiteY2" fmla="*/ 5099538 h 5099538"/>
                <a:gd name="connsiteX3" fmla="*/ 0 w 5099538"/>
                <a:gd name="connsiteY3" fmla="*/ 2549769 h 5099538"/>
                <a:gd name="connsiteX4" fmla="*/ 2549769 w 5099538"/>
                <a:gd name="connsiteY4" fmla="*/ 0 h 50995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99538" h="5099538">
                  <a:moveTo>
                    <a:pt x="2549769" y="0"/>
                  </a:moveTo>
                  <a:cubicBezTo>
                    <a:pt x="3957968" y="0"/>
                    <a:pt x="5099538" y="1141570"/>
                    <a:pt x="5099538" y="2549769"/>
                  </a:cubicBezTo>
                  <a:cubicBezTo>
                    <a:pt x="5099538" y="3957968"/>
                    <a:pt x="3957968" y="5099538"/>
                    <a:pt x="2549769" y="5099538"/>
                  </a:cubicBezTo>
                  <a:cubicBezTo>
                    <a:pt x="1141570" y="5099538"/>
                    <a:pt x="0" y="3957968"/>
                    <a:pt x="0" y="2549769"/>
                  </a:cubicBezTo>
                  <a:cubicBezTo>
                    <a:pt x="0" y="1141570"/>
                    <a:pt x="1141570" y="0"/>
                    <a:pt x="2549769" y="0"/>
                  </a:cubicBezTo>
                  <a:close/>
                </a:path>
              </a:pathLst>
            </a:custGeom>
          </p:spPr>
        </p:pic>
        <p:pic>
          <p:nvPicPr>
            <p:cNvPr id="3" name="Kresba">
              <a:extLst>
                <a:ext uri="{FF2B5EF4-FFF2-40B4-BE49-F238E27FC236}">
                  <a16:creationId xmlns:a16="http://schemas.microsoft.com/office/drawing/2014/main" id="{EFE6547A-7906-4858-81A3-A8112835215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095744" y="1327946"/>
              <a:ext cx="4202106" cy="4211067"/>
            </a:xfrm>
            <a:prstGeom prst="rect">
              <a:avLst/>
            </a:prstGeom>
          </p:spPr>
        </p:pic>
      </p:grpSp>
      <p:sp>
        <p:nvSpPr>
          <p:cNvPr id="24" name="Zviera">
            <a:extLst>
              <a:ext uri="{FF2B5EF4-FFF2-40B4-BE49-F238E27FC236}">
                <a16:creationId xmlns:a16="http://schemas.microsoft.com/office/drawing/2014/main" id="{2912792E-335A-4A2A-91D1-1494DEDF2E30}"/>
              </a:ext>
            </a:extLst>
          </p:cNvPr>
          <p:cNvSpPr txBox="1"/>
          <p:nvPr/>
        </p:nvSpPr>
        <p:spPr>
          <a:xfrm>
            <a:off x="839416" y="5747716"/>
            <a:ext cx="2162195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defTabSz="408462">
              <a:defRPr/>
            </a:pPr>
            <a:r>
              <a:rPr lang="sk-SK" sz="3600" b="1" noProof="0">
                <a:ln>
                  <a:solidFill>
                    <a:prstClr val="white"/>
                  </a:solidFill>
                </a:ln>
                <a:solidFill>
                  <a:srgbClr val="B6B6B6"/>
                </a:solidFill>
                <a:latin typeface="Nadianne" panose="03020902050305070206" pitchFamily="66" charset="0"/>
              </a:rPr>
              <a:t>Leopard</a:t>
            </a:r>
            <a:endParaRPr kumimoji="0" lang="sk-SK" sz="3600" b="1" i="0" u="none" strike="noStrike" kern="1200" cap="none" spc="0" normalizeH="0" baseline="0" noProof="0">
              <a:ln>
                <a:solidFill>
                  <a:prstClr val="white"/>
                </a:solidFill>
              </a:ln>
              <a:solidFill>
                <a:srgbClr val="B6B6B6"/>
              </a:solidFill>
              <a:effectLst/>
              <a:uLnTx/>
              <a:uFillTx/>
              <a:latin typeface="Nadianne" panose="03020902050305070206" pitchFamily="66" charset="0"/>
            </a:endParaRPr>
          </a:p>
        </p:txBody>
      </p:sp>
      <p:sp>
        <p:nvSpPr>
          <p:cNvPr id="13" name="Of Africa">
            <a:extLst>
              <a:ext uri="{FF2B5EF4-FFF2-40B4-BE49-F238E27FC236}">
                <a16:creationId xmlns:a16="http://schemas.microsoft.com/office/drawing/2014/main" id="{C3A46516-36CF-410F-BCA2-3ECB575F893E}"/>
              </a:ext>
            </a:extLst>
          </p:cNvPr>
          <p:cNvSpPr txBox="1"/>
          <p:nvPr/>
        </p:nvSpPr>
        <p:spPr>
          <a:xfrm>
            <a:off x="5615111" y="5091245"/>
            <a:ext cx="5570290" cy="1402395"/>
          </a:xfrm>
          <a:prstGeom prst="rect">
            <a:avLst/>
          </a:prstGeom>
          <a:noFill/>
        </p:spPr>
        <p:txBody>
          <a:bodyPr wrap="none" rtlCol="0">
            <a:prstTxWarp prst="textSlant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577" b="1" i="0" u="none" strike="noStrike" kern="1200" cap="none" spc="0" normalizeH="0" baseline="0" noProof="0">
                <a:ln/>
                <a:solidFill>
                  <a:srgbClr val="FFAC33"/>
                </a:solidFill>
                <a:effectLst>
                  <a:glow rad="228600">
                    <a:schemeClr val="bg1">
                      <a:alpha val="90000"/>
                    </a:schemeClr>
                  </a:glow>
                </a:effectLst>
                <a:uLnTx/>
                <a:uFillTx/>
                <a:latin typeface="Cancun" pitchFamily="2" charset="0"/>
                <a:ea typeface="+mn-ea"/>
                <a:cs typeface="+mn-cs"/>
              </a:rPr>
              <a:t>Of africa</a:t>
            </a:r>
          </a:p>
        </p:txBody>
      </p:sp>
      <p:sp>
        <p:nvSpPr>
          <p:cNvPr id="15" name="Wildlife">
            <a:extLst>
              <a:ext uri="{FF2B5EF4-FFF2-40B4-BE49-F238E27FC236}">
                <a16:creationId xmlns:a16="http://schemas.microsoft.com/office/drawing/2014/main" id="{B64181BB-C552-4F83-8FE2-8EF27326B63E}"/>
              </a:ext>
            </a:extLst>
          </p:cNvPr>
          <p:cNvSpPr txBox="1"/>
          <p:nvPr/>
        </p:nvSpPr>
        <p:spPr>
          <a:xfrm>
            <a:off x="1055440" y="423547"/>
            <a:ext cx="5570290" cy="1402395"/>
          </a:xfrm>
          <a:prstGeom prst="rect">
            <a:avLst/>
          </a:prstGeom>
          <a:noFill/>
          <a:effectLst/>
        </p:spPr>
        <p:txBody>
          <a:bodyPr wrap="none" rtlCol="0">
            <a:prstTxWarp prst="textSlant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577" b="1" i="0" u="none" strike="noStrike" kern="1200" cap="none" spc="0" normalizeH="0" baseline="0" noProof="0">
                <a:ln/>
                <a:solidFill>
                  <a:srgbClr val="FFAC33"/>
                </a:solidFill>
                <a:effectLst>
                  <a:glow rad="228600">
                    <a:schemeClr val="bg1">
                      <a:alpha val="90000"/>
                    </a:schemeClr>
                  </a:glow>
                </a:effectLst>
                <a:uLnTx/>
                <a:uFillTx/>
                <a:latin typeface="Cancun" pitchFamily="2" charset="0"/>
                <a:ea typeface="+mn-ea"/>
                <a:cs typeface="+mn-cs"/>
              </a:rPr>
              <a:t>Wildlife</a:t>
            </a:r>
          </a:p>
        </p:txBody>
      </p:sp>
      <p:sp>
        <p:nvSpPr>
          <p:cNvPr id="6" name="Číslo">
            <a:extLst>
              <a:ext uri="{FF2B5EF4-FFF2-40B4-BE49-F238E27FC236}">
                <a16:creationId xmlns:a16="http://schemas.microsoft.com/office/drawing/2014/main" id="{35B31133-D2A4-4F6B-95FF-37D32D004D34}"/>
              </a:ext>
            </a:extLst>
          </p:cNvPr>
          <p:cNvSpPr/>
          <p:nvPr/>
        </p:nvSpPr>
        <p:spPr>
          <a:xfrm>
            <a:off x="10784947" y="380428"/>
            <a:ext cx="906011" cy="496183"/>
          </a:xfrm>
          <a:prstGeom prst="roundRect">
            <a:avLst>
              <a:gd name="adj" fmla="val 42028"/>
            </a:avLst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2000" b="1">
                <a:ln w="6600">
                  <a:solidFill>
                    <a:prstClr val="black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st="25400" dir="2700000" algn="tl" rotWithShape="0">
                    <a:prstClr val="black"/>
                  </a:outerShdw>
                </a:effectLst>
                <a:latin typeface="Nadianne" panose="03020902050305070206" pitchFamily="66" charset="0"/>
              </a:rPr>
              <a:t>12</a:t>
            </a:r>
            <a:endParaRPr kumimoji="0" lang="sk-SK" sz="2000" b="0" i="0" u="none" strike="noStrike" kern="1200" cap="none" spc="0" normalizeH="0" baseline="0" noProof="0">
              <a:ln w="6600">
                <a:solidFill>
                  <a:prstClr val="black"/>
                </a:solidFill>
                <a:prstDash val="solid"/>
              </a:ln>
              <a:solidFill>
                <a:prstClr val="white"/>
              </a:solidFill>
              <a:effectLst>
                <a:outerShdw blurRad="63500" dist="25400" dir="2700000" algn="tl" rotWithShape="0">
                  <a:prstClr val="black"/>
                </a:outerShdw>
              </a:effectLst>
              <a:uLnTx/>
              <a:uFillTx/>
              <a:latin typeface="Nadianne" panose="03020902050305070206" pitchFamily="66" charset="0"/>
              <a:ea typeface="+mn-ea"/>
              <a:cs typeface="+mn-cs"/>
            </a:endParaRPr>
          </a:p>
        </p:txBody>
      </p:sp>
      <p:pic>
        <p:nvPicPr>
          <p:cNvPr id="8" name="Rám">
            <a:extLst>
              <a:ext uri="{FF2B5EF4-FFF2-40B4-BE49-F238E27FC236}">
                <a16:creationId xmlns:a16="http://schemas.microsoft.com/office/drawing/2014/main" id="{B53B1E2F-8921-4AD6-ADA4-DD309ABD728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521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>
        <p:fade/>
        <p:sndAc>
          <p:stSnd loop="1">
            <p:snd r:embed="rId2" name="African Tribal Music.wav"/>
          </p:stSnd>
        </p:sndAc>
      </p:transition>
    </mc:Choice>
    <mc:Fallback xmlns="">
      <p:transition spd="slow" advClick="0" advTm="11000">
        <p:fade/>
        <p:sndAc>
          <p:stSnd loop="1">
            <p:snd r:embed="rId6" name="African Tribal Music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1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601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13" grpId="0"/>
      <p:bldP spid="15" grpId="0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pa">
            <a:extLst>
              <a:ext uri="{FF2B5EF4-FFF2-40B4-BE49-F238E27FC236}">
                <a16:creationId xmlns:a16="http://schemas.microsoft.com/office/drawing/2014/main" id="{39BC1A88-39AA-46DE-9741-F73ED2DF79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2" name="Miesto">
            <a:extLst>
              <a:ext uri="{FF2B5EF4-FFF2-40B4-BE49-F238E27FC236}">
                <a16:creationId xmlns:a16="http://schemas.microsoft.com/office/drawing/2014/main" id="{BD1DCE6E-A25F-4AB0-8FE3-335F40A24D9A}"/>
              </a:ext>
            </a:extLst>
          </p:cNvPr>
          <p:cNvSpPr txBox="1"/>
          <p:nvPr/>
        </p:nvSpPr>
        <p:spPr>
          <a:xfrm>
            <a:off x="911424" y="4365104"/>
            <a:ext cx="3579567" cy="16619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/>
            </a:scene3d>
            <a:sp3d prstMaterial="matte"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6600" b="1" i="0" u="none" strike="noStrike" kern="1200" cap="none" spc="0" normalizeH="0" baseline="0" noProof="0">
                <a:ln>
                  <a:solidFill>
                    <a:schemeClr val="tx1"/>
                  </a:solidFill>
                </a:ln>
                <a:solidFill>
                  <a:srgbClr val="FFAC33"/>
                </a:solidFill>
                <a:effectLst>
                  <a:glow rad="88900">
                    <a:schemeClr val="bg1">
                      <a:alpha val="90000"/>
                    </a:schemeClr>
                  </a:glo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Wildlife</a:t>
            </a:r>
          </a:p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3600" b="1" i="0" u="none" strike="noStrike" kern="1200" cap="none" spc="0" normalizeH="0" baseline="0" noProof="0">
                <a:ln>
                  <a:solidFill>
                    <a:schemeClr val="tx1"/>
                  </a:solidFill>
                </a:ln>
                <a:solidFill>
                  <a:srgbClr val="FFAC33"/>
                </a:solidFill>
                <a:effectLst>
                  <a:glow rad="88900">
                    <a:schemeClr val="bg1">
                      <a:alpha val="90000"/>
                    </a:schemeClr>
                  </a:glo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of Africa</a:t>
            </a:r>
          </a:p>
        </p:txBody>
      </p:sp>
      <p:pic>
        <p:nvPicPr>
          <p:cNvPr id="11" name="Globus">
            <a:extLst>
              <a:ext uri="{FF2B5EF4-FFF2-40B4-BE49-F238E27FC236}">
                <a16:creationId xmlns:a16="http://schemas.microsoft.com/office/drawing/2014/main" id="{91657BE5-C823-4A25-A3D2-916A9F36D7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565" y="187909"/>
            <a:ext cx="2444448" cy="2444448"/>
          </a:xfrm>
          <a:prstGeom prst="rect">
            <a:avLst/>
          </a:prstGeom>
          <a:effectLst/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D9889A8F-DDC8-4F89-A910-1916EEF7DD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425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:fad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 A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4" cy="6855966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83282C92-6926-9D92-8CB4-E261C86CB067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2" name="Rám">
            <a:extLst>
              <a:ext uri="{FF2B5EF4-FFF2-40B4-BE49-F238E27FC236}">
                <a16:creationId xmlns:a16="http://schemas.microsoft.com/office/drawing/2014/main" id="{E213AC34-7671-EC08-0F2E-89A039B6E6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403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wipe dir="d"/>
      </p:transition>
    </mc:Choice>
    <mc:Fallback xmlns="">
      <p:transition spd="slow" advClick="0" advTm="6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4" cy="6855966"/>
          </a:xfrm>
          <a:prstGeom prst="rect">
            <a:avLst/>
          </a:prstGeom>
        </p:spPr>
      </p:pic>
      <p:pic>
        <p:nvPicPr>
          <p:cNvPr id="11" name="Pozadie 1">
            <a:extLst>
              <a:ext uri="{FF2B5EF4-FFF2-40B4-BE49-F238E27FC236}">
                <a16:creationId xmlns:a16="http://schemas.microsoft.com/office/drawing/2014/main" id="{3D96506C-67CB-A1CC-8DE4-FE2161A43A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312"/>
          <a:stretch>
            <a:fillRect/>
          </a:stretch>
        </p:blipFill>
        <p:spPr>
          <a:xfrm>
            <a:off x="263352" y="260648"/>
            <a:ext cx="7257700" cy="6336704"/>
          </a:xfrm>
          <a:custGeom>
            <a:avLst/>
            <a:gdLst>
              <a:gd name="connsiteX0" fmla="*/ 0 w 7521049"/>
              <a:gd name="connsiteY0" fmla="*/ 0 h 6858000"/>
              <a:gd name="connsiteX1" fmla="*/ 6096000 w 7521049"/>
              <a:gd name="connsiteY1" fmla="*/ 0 h 6858000"/>
              <a:gd name="connsiteX2" fmla="*/ 7014411 w 7521049"/>
              <a:gd name="connsiteY2" fmla="*/ 3296653 h 6858000"/>
              <a:gd name="connsiteX3" fmla="*/ 7106653 w 7521049"/>
              <a:gd name="connsiteY3" fmla="*/ 6833936 h 6858000"/>
              <a:gd name="connsiteX4" fmla="*/ 0 w 7521049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21049" h="6858000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0" y="6858000"/>
                </a:ln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pic>
        <p:nvPicPr>
          <p:cNvPr id="12" name="Pozadie 2">
            <a:extLst>
              <a:ext uri="{FF2B5EF4-FFF2-40B4-BE49-F238E27FC236}">
                <a16:creationId xmlns:a16="http://schemas.microsoft.com/office/drawing/2014/main" id="{CA96E054-4D0E-7A9B-0AC5-3563AEE431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71" r="141"/>
          <a:stretch>
            <a:fillRect/>
          </a:stretch>
        </p:blipFill>
        <p:spPr>
          <a:xfrm>
            <a:off x="4670947" y="260648"/>
            <a:ext cx="7257700" cy="6336704"/>
          </a:xfrm>
          <a:custGeom>
            <a:avLst/>
            <a:gdLst>
              <a:gd name="connsiteX0" fmla="*/ 1425050 w 7521050"/>
              <a:gd name="connsiteY0" fmla="*/ 0 h 6858000"/>
              <a:gd name="connsiteX1" fmla="*/ 7521050 w 7521050"/>
              <a:gd name="connsiteY1" fmla="*/ 0 h 6858000"/>
              <a:gd name="connsiteX2" fmla="*/ 7521050 w 7521050"/>
              <a:gd name="connsiteY2" fmla="*/ 6858000 h 6858000"/>
              <a:gd name="connsiteX3" fmla="*/ 414398 w 7521050"/>
              <a:gd name="connsiteY3" fmla="*/ 6833936 h 6858000"/>
              <a:gd name="connsiteX4" fmla="*/ 506640 w 7521050"/>
              <a:gd name="connsiteY4" fmla="*/ 3296653 h 6858000"/>
              <a:gd name="connsiteX5" fmla="*/ 1425050 w 752105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50" h="6858000">
                <a:moveTo>
                  <a:pt x="1425050" y="0"/>
                </a:moveTo>
                <a:lnTo>
                  <a:pt x="7521050" y="0"/>
                </a:lnTo>
                <a:lnTo>
                  <a:pt x="7521050" y="6858000"/>
                </a:lnTo>
                <a:lnTo>
                  <a:pt x="414398" y="6833936"/>
                </a:lnTo>
                <a:cubicBezTo>
                  <a:pt x="-441850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9" name="Orez 1">
            <a:extLst>
              <a:ext uri="{FF2B5EF4-FFF2-40B4-BE49-F238E27FC236}">
                <a16:creationId xmlns:a16="http://schemas.microsoft.com/office/drawing/2014/main" id="{1754FDE7-19D4-09C8-7439-7BB1B2AD52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93"/>
          <a:stretch/>
        </p:blipFill>
        <p:spPr>
          <a:xfrm>
            <a:off x="3" y="0"/>
            <a:ext cx="7521049" cy="6855966"/>
          </a:xfrm>
          <a:custGeom>
            <a:avLst/>
            <a:gdLst>
              <a:gd name="connsiteX0" fmla="*/ 0 w 7521049"/>
              <a:gd name="connsiteY0" fmla="*/ 0 h 6855966"/>
              <a:gd name="connsiteX1" fmla="*/ 6096000 w 7521049"/>
              <a:gd name="connsiteY1" fmla="*/ 0 h 6855966"/>
              <a:gd name="connsiteX2" fmla="*/ 7014411 w 7521049"/>
              <a:gd name="connsiteY2" fmla="*/ 3296653 h 6855966"/>
              <a:gd name="connsiteX3" fmla="*/ 7106653 w 7521049"/>
              <a:gd name="connsiteY3" fmla="*/ 6833936 h 6855966"/>
              <a:gd name="connsiteX4" fmla="*/ 600697 w 7521049"/>
              <a:gd name="connsiteY4" fmla="*/ 6855966 h 6855966"/>
              <a:gd name="connsiteX5" fmla="*/ 0 w 7521049"/>
              <a:gd name="connsiteY5" fmla="*/ 6855966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49" h="6855966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600697" y="6855966"/>
                </a:lnTo>
                <a:lnTo>
                  <a:pt x="0" y="6855966"/>
                </a:lnTo>
                <a:close/>
              </a:path>
            </a:pathLst>
          </a:custGeom>
        </p:spPr>
      </p:pic>
      <p:pic>
        <p:nvPicPr>
          <p:cNvPr id="10" name="Orez 2">
            <a:extLst>
              <a:ext uri="{FF2B5EF4-FFF2-40B4-BE49-F238E27FC236}">
                <a16:creationId xmlns:a16="http://schemas.microsoft.com/office/drawing/2014/main" id="{BED9DDC9-5AAE-5164-1219-07EA515AE2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82" r="111"/>
          <a:stretch/>
        </p:blipFill>
        <p:spPr>
          <a:xfrm>
            <a:off x="4653817" y="0"/>
            <a:ext cx="7521050" cy="6855966"/>
          </a:xfrm>
          <a:custGeom>
            <a:avLst/>
            <a:gdLst>
              <a:gd name="connsiteX0" fmla="*/ 1425050 w 7521050"/>
              <a:gd name="connsiteY0" fmla="*/ 0 h 6855966"/>
              <a:gd name="connsiteX1" fmla="*/ 7521050 w 7521050"/>
              <a:gd name="connsiteY1" fmla="*/ 0 h 6855966"/>
              <a:gd name="connsiteX2" fmla="*/ 7521050 w 7521050"/>
              <a:gd name="connsiteY2" fmla="*/ 6855966 h 6855966"/>
              <a:gd name="connsiteX3" fmla="*/ 6920353 w 7521050"/>
              <a:gd name="connsiteY3" fmla="*/ 6855966 h 6855966"/>
              <a:gd name="connsiteX4" fmla="*/ 414397 w 7521050"/>
              <a:gd name="connsiteY4" fmla="*/ 6833936 h 6855966"/>
              <a:gd name="connsiteX5" fmla="*/ 506640 w 7521050"/>
              <a:gd name="connsiteY5" fmla="*/ 3296653 h 6855966"/>
              <a:gd name="connsiteX6" fmla="*/ 1425050 w 7521050"/>
              <a:gd name="connsiteY6" fmla="*/ 0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21050" h="6855966">
                <a:moveTo>
                  <a:pt x="1425050" y="0"/>
                </a:moveTo>
                <a:lnTo>
                  <a:pt x="7521050" y="0"/>
                </a:lnTo>
                <a:lnTo>
                  <a:pt x="7521050" y="6855966"/>
                </a:lnTo>
                <a:lnTo>
                  <a:pt x="6920353" y="6855966"/>
                </a:lnTo>
                <a:lnTo>
                  <a:pt x="414397" y="6833936"/>
                </a:lnTo>
                <a:cubicBezTo>
                  <a:pt x="-441849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</p:spPr>
      </p:pic>
      <p:pic>
        <p:nvPicPr>
          <p:cNvPr id="2" name="Rám">
            <a:extLst>
              <a:ext uri="{FF2B5EF4-FFF2-40B4-BE49-F238E27FC236}">
                <a16:creationId xmlns:a16="http://schemas.microsoft.com/office/drawing/2014/main" id="{0A09EC32-30DE-BD69-82E4-29A2CD4EC76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020492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4" cy="6855966"/>
          </a:xfrm>
          <a:prstGeom prst="rect">
            <a:avLst/>
          </a:prstGeom>
        </p:spPr>
      </p:pic>
      <p:pic>
        <p:nvPicPr>
          <p:cNvPr id="11" name="Pozadie 1">
            <a:extLst>
              <a:ext uri="{FF2B5EF4-FFF2-40B4-BE49-F238E27FC236}">
                <a16:creationId xmlns:a16="http://schemas.microsoft.com/office/drawing/2014/main" id="{E0F55793-20FE-6B46-43E7-5118FD72D8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312"/>
          <a:stretch>
            <a:fillRect/>
          </a:stretch>
        </p:blipFill>
        <p:spPr>
          <a:xfrm>
            <a:off x="263352" y="260648"/>
            <a:ext cx="7257700" cy="6336704"/>
          </a:xfrm>
          <a:custGeom>
            <a:avLst/>
            <a:gdLst>
              <a:gd name="connsiteX0" fmla="*/ 0 w 7521049"/>
              <a:gd name="connsiteY0" fmla="*/ 0 h 6858000"/>
              <a:gd name="connsiteX1" fmla="*/ 6096000 w 7521049"/>
              <a:gd name="connsiteY1" fmla="*/ 0 h 6858000"/>
              <a:gd name="connsiteX2" fmla="*/ 7014411 w 7521049"/>
              <a:gd name="connsiteY2" fmla="*/ 3296653 h 6858000"/>
              <a:gd name="connsiteX3" fmla="*/ 7106653 w 7521049"/>
              <a:gd name="connsiteY3" fmla="*/ 6833936 h 6858000"/>
              <a:gd name="connsiteX4" fmla="*/ 0 w 7521049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21049" h="6858000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0" y="6858000"/>
                </a:ln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pic>
        <p:nvPicPr>
          <p:cNvPr id="12" name="Pozadie 2">
            <a:extLst>
              <a:ext uri="{FF2B5EF4-FFF2-40B4-BE49-F238E27FC236}">
                <a16:creationId xmlns:a16="http://schemas.microsoft.com/office/drawing/2014/main" id="{A51B83FF-9517-E656-6BAE-40D45BB38A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71" r="141"/>
          <a:stretch>
            <a:fillRect/>
          </a:stretch>
        </p:blipFill>
        <p:spPr>
          <a:xfrm>
            <a:off x="4670947" y="260648"/>
            <a:ext cx="7257700" cy="6336704"/>
          </a:xfrm>
          <a:custGeom>
            <a:avLst/>
            <a:gdLst>
              <a:gd name="connsiteX0" fmla="*/ 1425050 w 7521050"/>
              <a:gd name="connsiteY0" fmla="*/ 0 h 6858000"/>
              <a:gd name="connsiteX1" fmla="*/ 7521050 w 7521050"/>
              <a:gd name="connsiteY1" fmla="*/ 0 h 6858000"/>
              <a:gd name="connsiteX2" fmla="*/ 7521050 w 7521050"/>
              <a:gd name="connsiteY2" fmla="*/ 6858000 h 6858000"/>
              <a:gd name="connsiteX3" fmla="*/ 414398 w 7521050"/>
              <a:gd name="connsiteY3" fmla="*/ 6833936 h 6858000"/>
              <a:gd name="connsiteX4" fmla="*/ 506640 w 7521050"/>
              <a:gd name="connsiteY4" fmla="*/ 3296653 h 6858000"/>
              <a:gd name="connsiteX5" fmla="*/ 1425050 w 752105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50" h="6858000">
                <a:moveTo>
                  <a:pt x="1425050" y="0"/>
                </a:moveTo>
                <a:lnTo>
                  <a:pt x="7521050" y="0"/>
                </a:lnTo>
                <a:lnTo>
                  <a:pt x="7521050" y="6858000"/>
                </a:lnTo>
                <a:lnTo>
                  <a:pt x="414398" y="6833936"/>
                </a:lnTo>
                <a:cubicBezTo>
                  <a:pt x="-441850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9" name="Orez 1">
            <a:extLst>
              <a:ext uri="{FF2B5EF4-FFF2-40B4-BE49-F238E27FC236}">
                <a16:creationId xmlns:a16="http://schemas.microsoft.com/office/drawing/2014/main" id="{DF9120A3-ABF4-1B84-8584-E6F2DDA533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93"/>
          <a:stretch/>
        </p:blipFill>
        <p:spPr>
          <a:xfrm>
            <a:off x="3" y="0"/>
            <a:ext cx="7521049" cy="6855966"/>
          </a:xfrm>
          <a:custGeom>
            <a:avLst/>
            <a:gdLst>
              <a:gd name="connsiteX0" fmla="*/ 0 w 7521049"/>
              <a:gd name="connsiteY0" fmla="*/ 0 h 6855966"/>
              <a:gd name="connsiteX1" fmla="*/ 6096000 w 7521049"/>
              <a:gd name="connsiteY1" fmla="*/ 0 h 6855966"/>
              <a:gd name="connsiteX2" fmla="*/ 7014411 w 7521049"/>
              <a:gd name="connsiteY2" fmla="*/ 3296653 h 6855966"/>
              <a:gd name="connsiteX3" fmla="*/ 7106653 w 7521049"/>
              <a:gd name="connsiteY3" fmla="*/ 6833936 h 6855966"/>
              <a:gd name="connsiteX4" fmla="*/ 600697 w 7521049"/>
              <a:gd name="connsiteY4" fmla="*/ 6855966 h 6855966"/>
              <a:gd name="connsiteX5" fmla="*/ 0 w 7521049"/>
              <a:gd name="connsiteY5" fmla="*/ 6855966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49" h="6855966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600697" y="6855966"/>
                </a:lnTo>
                <a:lnTo>
                  <a:pt x="0" y="6855966"/>
                </a:lnTo>
                <a:close/>
              </a:path>
            </a:pathLst>
          </a:custGeom>
        </p:spPr>
      </p:pic>
      <p:pic>
        <p:nvPicPr>
          <p:cNvPr id="10" name="Orez 2">
            <a:extLst>
              <a:ext uri="{FF2B5EF4-FFF2-40B4-BE49-F238E27FC236}">
                <a16:creationId xmlns:a16="http://schemas.microsoft.com/office/drawing/2014/main" id="{479348AE-19A1-6A47-7D5A-8B11BDF1C9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82" r="111"/>
          <a:stretch/>
        </p:blipFill>
        <p:spPr>
          <a:xfrm>
            <a:off x="4653817" y="0"/>
            <a:ext cx="7521050" cy="6855966"/>
          </a:xfrm>
          <a:custGeom>
            <a:avLst/>
            <a:gdLst>
              <a:gd name="connsiteX0" fmla="*/ 1425050 w 7521050"/>
              <a:gd name="connsiteY0" fmla="*/ 0 h 6855966"/>
              <a:gd name="connsiteX1" fmla="*/ 7521050 w 7521050"/>
              <a:gd name="connsiteY1" fmla="*/ 0 h 6855966"/>
              <a:gd name="connsiteX2" fmla="*/ 7521050 w 7521050"/>
              <a:gd name="connsiteY2" fmla="*/ 6855966 h 6855966"/>
              <a:gd name="connsiteX3" fmla="*/ 6920353 w 7521050"/>
              <a:gd name="connsiteY3" fmla="*/ 6855966 h 6855966"/>
              <a:gd name="connsiteX4" fmla="*/ 414397 w 7521050"/>
              <a:gd name="connsiteY4" fmla="*/ 6833936 h 6855966"/>
              <a:gd name="connsiteX5" fmla="*/ 506640 w 7521050"/>
              <a:gd name="connsiteY5" fmla="*/ 3296653 h 6855966"/>
              <a:gd name="connsiteX6" fmla="*/ 1425050 w 7521050"/>
              <a:gd name="connsiteY6" fmla="*/ 0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21050" h="6855966">
                <a:moveTo>
                  <a:pt x="1425050" y="0"/>
                </a:moveTo>
                <a:lnTo>
                  <a:pt x="7521050" y="0"/>
                </a:lnTo>
                <a:lnTo>
                  <a:pt x="7521050" y="6855966"/>
                </a:lnTo>
                <a:lnTo>
                  <a:pt x="6920353" y="6855966"/>
                </a:lnTo>
                <a:lnTo>
                  <a:pt x="414397" y="6833936"/>
                </a:lnTo>
                <a:cubicBezTo>
                  <a:pt x="-441849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</p:spPr>
      </p:pic>
      <p:pic>
        <p:nvPicPr>
          <p:cNvPr id="2" name="Rám">
            <a:extLst>
              <a:ext uri="{FF2B5EF4-FFF2-40B4-BE49-F238E27FC236}">
                <a16:creationId xmlns:a16="http://schemas.microsoft.com/office/drawing/2014/main" id="{E35A9CFE-E53D-975A-E92C-B676CCC4548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704319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 A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5941836" cy="6855965"/>
          </a:xfrm>
          <a:prstGeom prst="rect">
            <a:avLst/>
          </a:prstGeom>
        </p:spPr>
      </p:pic>
      <p:pic>
        <p:nvPicPr>
          <p:cNvPr id="2" name="Foto B">
            <a:extLst>
              <a:ext uri="{FF2B5EF4-FFF2-40B4-BE49-F238E27FC236}">
                <a16:creationId xmlns:a16="http://schemas.microsoft.com/office/drawing/2014/main" id="{F025D77E-EEFD-2DCF-8682-8194774932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0166" y="-1664"/>
            <a:ext cx="5941836" cy="6855965"/>
          </a:xfrm>
          <a:prstGeom prst="rect">
            <a:avLst/>
          </a:prstGeom>
        </p:spPr>
      </p:pic>
      <p:pic>
        <p:nvPicPr>
          <p:cNvPr id="20" name="Pozadie 1">
            <a:extLst>
              <a:ext uri="{FF2B5EF4-FFF2-40B4-BE49-F238E27FC236}">
                <a16:creationId xmlns:a16="http://schemas.microsoft.com/office/drawing/2014/main" id="{E942E55E-FF89-3984-8975-23C01BAA10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312"/>
          <a:stretch>
            <a:fillRect/>
          </a:stretch>
        </p:blipFill>
        <p:spPr>
          <a:xfrm>
            <a:off x="263352" y="260648"/>
            <a:ext cx="7257700" cy="6336704"/>
          </a:xfrm>
          <a:custGeom>
            <a:avLst/>
            <a:gdLst>
              <a:gd name="connsiteX0" fmla="*/ 0 w 7521049"/>
              <a:gd name="connsiteY0" fmla="*/ 0 h 6858000"/>
              <a:gd name="connsiteX1" fmla="*/ 6096000 w 7521049"/>
              <a:gd name="connsiteY1" fmla="*/ 0 h 6858000"/>
              <a:gd name="connsiteX2" fmla="*/ 7014411 w 7521049"/>
              <a:gd name="connsiteY2" fmla="*/ 3296653 h 6858000"/>
              <a:gd name="connsiteX3" fmla="*/ 7106653 w 7521049"/>
              <a:gd name="connsiteY3" fmla="*/ 6833936 h 6858000"/>
              <a:gd name="connsiteX4" fmla="*/ 0 w 7521049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21049" h="6858000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0" y="6858000"/>
                </a:ln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pic>
        <p:nvPicPr>
          <p:cNvPr id="21" name="Pozadie 2">
            <a:extLst>
              <a:ext uri="{FF2B5EF4-FFF2-40B4-BE49-F238E27FC236}">
                <a16:creationId xmlns:a16="http://schemas.microsoft.com/office/drawing/2014/main" id="{05A8895C-0A52-524D-0FF7-BF668E58DF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71" r="141"/>
          <a:stretch>
            <a:fillRect/>
          </a:stretch>
        </p:blipFill>
        <p:spPr>
          <a:xfrm>
            <a:off x="4670947" y="260648"/>
            <a:ext cx="7257700" cy="6336704"/>
          </a:xfrm>
          <a:custGeom>
            <a:avLst/>
            <a:gdLst>
              <a:gd name="connsiteX0" fmla="*/ 1425050 w 7521050"/>
              <a:gd name="connsiteY0" fmla="*/ 0 h 6858000"/>
              <a:gd name="connsiteX1" fmla="*/ 7521050 w 7521050"/>
              <a:gd name="connsiteY1" fmla="*/ 0 h 6858000"/>
              <a:gd name="connsiteX2" fmla="*/ 7521050 w 7521050"/>
              <a:gd name="connsiteY2" fmla="*/ 6858000 h 6858000"/>
              <a:gd name="connsiteX3" fmla="*/ 414398 w 7521050"/>
              <a:gd name="connsiteY3" fmla="*/ 6833936 h 6858000"/>
              <a:gd name="connsiteX4" fmla="*/ 506640 w 7521050"/>
              <a:gd name="connsiteY4" fmla="*/ 3296653 h 6858000"/>
              <a:gd name="connsiteX5" fmla="*/ 1425050 w 752105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50" h="6858000">
                <a:moveTo>
                  <a:pt x="1425050" y="0"/>
                </a:moveTo>
                <a:lnTo>
                  <a:pt x="7521050" y="0"/>
                </a:lnTo>
                <a:lnTo>
                  <a:pt x="7521050" y="6858000"/>
                </a:lnTo>
                <a:lnTo>
                  <a:pt x="414398" y="6833936"/>
                </a:lnTo>
                <a:cubicBezTo>
                  <a:pt x="-441850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pic>
        <p:nvPicPr>
          <p:cNvPr id="5" name="Rám A">
            <a:extLst>
              <a:ext uri="{FF2B5EF4-FFF2-40B4-BE49-F238E27FC236}">
                <a16:creationId xmlns:a16="http://schemas.microsoft.com/office/drawing/2014/main" id="{5F368737-FE32-CD87-1C67-99056E4759A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36" y="-2035"/>
            <a:ext cx="5943600" cy="6858000"/>
          </a:xfrm>
          <a:prstGeom prst="rect">
            <a:avLst/>
          </a:prstGeom>
        </p:spPr>
      </p:pic>
      <p:pic>
        <p:nvPicPr>
          <p:cNvPr id="6" name="Rám B">
            <a:extLst>
              <a:ext uri="{FF2B5EF4-FFF2-40B4-BE49-F238E27FC236}">
                <a16:creationId xmlns:a16="http://schemas.microsoft.com/office/drawing/2014/main" id="{5D71D883-F3AD-F40C-E902-79595684BA2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5746" y="0"/>
            <a:ext cx="5943600" cy="6858000"/>
          </a:xfrm>
          <a:prstGeom prst="rect">
            <a:avLst/>
          </a:prstGeom>
        </p:spPr>
      </p:pic>
      <p:sp>
        <p:nvSpPr>
          <p:cNvPr id="8" name="Autor A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sp>
        <p:nvSpPr>
          <p:cNvPr id="3" name="Autor B">
            <a:extLst>
              <a:ext uri="{FF2B5EF4-FFF2-40B4-BE49-F238E27FC236}">
                <a16:creationId xmlns:a16="http://schemas.microsoft.com/office/drawing/2014/main" id="{24215398-A46A-F63B-D363-F99F1B01CF12}"/>
              </a:ext>
            </a:extLst>
          </p:cNvPr>
          <p:cNvSpPr/>
          <p:nvPr/>
        </p:nvSpPr>
        <p:spPr>
          <a:xfrm>
            <a:off x="6790165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16" name="Orez 1">
            <a:extLst>
              <a:ext uri="{FF2B5EF4-FFF2-40B4-BE49-F238E27FC236}">
                <a16:creationId xmlns:a16="http://schemas.microsoft.com/office/drawing/2014/main" id="{326DBA1F-14BC-4C81-75DE-2F89448DEBE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93"/>
          <a:stretch/>
        </p:blipFill>
        <p:spPr>
          <a:xfrm>
            <a:off x="3" y="0"/>
            <a:ext cx="7521049" cy="6855966"/>
          </a:xfrm>
          <a:custGeom>
            <a:avLst/>
            <a:gdLst>
              <a:gd name="connsiteX0" fmla="*/ 0 w 7521049"/>
              <a:gd name="connsiteY0" fmla="*/ 0 h 6855966"/>
              <a:gd name="connsiteX1" fmla="*/ 6096000 w 7521049"/>
              <a:gd name="connsiteY1" fmla="*/ 0 h 6855966"/>
              <a:gd name="connsiteX2" fmla="*/ 7014411 w 7521049"/>
              <a:gd name="connsiteY2" fmla="*/ 3296653 h 6855966"/>
              <a:gd name="connsiteX3" fmla="*/ 7106653 w 7521049"/>
              <a:gd name="connsiteY3" fmla="*/ 6833936 h 6855966"/>
              <a:gd name="connsiteX4" fmla="*/ 600697 w 7521049"/>
              <a:gd name="connsiteY4" fmla="*/ 6855966 h 6855966"/>
              <a:gd name="connsiteX5" fmla="*/ 0 w 7521049"/>
              <a:gd name="connsiteY5" fmla="*/ 6855966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49" h="6855966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600697" y="6855966"/>
                </a:lnTo>
                <a:lnTo>
                  <a:pt x="0" y="6855966"/>
                </a:lnTo>
                <a:close/>
              </a:path>
            </a:pathLst>
          </a:custGeom>
        </p:spPr>
      </p:pic>
      <p:pic>
        <p:nvPicPr>
          <p:cNvPr id="17" name="Orez 2">
            <a:extLst>
              <a:ext uri="{FF2B5EF4-FFF2-40B4-BE49-F238E27FC236}">
                <a16:creationId xmlns:a16="http://schemas.microsoft.com/office/drawing/2014/main" id="{948CD692-C29F-C99D-0C5E-8D372B6F4BA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82" r="111"/>
          <a:stretch/>
        </p:blipFill>
        <p:spPr>
          <a:xfrm>
            <a:off x="4653817" y="0"/>
            <a:ext cx="7521050" cy="6855966"/>
          </a:xfrm>
          <a:custGeom>
            <a:avLst/>
            <a:gdLst>
              <a:gd name="connsiteX0" fmla="*/ 1425050 w 7521050"/>
              <a:gd name="connsiteY0" fmla="*/ 0 h 6855966"/>
              <a:gd name="connsiteX1" fmla="*/ 7521050 w 7521050"/>
              <a:gd name="connsiteY1" fmla="*/ 0 h 6855966"/>
              <a:gd name="connsiteX2" fmla="*/ 7521050 w 7521050"/>
              <a:gd name="connsiteY2" fmla="*/ 6855966 h 6855966"/>
              <a:gd name="connsiteX3" fmla="*/ 6920353 w 7521050"/>
              <a:gd name="connsiteY3" fmla="*/ 6855966 h 6855966"/>
              <a:gd name="connsiteX4" fmla="*/ 414397 w 7521050"/>
              <a:gd name="connsiteY4" fmla="*/ 6833936 h 6855966"/>
              <a:gd name="connsiteX5" fmla="*/ 506640 w 7521050"/>
              <a:gd name="connsiteY5" fmla="*/ 3296653 h 6855966"/>
              <a:gd name="connsiteX6" fmla="*/ 1425050 w 7521050"/>
              <a:gd name="connsiteY6" fmla="*/ 0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21050" h="6855966">
                <a:moveTo>
                  <a:pt x="1425050" y="0"/>
                </a:moveTo>
                <a:lnTo>
                  <a:pt x="7521050" y="0"/>
                </a:lnTo>
                <a:lnTo>
                  <a:pt x="7521050" y="6855966"/>
                </a:lnTo>
                <a:lnTo>
                  <a:pt x="6920353" y="6855966"/>
                </a:lnTo>
                <a:lnTo>
                  <a:pt x="414397" y="6833936"/>
                </a:lnTo>
                <a:cubicBezTo>
                  <a:pt x="-441849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</p:spPr>
      </p:pic>
      <p:pic>
        <p:nvPicPr>
          <p:cNvPr id="13" name="Rám 0">
            <a:extLst>
              <a:ext uri="{FF2B5EF4-FFF2-40B4-BE49-F238E27FC236}">
                <a16:creationId xmlns:a16="http://schemas.microsoft.com/office/drawing/2014/main" id="{FAC705BD-58A4-011A-08B7-7738BE764E3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6" y="0"/>
            <a:ext cx="12192000" cy="6858000"/>
          </a:xfrm>
          <a:prstGeom prst="rect">
            <a:avLst/>
          </a:prstGeom>
        </p:spPr>
      </p:pic>
      <p:pic>
        <p:nvPicPr>
          <p:cNvPr id="7" name="Foto 4">
            <a:extLst>
              <a:ext uri="{FF2B5EF4-FFF2-40B4-BE49-F238E27FC236}">
                <a16:creationId xmlns:a16="http://schemas.microsoft.com/office/drawing/2014/main" id="{2817E97F-C6D1-C2A0-9F4B-59F712FD212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4" cy="6855966"/>
          </a:xfrm>
          <a:prstGeom prst="rect">
            <a:avLst/>
          </a:prstGeom>
        </p:spPr>
      </p:pic>
      <p:pic>
        <p:nvPicPr>
          <p:cNvPr id="10" name="Rám 4">
            <a:extLst>
              <a:ext uri="{FF2B5EF4-FFF2-40B4-BE49-F238E27FC236}">
                <a16:creationId xmlns:a16="http://schemas.microsoft.com/office/drawing/2014/main" id="{4ECBFC00-5142-D944-3E79-CFEAC70F260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2" name="Autor 4">
            <a:extLst>
              <a:ext uri="{FF2B5EF4-FFF2-40B4-BE49-F238E27FC236}">
                <a16:creationId xmlns:a16="http://schemas.microsoft.com/office/drawing/2014/main" id="{3D0FC040-FD57-B027-0213-3058DCDFD8BF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</p:spTree>
    <p:extLst>
      <p:ext uri="{BB962C8B-B14F-4D97-AF65-F5344CB8AC3E}">
        <p14:creationId xmlns:p14="http://schemas.microsoft.com/office/powerpoint/2010/main" val="2241268326"/>
      </p:ext>
    </p:extLst>
  </p:cSld>
  <p:clrMapOvr>
    <a:masterClrMapping/>
  </p:clrMapOvr>
  <p:transition spd="slow" advClick="0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xit" presetSubtype="37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8" dur="2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4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4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mph" presetSubtype="0" accel="33333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Rot by="-5400000">
                                      <p:cBhvr>
                                        <p:cTn id="3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42" presetClass="path" presetSubtype="0" accel="50000" decel="5000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8" presetClass="emph" presetSubtype="0" accel="33333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Rot by="-5400000">
                                      <p:cBhvr>
                                        <p:cTn id="4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Motion origin="layout" path="M 6.25E-7 1.48148E-6 L -0.55807 1.48148E-6 " pathEditMode="relative" rAng="0" ptsTypes="AA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8" presetClass="emph" presetSubtype="0" accel="33333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Rot by="5400000">
                                      <p:cBhvr>
                                        <p:cTn id="4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42" presetClass="path" presetSubtype="0" accel="50000" decel="5000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Motion origin="layout" path="M 1.11022E-16 2.96296E-6 L 0.57448 2.96296E-6 " pathEditMode="relative" rAng="0" ptsTypes="AA">
                                      <p:cBhvr>
                                        <p:cTn id="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8" presetClass="emph" presetSubtype="0" accel="33333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Rot by="5400000">
                                      <p:cBhvr>
                                        <p:cTn id="5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Motion origin="layout" path="M -2.08333E-7 3.7037E-7 L 0.57448 3.7037E-7 " pathEditMode="relative" rAng="0" ptsTypes="AA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6" presetClass="entr" presetSubtype="37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37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3" grpId="0" animBg="1"/>
      <p:bldP spid="2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000" y="0"/>
            <a:ext cx="12188384" cy="6855966"/>
          </a:xfrm>
          <a:prstGeom prst="rect">
            <a:avLst/>
          </a:prstGeom>
        </p:spPr>
      </p:pic>
      <p:pic>
        <p:nvPicPr>
          <p:cNvPr id="11" name="Pozadie 1">
            <a:extLst>
              <a:ext uri="{FF2B5EF4-FFF2-40B4-BE49-F238E27FC236}">
                <a16:creationId xmlns:a16="http://schemas.microsoft.com/office/drawing/2014/main" id="{5F6E8D96-2572-C329-0097-147DB03B48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312"/>
          <a:stretch>
            <a:fillRect/>
          </a:stretch>
        </p:blipFill>
        <p:spPr>
          <a:xfrm>
            <a:off x="263352" y="260648"/>
            <a:ext cx="7257700" cy="6336704"/>
          </a:xfrm>
          <a:custGeom>
            <a:avLst/>
            <a:gdLst>
              <a:gd name="connsiteX0" fmla="*/ 0 w 7521049"/>
              <a:gd name="connsiteY0" fmla="*/ 0 h 6858000"/>
              <a:gd name="connsiteX1" fmla="*/ 6096000 w 7521049"/>
              <a:gd name="connsiteY1" fmla="*/ 0 h 6858000"/>
              <a:gd name="connsiteX2" fmla="*/ 7014411 w 7521049"/>
              <a:gd name="connsiteY2" fmla="*/ 3296653 h 6858000"/>
              <a:gd name="connsiteX3" fmla="*/ 7106653 w 7521049"/>
              <a:gd name="connsiteY3" fmla="*/ 6833936 h 6858000"/>
              <a:gd name="connsiteX4" fmla="*/ 0 w 7521049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21049" h="6858000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0" y="6858000"/>
                </a:ln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pic>
        <p:nvPicPr>
          <p:cNvPr id="12" name="Pozadie 2">
            <a:extLst>
              <a:ext uri="{FF2B5EF4-FFF2-40B4-BE49-F238E27FC236}">
                <a16:creationId xmlns:a16="http://schemas.microsoft.com/office/drawing/2014/main" id="{6D1BD39D-DBB0-EEE1-1C93-A4FC88CA71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71" r="141"/>
          <a:stretch>
            <a:fillRect/>
          </a:stretch>
        </p:blipFill>
        <p:spPr>
          <a:xfrm>
            <a:off x="4670947" y="260648"/>
            <a:ext cx="7257700" cy="6336704"/>
          </a:xfrm>
          <a:custGeom>
            <a:avLst/>
            <a:gdLst>
              <a:gd name="connsiteX0" fmla="*/ 1425050 w 7521050"/>
              <a:gd name="connsiteY0" fmla="*/ 0 h 6858000"/>
              <a:gd name="connsiteX1" fmla="*/ 7521050 w 7521050"/>
              <a:gd name="connsiteY1" fmla="*/ 0 h 6858000"/>
              <a:gd name="connsiteX2" fmla="*/ 7521050 w 7521050"/>
              <a:gd name="connsiteY2" fmla="*/ 6858000 h 6858000"/>
              <a:gd name="connsiteX3" fmla="*/ 414398 w 7521050"/>
              <a:gd name="connsiteY3" fmla="*/ 6833936 h 6858000"/>
              <a:gd name="connsiteX4" fmla="*/ 506640 w 7521050"/>
              <a:gd name="connsiteY4" fmla="*/ 3296653 h 6858000"/>
              <a:gd name="connsiteX5" fmla="*/ 1425050 w 752105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50" h="6858000">
                <a:moveTo>
                  <a:pt x="1425050" y="0"/>
                </a:moveTo>
                <a:lnTo>
                  <a:pt x="7521050" y="0"/>
                </a:lnTo>
                <a:lnTo>
                  <a:pt x="7521050" y="6858000"/>
                </a:lnTo>
                <a:lnTo>
                  <a:pt x="414398" y="6833936"/>
                </a:lnTo>
                <a:cubicBezTo>
                  <a:pt x="-441850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9" name="Orez 1">
            <a:extLst>
              <a:ext uri="{FF2B5EF4-FFF2-40B4-BE49-F238E27FC236}">
                <a16:creationId xmlns:a16="http://schemas.microsoft.com/office/drawing/2014/main" id="{FF242035-CE79-6551-2EFC-23DAAC009D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614"/>
          <a:stretch/>
        </p:blipFill>
        <p:spPr>
          <a:xfrm>
            <a:off x="36001" y="0"/>
            <a:ext cx="7481917" cy="6855966"/>
          </a:xfrm>
          <a:custGeom>
            <a:avLst/>
            <a:gdLst>
              <a:gd name="connsiteX0" fmla="*/ 0 w 7481917"/>
              <a:gd name="connsiteY0" fmla="*/ 0 h 6855966"/>
              <a:gd name="connsiteX1" fmla="*/ 6056868 w 7481917"/>
              <a:gd name="connsiteY1" fmla="*/ 0 h 6855966"/>
              <a:gd name="connsiteX2" fmla="*/ 6975279 w 7481917"/>
              <a:gd name="connsiteY2" fmla="*/ 3296653 h 6855966"/>
              <a:gd name="connsiteX3" fmla="*/ 7067521 w 7481917"/>
              <a:gd name="connsiteY3" fmla="*/ 6833936 h 6855966"/>
              <a:gd name="connsiteX4" fmla="*/ 561565 w 7481917"/>
              <a:gd name="connsiteY4" fmla="*/ 6855966 h 6855966"/>
              <a:gd name="connsiteX5" fmla="*/ 0 w 7481917"/>
              <a:gd name="connsiteY5" fmla="*/ 6855966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481917" h="6855966">
                <a:moveTo>
                  <a:pt x="0" y="0"/>
                </a:moveTo>
                <a:lnTo>
                  <a:pt x="6056868" y="0"/>
                </a:lnTo>
                <a:cubicBezTo>
                  <a:pt x="5988688" y="1317458"/>
                  <a:pt x="6603638" y="2552700"/>
                  <a:pt x="6975279" y="3296653"/>
                </a:cubicBezTo>
                <a:cubicBezTo>
                  <a:pt x="7227942" y="3653589"/>
                  <a:pt x="7923768" y="5259804"/>
                  <a:pt x="7067521" y="6833936"/>
                </a:cubicBezTo>
                <a:lnTo>
                  <a:pt x="561565" y="6855966"/>
                </a:lnTo>
                <a:lnTo>
                  <a:pt x="0" y="6855966"/>
                </a:lnTo>
                <a:close/>
              </a:path>
            </a:pathLst>
          </a:custGeom>
        </p:spPr>
      </p:pic>
      <p:pic>
        <p:nvPicPr>
          <p:cNvPr id="10" name="Orez 2">
            <a:extLst>
              <a:ext uri="{FF2B5EF4-FFF2-40B4-BE49-F238E27FC236}">
                <a16:creationId xmlns:a16="http://schemas.microsoft.com/office/drawing/2014/main" id="{D23B8DFA-62A1-7967-564A-A4F9F71A17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93"/>
          <a:stretch/>
        </p:blipFill>
        <p:spPr>
          <a:xfrm>
            <a:off x="4667333" y="-12389"/>
            <a:ext cx="7521050" cy="6855966"/>
          </a:xfrm>
          <a:custGeom>
            <a:avLst/>
            <a:gdLst>
              <a:gd name="connsiteX0" fmla="*/ 1425050 w 7521050"/>
              <a:gd name="connsiteY0" fmla="*/ 0 h 6855966"/>
              <a:gd name="connsiteX1" fmla="*/ 7521050 w 7521050"/>
              <a:gd name="connsiteY1" fmla="*/ 0 h 6855966"/>
              <a:gd name="connsiteX2" fmla="*/ 7521050 w 7521050"/>
              <a:gd name="connsiteY2" fmla="*/ 6855966 h 6855966"/>
              <a:gd name="connsiteX3" fmla="*/ 6920353 w 7521050"/>
              <a:gd name="connsiteY3" fmla="*/ 6855966 h 6855966"/>
              <a:gd name="connsiteX4" fmla="*/ 414397 w 7521050"/>
              <a:gd name="connsiteY4" fmla="*/ 6833936 h 6855966"/>
              <a:gd name="connsiteX5" fmla="*/ 506639 w 7521050"/>
              <a:gd name="connsiteY5" fmla="*/ 3296653 h 6855966"/>
              <a:gd name="connsiteX6" fmla="*/ 1425050 w 7521050"/>
              <a:gd name="connsiteY6" fmla="*/ 0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21050" h="6855966">
                <a:moveTo>
                  <a:pt x="1425050" y="0"/>
                </a:moveTo>
                <a:lnTo>
                  <a:pt x="7521050" y="0"/>
                </a:lnTo>
                <a:lnTo>
                  <a:pt x="7521050" y="6855966"/>
                </a:lnTo>
                <a:lnTo>
                  <a:pt x="6920353" y="6855966"/>
                </a:lnTo>
                <a:lnTo>
                  <a:pt x="414397" y="6833936"/>
                </a:lnTo>
                <a:cubicBezTo>
                  <a:pt x="-441850" y="5259804"/>
                  <a:pt x="253977" y="3653589"/>
                  <a:pt x="506639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</p:spPr>
      </p:pic>
      <p:pic>
        <p:nvPicPr>
          <p:cNvPr id="2" name="Rám">
            <a:extLst>
              <a:ext uri="{FF2B5EF4-FFF2-40B4-BE49-F238E27FC236}">
                <a16:creationId xmlns:a16="http://schemas.microsoft.com/office/drawing/2014/main" id="{2154851A-AD9A-0FB9-621E-0A5B9243593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17" y="14423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772240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4" cy="6855966"/>
          </a:xfrm>
          <a:prstGeom prst="rect">
            <a:avLst/>
          </a:prstGeom>
        </p:spPr>
      </p:pic>
      <p:pic>
        <p:nvPicPr>
          <p:cNvPr id="11" name="Pozadie 1">
            <a:extLst>
              <a:ext uri="{FF2B5EF4-FFF2-40B4-BE49-F238E27FC236}">
                <a16:creationId xmlns:a16="http://schemas.microsoft.com/office/drawing/2014/main" id="{53CF4A01-F19E-FBCE-BF53-6E80571BBA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312"/>
          <a:stretch>
            <a:fillRect/>
          </a:stretch>
        </p:blipFill>
        <p:spPr>
          <a:xfrm>
            <a:off x="263352" y="260648"/>
            <a:ext cx="7257700" cy="6336704"/>
          </a:xfrm>
          <a:custGeom>
            <a:avLst/>
            <a:gdLst>
              <a:gd name="connsiteX0" fmla="*/ 0 w 7521049"/>
              <a:gd name="connsiteY0" fmla="*/ 0 h 6858000"/>
              <a:gd name="connsiteX1" fmla="*/ 6096000 w 7521049"/>
              <a:gd name="connsiteY1" fmla="*/ 0 h 6858000"/>
              <a:gd name="connsiteX2" fmla="*/ 7014411 w 7521049"/>
              <a:gd name="connsiteY2" fmla="*/ 3296653 h 6858000"/>
              <a:gd name="connsiteX3" fmla="*/ 7106653 w 7521049"/>
              <a:gd name="connsiteY3" fmla="*/ 6833936 h 6858000"/>
              <a:gd name="connsiteX4" fmla="*/ 0 w 7521049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21049" h="6858000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0" y="6858000"/>
                </a:ln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pic>
        <p:nvPicPr>
          <p:cNvPr id="12" name="Pozadie 2">
            <a:extLst>
              <a:ext uri="{FF2B5EF4-FFF2-40B4-BE49-F238E27FC236}">
                <a16:creationId xmlns:a16="http://schemas.microsoft.com/office/drawing/2014/main" id="{B2CDBB93-D30F-1F71-2C5F-6191BB0236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71" r="141"/>
          <a:stretch>
            <a:fillRect/>
          </a:stretch>
        </p:blipFill>
        <p:spPr>
          <a:xfrm>
            <a:off x="4670947" y="260648"/>
            <a:ext cx="7257700" cy="6336704"/>
          </a:xfrm>
          <a:custGeom>
            <a:avLst/>
            <a:gdLst>
              <a:gd name="connsiteX0" fmla="*/ 1425050 w 7521050"/>
              <a:gd name="connsiteY0" fmla="*/ 0 h 6858000"/>
              <a:gd name="connsiteX1" fmla="*/ 7521050 w 7521050"/>
              <a:gd name="connsiteY1" fmla="*/ 0 h 6858000"/>
              <a:gd name="connsiteX2" fmla="*/ 7521050 w 7521050"/>
              <a:gd name="connsiteY2" fmla="*/ 6858000 h 6858000"/>
              <a:gd name="connsiteX3" fmla="*/ 414398 w 7521050"/>
              <a:gd name="connsiteY3" fmla="*/ 6833936 h 6858000"/>
              <a:gd name="connsiteX4" fmla="*/ 506640 w 7521050"/>
              <a:gd name="connsiteY4" fmla="*/ 3296653 h 6858000"/>
              <a:gd name="connsiteX5" fmla="*/ 1425050 w 752105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50" h="6858000">
                <a:moveTo>
                  <a:pt x="1425050" y="0"/>
                </a:moveTo>
                <a:lnTo>
                  <a:pt x="7521050" y="0"/>
                </a:lnTo>
                <a:lnTo>
                  <a:pt x="7521050" y="6858000"/>
                </a:lnTo>
                <a:lnTo>
                  <a:pt x="414398" y="6833936"/>
                </a:lnTo>
                <a:cubicBezTo>
                  <a:pt x="-441850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9" name="Orez 1">
            <a:extLst>
              <a:ext uri="{FF2B5EF4-FFF2-40B4-BE49-F238E27FC236}">
                <a16:creationId xmlns:a16="http://schemas.microsoft.com/office/drawing/2014/main" id="{0834049C-0A5F-2B58-8698-93C9168511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93"/>
          <a:stretch/>
        </p:blipFill>
        <p:spPr>
          <a:xfrm>
            <a:off x="3" y="0"/>
            <a:ext cx="7521049" cy="6855966"/>
          </a:xfrm>
          <a:custGeom>
            <a:avLst/>
            <a:gdLst>
              <a:gd name="connsiteX0" fmla="*/ 0 w 7521049"/>
              <a:gd name="connsiteY0" fmla="*/ 0 h 6855966"/>
              <a:gd name="connsiteX1" fmla="*/ 6096000 w 7521049"/>
              <a:gd name="connsiteY1" fmla="*/ 0 h 6855966"/>
              <a:gd name="connsiteX2" fmla="*/ 7014411 w 7521049"/>
              <a:gd name="connsiteY2" fmla="*/ 3296653 h 6855966"/>
              <a:gd name="connsiteX3" fmla="*/ 7106653 w 7521049"/>
              <a:gd name="connsiteY3" fmla="*/ 6833936 h 6855966"/>
              <a:gd name="connsiteX4" fmla="*/ 600697 w 7521049"/>
              <a:gd name="connsiteY4" fmla="*/ 6855966 h 6855966"/>
              <a:gd name="connsiteX5" fmla="*/ 0 w 7521049"/>
              <a:gd name="connsiteY5" fmla="*/ 6855966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49" h="6855966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600697" y="6855966"/>
                </a:lnTo>
                <a:lnTo>
                  <a:pt x="0" y="6855966"/>
                </a:lnTo>
                <a:close/>
              </a:path>
            </a:pathLst>
          </a:custGeom>
        </p:spPr>
      </p:pic>
      <p:pic>
        <p:nvPicPr>
          <p:cNvPr id="10" name="Orez 2">
            <a:extLst>
              <a:ext uri="{FF2B5EF4-FFF2-40B4-BE49-F238E27FC236}">
                <a16:creationId xmlns:a16="http://schemas.microsoft.com/office/drawing/2014/main" id="{1FE6021A-A171-2B36-0744-CB6D20CEC5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82" r="111"/>
          <a:stretch/>
        </p:blipFill>
        <p:spPr>
          <a:xfrm>
            <a:off x="4653817" y="0"/>
            <a:ext cx="7521050" cy="6855966"/>
          </a:xfrm>
          <a:custGeom>
            <a:avLst/>
            <a:gdLst>
              <a:gd name="connsiteX0" fmla="*/ 1425050 w 7521050"/>
              <a:gd name="connsiteY0" fmla="*/ 0 h 6855966"/>
              <a:gd name="connsiteX1" fmla="*/ 7521050 w 7521050"/>
              <a:gd name="connsiteY1" fmla="*/ 0 h 6855966"/>
              <a:gd name="connsiteX2" fmla="*/ 7521050 w 7521050"/>
              <a:gd name="connsiteY2" fmla="*/ 6855966 h 6855966"/>
              <a:gd name="connsiteX3" fmla="*/ 6920353 w 7521050"/>
              <a:gd name="connsiteY3" fmla="*/ 6855966 h 6855966"/>
              <a:gd name="connsiteX4" fmla="*/ 414397 w 7521050"/>
              <a:gd name="connsiteY4" fmla="*/ 6833936 h 6855966"/>
              <a:gd name="connsiteX5" fmla="*/ 506640 w 7521050"/>
              <a:gd name="connsiteY5" fmla="*/ 3296653 h 6855966"/>
              <a:gd name="connsiteX6" fmla="*/ 1425050 w 7521050"/>
              <a:gd name="connsiteY6" fmla="*/ 0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21050" h="6855966">
                <a:moveTo>
                  <a:pt x="1425050" y="0"/>
                </a:moveTo>
                <a:lnTo>
                  <a:pt x="7521050" y="0"/>
                </a:lnTo>
                <a:lnTo>
                  <a:pt x="7521050" y="6855966"/>
                </a:lnTo>
                <a:lnTo>
                  <a:pt x="6920353" y="6855966"/>
                </a:lnTo>
                <a:lnTo>
                  <a:pt x="414397" y="6833936"/>
                </a:lnTo>
                <a:cubicBezTo>
                  <a:pt x="-441849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</p:spPr>
      </p:pic>
      <p:pic>
        <p:nvPicPr>
          <p:cNvPr id="2" name="Rám">
            <a:extLst>
              <a:ext uri="{FF2B5EF4-FFF2-40B4-BE49-F238E27FC236}">
                <a16:creationId xmlns:a16="http://schemas.microsoft.com/office/drawing/2014/main" id="{1A557F22-CF79-B44A-A4BC-DA86E8DF167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003150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4" cy="6855966"/>
          </a:xfrm>
          <a:prstGeom prst="rect">
            <a:avLst/>
          </a:prstGeom>
        </p:spPr>
      </p:pic>
      <p:pic>
        <p:nvPicPr>
          <p:cNvPr id="11" name="Pozadie 1">
            <a:extLst>
              <a:ext uri="{FF2B5EF4-FFF2-40B4-BE49-F238E27FC236}">
                <a16:creationId xmlns:a16="http://schemas.microsoft.com/office/drawing/2014/main" id="{7F953E94-ABA3-1963-1D31-C83389E0FA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312"/>
          <a:stretch>
            <a:fillRect/>
          </a:stretch>
        </p:blipFill>
        <p:spPr>
          <a:xfrm>
            <a:off x="263352" y="260648"/>
            <a:ext cx="7257700" cy="6336704"/>
          </a:xfrm>
          <a:custGeom>
            <a:avLst/>
            <a:gdLst>
              <a:gd name="connsiteX0" fmla="*/ 0 w 7521049"/>
              <a:gd name="connsiteY0" fmla="*/ 0 h 6858000"/>
              <a:gd name="connsiteX1" fmla="*/ 6096000 w 7521049"/>
              <a:gd name="connsiteY1" fmla="*/ 0 h 6858000"/>
              <a:gd name="connsiteX2" fmla="*/ 7014411 w 7521049"/>
              <a:gd name="connsiteY2" fmla="*/ 3296653 h 6858000"/>
              <a:gd name="connsiteX3" fmla="*/ 7106653 w 7521049"/>
              <a:gd name="connsiteY3" fmla="*/ 6833936 h 6858000"/>
              <a:gd name="connsiteX4" fmla="*/ 0 w 7521049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21049" h="6858000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0" y="6858000"/>
                </a:ln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pic>
        <p:nvPicPr>
          <p:cNvPr id="12" name="Pozadie 2">
            <a:extLst>
              <a:ext uri="{FF2B5EF4-FFF2-40B4-BE49-F238E27FC236}">
                <a16:creationId xmlns:a16="http://schemas.microsoft.com/office/drawing/2014/main" id="{DF98389B-572F-4458-03F2-A72ECD444F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71" r="141"/>
          <a:stretch>
            <a:fillRect/>
          </a:stretch>
        </p:blipFill>
        <p:spPr>
          <a:xfrm>
            <a:off x="4670947" y="260648"/>
            <a:ext cx="7257700" cy="6336704"/>
          </a:xfrm>
          <a:custGeom>
            <a:avLst/>
            <a:gdLst>
              <a:gd name="connsiteX0" fmla="*/ 1425050 w 7521050"/>
              <a:gd name="connsiteY0" fmla="*/ 0 h 6858000"/>
              <a:gd name="connsiteX1" fmla="*/ 7521050 w 7521050"/>
              <a:gd name="connsiteY1" fmla="*/ 0 h 6858000"/>
              <a:gd name="connsiteX2" fmla="*/ 7521050 w 7521050"/>
              <a:gd name="connsiteY2" fmla="*/ 6858000 h 6858000"/>
              <a:gd name="connsiteX3" fmla="*/ 414398 w 7521050"/>
              <a:gd name="connsiteY3" fmla="*/ 6833936 h 6858000"/>
              <a:gd name="connsiteX4" fmla="*/ 506640 w 7521050"/>
              <a:gd name="connsiteY4" fmla="*/ 3296653 h 6858000"/>
              <a:gd name="connsiteX5" fmla="*/ 1425050 w 752105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50" h="6858000">
                <a:moveTo>
                  <a:pt x="1425050" y="0"/>
                </a:moveTo>
                <a:lnTo>
                  <a:pt x="7521050" y="0"/>
                </a:lnTo>
                <a:lnTo>
                  <a:pt x="7521050" y="6858000"/>
                </a:lnTo>
                <a:lnTo>
                  <a:pt x="414398" y="6833936"/>
                </a:lnTo>
                <a:cubicBezTo>
                  <a:pt x="-441850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9" name="Orez 1">
            <a:extLst>
              <a:ext uri="{FF2B5EF4-FFF2-40B4-BE49-F238E27FC236}">
                <a16:creationId xmlns:a16="http://schemas.microsoft.com/office/drawing/2014/main" id="{B312434A-1DB2-EB5A-11D7-98CE6AFDBD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93"/>
          <a:stretch/>
        </p:blipFill>
        <p:spPr>
          <a:xfrm>
            <a:off x="3" y="0"/>
            <a:ext cx="7521049" cy="6855966"/>
          </a:xfrm>
          <a:custGeom>
            <a:avLst/>
            <a:gdLst>
              <a:gd name="connsiteX0" fmla="*/ 0 w 7521049"/>
              <a:gd name="connsiteY0" fmla="*/ 0 h 6855966"/>
              <a:gd name="connsiteX1" fmla="*/ 6096000 w 7521049"/>
              <a:gd name="connsiteY1" fmla="*/ 0 h 6855966"/>
              <a:gd name="connsiteX2" fmla="*/ 7014411 w 7521049"/>
              <a:gd name="connsiteY2" fmla="*/ 3296653 h 6855966"/>
              <a:gd name="connsiteX3" fmla="*/ 7106653 w 7521049"/>
              <a:gd name="connsiteY3" fmla="*/ 6833936 h 6855966"/>
              <a:gd name="connsiteX4" fmla="*/ 600697 w 7521049"/>
              <a:gd name="connsiteY4" fmla="*/ 6855966 h 6855966"/>
              <a:gd name="connsiteX5" fmla="*/ 0 w 7521049"/>
              <a:gd name="connsiteY5" fmla="*/ 6855966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49" h="6855966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600697" y="6855966"/>
                </a:lnTo>
                <a:lnTo>
                  <a:pt x="0" y="6855966"/>
                </a:lnTo>
                <a:close/>
              </a:path>
            </a:pathLst>
          </a:custGeom>
        </p:spPr>
      </p:pic>
      <p:pic>
        <p:nvPicPr>
          <p:cNvPr id="10" name="Orez 2">
            <a:extLst>
              <a:ext uri="{FF2B5EF4-FFF2-40B4-BE49-F238E27FC236}">
                <a16:creationId xmlns:a16="http://schemas.microsoft.com/office/drawing/2014/main" id="{F4F8B314-65AD-0196-282F-B29033C699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82" r="111"/>
          <a:stretch/>
        </p:blipFill>
        <p:spPr>
          <a:xfrm>
            <a:off x="4653817" y="0"/>
            <a:ext cx="7521050" cy="6855966"/>
          </a:xfrm>
          <a:custGeom>
            <a:avLst/>
            <a:gdLst>
              <a:gd name="connsiteX0" fmla="*/ 1425050 w 7521050"/>
              <a:gd name="connsiteY0" fmla="*/ 0 h 6855966"/>
              <a:gd name="connsiteX1" fmla="*/ 7521050 w 7521050"/>
              <a:gd name="connsiteY1" fmla="*/ 0 h 6855966"/>
              <a:gd name="connsiteX2" fmla="*/ 7521050 w 7521050"/>
              <a:gd name="connsiteY2" fmla="*/ 6855966 h 6855966"/>
              <a:gd name="connsiteX3" fmla="*/ 6920353 w 7521050"/>
              <a:gd name="connsiteY3" fmla="*/ 6855966 h 6855966"/>
              <a:gd name="connsiteX4" fmla="*/ 414397 w 7521050"/>
              <a:gd name="connsiteY4" fmla="*/ 6833936 h 6855966"/>
              <a:gd name="connsiteX5" fmla="*/ 506640 w 7521050"/>
              <a:gd name="connsiteY5" fmla="*/ 3296653 h 6855966"/>
              <a:gd name="connsiteX6" fmla="*/ 1425050 w 7521050"/>
              <a:gd name="connsiteY6" fmla="*/ 0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21050" h="6855966">
                <a:moveTo>
                  <a:pt x="1425050" y="0"/>
                </a:moveTo>
                <a:lnTo>
                  <a:pt x="7521050" y="0"/>
                </a:lnTo>
                <a:lnTo>
                  <a:pt x="7521050" y="6855966"/>
                </a:lnTo>
                <a:lnTo>
                  <a:pt x="6920353" y="6855966"/>
                </a:lnTo>
                <a:lnTo>
                  <a:pt x="414397" y="6833936"/>
                </a:lnTo>
                <a:cubicBezTo>
                  <a:pt x="-441849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</p:spPr>
      </p:pic>
      <p:pic>
        <p:nvPicPr>
          <p:cNvPr id="2" name="Rám">
            <a:extLst>
              <a:ext uri="{FF2B5EF4-FFF2-40B4-BE49-F238E27FC236}">
                <a16:creationId xmlns:a16="http://schemas.microsoft.com/office/drawing/2014/main" id="{08E8DFD8-395A-3AA7-456A-29C634C8807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469641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 A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5941836" cy="6855965"/>
          </a:xfrm>
          <a:prstGeom prst="rect">
            <a:avLst/>
          </a:prstGeom>
        </p:spPr>
      </p:pic>
      <p:pic>
        <p:nvPicPr>
          <p:cNvPr id="2" name="Foto B">
            <a:extLst>
              <a:ext uri="{FF2B5EF4-FFF2-40B4-BE49-F238E27FC236}">
                <a16:creationId xmlns:a16="http://schemas.microsoft.com/office/drawing/2014/main" id="{F025D77E-EEFD-2DCF-8682-8194774932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0165" y="2034"/>
            <a:ext cx="5941836" cy="6855965"/>
          </a:xfrm>
          <a:prstGeom prst="rect">
            <a:avLst/>
          </a:prstGeom>
        </p:spPr>
      </p:pic>
      <p:pic>
        <p:nvPicPr>
          <p:cNvPr id="20" name="Pozadie 1">
            <a:extLst>
              <a:ext uri="{FF2B5EF4-FFF2-40B4-BE49-F238E27FC236}">
                <a16:creationId xmlns:a16="http://schemas.microsoft.com/office/drawing/2014/main" id="{ACFCB3ED-CF2F-DFE7-DF75-8D8A3A9BEB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312"/>
          <a:stretch>
            <a:fillRect/>
          </a:stretch>
        </p:blipFill>
        <p:spPr>
          <a:xfrm>
            <a:off x="263352" y="260648"/>
            <a:ext cx="7257700" cy="6336704"/>
          </a:xfrm>
          <a:custGeom>
            <a:avLst/>
            <a:gdLst>
              <a:gd name="connsiteX0" fmla="*/ 0 w 7521049"/>
              <a:gd name="connsiteY0" fmla="*/ 0 h 6858000"/>
              <a:gd name="connsiteX1" fmla="*/ 6096000 w 7521049"/>
              <a:gd name="connsiteY1" fmla="*/ 0 h 6858000"/>
              <a:gd name="connsiteX2" fmla="*/ 7014411 w 7521049"/>
              <a:gd name="connsiteY2" fmla="*/ 3296653 h 6858000"/>
              <a:gd name="connsiteX3" fmla="*/ 7106653 w 7521049"/>
              <a:gd name="connsiteY3" fmla="*/ 6833936 h 6858000"/>
              <a:gd name="connsiteX4" fmla="*/ 0 w 7521049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21049" h="6858000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0" y="6858000"/>
                </a:ln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pic>
        <p:nvPicPr>
          <p:cNvPr id="21" name="Pozadie 2">
            <a:extLst>
              <a:ext uri="{FF2B5EF4-FFF2-40B4-BE49-F238E27FC236}">
                <a16:creationId xmlns:a16="http://schemas.microsoft.com/office/drawing/2014/main" id="{63B88C73-7301-4CB1-848E-2456497948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71" r="141"/>
          <a:stretch>
            <a:fillRect/>
          </a:stretch>
        </p:blipFill>
        <p:spPr>
          <a:xfrm>
            <a:off x="4670947" y="260648"/>
            <a:ext cx="7257700" cy="6336704"/>
          </a:xfrm>
          <a:custGeom>
            <a:avLst/>
            <a:gdLst>
              <a:gd name="connsiteX0" fmla="*/ 1425050 w 7521050"/>
              <a:gd name="connsiteY0" fmla="*/ 0 h 6858000"/>
              <a:gd name="connsiteX1" fmla="*/ 7521050 w 7521050"/>
              <a:gd name="connsiteY1" fmla="*/ 0 h 6858000"/>
              <a:gd name="connsiteX2" fmla="*/ 7521050 w 7521050"/>
              <a:gd name="connsiteY2" fmla="*/ 6858000 h 6858000"/>
              <a:gd name="connsiteX3" fmla="*/ 414398 w 7521050"/>
              <a:gd name="connsiteY3" fmla="*/ 6833936 h 6858000"/>
              <a:gd name="connsiteX4" fmla="*/ 506640 w 7521050"/>
              <a:gd name="connsiteY4" fmla="*/ 3296653 h 6858000"/>
              <a:gd name="connsiteX5" fmla="*/ 1425050 w 752105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50" h="6858000">
                <a:moveTo>
                  <a:pt x="1425050" y="0"/>
                </a:moveTo>
                <a:lnTo>
                  <a:pt x="7521050" y="0"/>
                </a:lnTo>
                <a:lnTo>
                  <a:pt x="7521050" y="6858000"/>
                </a:lnTo>
                <a:lnTo>
                  <a:pt x="414398" y="6833936"/>
                </a:lnTo>
                <a:cubicBezTo>
                  <a:pt x="-441850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pic>
        <p:nvPicPr>
          <p:cNvPr id="5" name="Rám A">
            <a:extLst>
              <a:ext uri="{FF2B5EF4-FFF2-40B4-BE49-F238E27FC236}">
                <a16:creationId xmlns:a16="http://schemas.microsoft.com/office/drawing/2014/main" id="{9C11218A-2413-1C36-9F07-C8CD05F1C9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943600" cy="6858000"/>
          </a:xfrm>
          <a:prstGeom prst="rect">
            <a:avLst/>
          </a:prstGeom>
        </p:spPr>
      </p:pic>
      <p:pic>
        <p:nvPicPr>
          <p:cNvPr id="6" name="Rám B">
            <a:extLst>
              <a:ext uri="{FF2B5EF4-FFF2-40B4-BE49-F238E27FC236}">
                <a16:creationId xmlns:a16="http://schemas.microsoft.com/office/drawing/2014/main" id="{D734F9F4-2940-AD4A-57C3-686E67DEFEF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5746" y="0"/>
            <a:ext cx="5943600" cy="6858000"/>
          </a:xfrm>
          <a:prstGeom prst="rect">
            <a:avLst/>
          </a:prstGeom>
        </p:spPr>
      </p:pic>
      <p:sp>
        <p:nvSpPr>
          <p:cNvPr id="8" name="Autor A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sp>
        <p:nvSpPr>
          <p:cNvPr id="3" name="Autor B">
            <a:extLst>
              <a:ext uri="{FF2B5EF4-FFF2-40B4-BE49-F238E27FC236}">
                <a16:creationId xmlns:a16="http://schemas.microsoft.com/office/drawing/2014/main" id="{24215398-A46A-F63B-D363-F99F1B01CF12}"/>
              </a:ext>
            </a:extLst>
          </p:cNvPr>
          <p:cNvSpPr/>
          <p:nvPr/>
        </p:nvSpPr>
        <p:spPr>
          <a:xfrm>
            <a:off x="6790165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16" name="Orez 1">
            <a:extLst>
              <a:ext uri="{FF2B5EF4-FFF2-40B4-BE49-F238E27FC236}">
                <a16:creationId xmlns:a16="http://schemas.microsoft.com/office/drawing/2014/main" id="{D83630A4-08FF-C5AD-A100-94F20E6DD3B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93"/>
          <a:stretch/>
        </p:blipFill>
        <p:spPr>
          <a:xfrm>
            <a:off x="3" y="0"/>
            <a:ext cx="7521049" cy="6855966"/>
          </a:xfrm>
          <a:custGeom>
            <a:avLst/>
            <a:gdLst>
              <a:gd name="connsiteX0" fmla="*/ 0 w 7521049"/>
              <a:gd name="connsiteY0" fmla="*/ 0 h 6855966"/>
              <a:gd name="connsiteX1" fmla="*/ 6096000 w 7521049"/>
              <a:gd name="connsiteY1" fmla="*/ 0 h 6855966"/>
              <a:gd name="connsiteX2" fmla="*/ 7014411 w 7521049"/>
              <a:gd name="connsiteY2" fmla="*/ 3296653 h 6855966"/>
              <a:gd name="connsiteX3" fmla="*/ 7106653 w 7521049"/>
              <a:gd name="connsiteY3" fmla="*/ 6833936 h 6855966"/>
              <a:gd name="connsiteX4" fmla="*/ 600697 w 7521049"/>
              <a:gd name="connsiteY4" fmla="*/ 6855966 h 6855966"/>
              <a:gd name="connsiteX5" fmla="*/ 0 w 7521049"/>
              <a:gd name="connsiteY5" fmla="*/ 6855966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49" h="6855966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600697" y="6855966"/>
                </a:lnTo>
                <a:lnTo>
                  <a:pt x="0" y="6855966"/>
                </a:lnTo>
                <a:close/>
              </a:path>
            </a:pathLst>
          </a:custGeom>
        </p:spPr>
      </p:pic>
      <p:pic>
        <p:nvPicPr>
          <p:cNvPr id="17" name="Orez 2">
            <a:extLst>
              <a:ext uri="{FF2B5EF4-FFF2-40B4-BE49-F238E27FC236}">
                <a16:creationId xmlns:a16="http://schemas.microsoft.com/office/drawing/2014/main" id="{37DBCDB7-4240-40CA-453D-E196F61CCB1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82" r="111"/>
          <a:stretch/>
        </p:blipFill>
        <p:spPr>
          <a:xfrm>
            <a:off x="4653817" y="0"/>
            <a:ext cx="7521050" cy="6855966"/>
          </a:xfrm>
          <a:custGeom>
            <a:avLst/>
            <a:gdLst>
              <a:gd name="connsiteX0" fmla="*/ 1425050 w 7521050"/>
              <a:gd name="connsiteY0" fmla="*/ 0 h 6855966"/>
              <a:gd name="connsiteX1" fmla="*/ 7521050 w 7521050"/>
              <a:gd name="connsiteY1" fmla="*/ 0 h 6855966"/>
              <a:gd name="connsiteX2" fmla="*/ 7521050 w 7521050"/>
              <a:gd name="connsiteY2" fmla="*/ 6855966 h 6855966"/>
              <a:gd name="connsiteX3" fmla="*/ 6920353 w 7521050"/>
              <a:gd name="connsiteY3" fmla="*/ 6855966 h 6855966"/>
              <a:gd name="connsiteX4" fmla="*/ 414397 w 7521050"/>
              <a:gd name="connsiteY4" fmla="*/ 6833936 h 6855966"/>
              <a:gd name="connsiteX5" fmla="*/ 506640 w 7521050"/>
              <a:gd name="connsiteY5" fmla="*/ 3296653 h 6855966"/>
              <a:gd name="connsiteX6" fmla="*/ 1425050 w 7521050"/>
              <a:gd name="connsiteY6" fmla="*/ 0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21050" h="6855966">
                <a:moveTo>
                  <a:pt x="1425050" y="0"/>
                </a:moveTo>
                <a:lnTo>
                  <a:pt x="7521050" y="0"/>
                </a:lnTo>
                <a:lnTo>
                  <a:pt x="7521050" y="6855966"/>
                </a:lnTo>
                <a:lnTo>
                  <a:pt x="6920353" y="6855966"/>
                </a:lnTo>
                <a:lnTo>
                  <a:pt x="414397" y="6833936"/>
                </a:lnTo>
                <a:cubicBezTo>
                  <a:pt x="-441849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</p:spPr>
      </p:pic>
      <p:pic>
        <p:nvPicPr>
          <p:cNvPr id="13" name="Rám 0">
            <a:extLst>
              <a:ext uri="{FF2B5EF4-FFF2-40B4-BE49-F238E27FC236}">
                <a16:creationId xmlns:a16="http://schemas.microsoft.com/office/drawing/2014/main" id="{D5E29562-23DE-BB0C-6A6E-8FCDD63B79A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Foto 4">
            <a:extLst>
              <a:ext uri="{FF2B5EF4-FFF2-40B4-BE49-F238E27FC236}">
                <a16:creationId xmlns:a16="http://schemas.microsoft.com/office/drawing/2014/main" id="{4E1DFC4E-5CAD-9EC9-0616-864A4948082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4" cy="6855966"/>
          </a:xfrm>
          <a:prstGeom prst="rect">
            <a:avLst/>
          </a:prstGeom>
        </p:spPr>
      </p:pic>
      <p:pic>
        <p:nvPicPr>
          <p:cNvPr id="10" name="Rám 4">
            <a:extLst>
              <a:ext uri="{FF2B5EF4-FFF2-40B4-BE49-F238E27FC236}">
                <a16:creationId xmlns:a16="http://schemas.microsoft.com/office/drawing/2014/main" id="{4A38F82A-A257-7C74-FEF4-840A2609FB1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Autor 4">
            <a:extLst>
              <a:ext uri="{FF2B5EF4-FFF2-40B4-BE49-F238E27FC236}">
                <a16:creationId xmlns:a16="http://schemas.microsoft.com/office/drawing/2014/main" id="{0C072D90-093E-B5DD-CF4E-1360425E1056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</p:spTree>
    <p:extLst>
      <p:ext uri="{BB962C8B-B14F-4D97-AF65-F5344CB8AC3E}">
        <p14:creationId xmlns:p14="http://schemas.microsoft.com/office/powerpoint/2010/main" val="2965502367"/>
      </p:ext>
    </p:extLst>
  </p:cSld>
  <p:clrMapOvr>
    <a:masterClrMapping/>
  </p:clrMapOvr>
  <p:transition spd="slow" advClick="0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xit" presetSubtype="37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8" dur="2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4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4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mph" presetSubtype="0" accel="33333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Rot by="-5400000">
                                      <p:cBhvr>
                                        <p:cTn id="3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42" presetClass="path" presetSubtype="0" accel="50000" decel="5000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Motion origin="layout" path="M 4.16667E-7 -2.96296E-6 L -0.55807 -2.96296E-6 " pathEditMode="relative" rAng="0" ptsTypes="AA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8" presetClass="emph" presetSubtype="0" accel="33333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Rot by="-5400000">
                                      <p:cBhvr>
                                        <p:cTn id="4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Motion origin="layout" path="M 2.77556E-17 1.85185E-6 L -0.55807 1.85185E-6 " pathEditMode="relative" rAng="0" ptsTypes="AA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8" presetClass="emph" presetSubtype="0" accel="33333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Rot by="5400000">
                                      <p:cBhvr>
                                        <p:cTn id="4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42" presetClass="path" presetSubtype="0" accel="50000" decel="5000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Motion origin="layout" path="M 1.11022E-16 1.85185E-6 L 0.57448 1.85185E-6 " pathEditMode="relative" rAng="0" ptsTypes="AA">
                                      <p:cBhvr>
                                        <p:cTn id="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8" presetClass="emph" presetSubtype="0" accel="33333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Rot by="5400000">
                                      <p:cBhvr>
                                        <p:cTn id="5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Motion origin="layout" path="M -2.08333E-7 3.7037E-7 L 0.57448 3.7037E-7 " pathEditMode="relative" rAng="0" ptsTypes="AA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6" presetClass="entr" presetSubtype="37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37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3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4" cy="6855966"/>
          </a:xfrm>
          <a:prstGeom prst="rect">
            <a:avLst/>
          </a:prstGeom>
        </p:spPr>
      </p:pic>
      <p:pic>
        <p:nvPicPr>
          <p:cNvPr id="11" name="Pozadie 1">
            <a:extLst>
              <a:ext uri="{FF2B5EF4-FFF2-40B4-BE49-F238E27FC236}">
                <a16:creationId xmlns:a16="http://schemas.microsoft.com/office/drawing/2014/main" id="{8F3E876D-92DF-60FE-C681-CA05BBB67D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312"/>
          <a:stretch>
            <a:fillRect/>
          </a:stretch>
        </p:blipFill>
        <p:spPr>
          <a:xfrm>
            <a:off x="263352" y="260648"/>
            <a:ext cx="7257700" cy="6336704"/>
          </a:xfrm>
          <a:custGeom>
            <a:avLst/>
            <a:gdLst>
              <a:gd name="connsiteX0" fmla="*/ 0 w 7521049"/>
              <a:gd name="connsiteY0" fmla="*/ 0 h 6858000"/>
              <a:gd name="connsiteX1" fmla="*/ 6096000 w 7521049"/>
              <a:gd name="connsiteY1" fmla="*/ 0 h 6858000"/>
              <a:gd name="connsiteX2" fmla="*/ 7014411 w 7521049"/>
              <a:gd name="connsiteY2" fmla="*/ 3296653 h 6858000"/>
              <a:gd name="connsiteX3" fmla="*/ 7106653 w 7521049"/>
              <a:gd name="connsiteY3" fmla="*/ 6833936 h 6858000"/>
              <a:gd name="connsiteX4" fmla="*/ 0 w 7521049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21049" h="6858000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0" y="6858000"/>
                </a:ln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pic>
        <p:nvPicPr>
          <p:cNvPr id="12" name="Pozadie 2">
            <a:extLst>
              <a:ext uri="{FF2B5EF4-FFF2-40B4-BE49-F238E27FC236}">
                <a16:creationId xmlns:a16="http://schemas.microsoft.com/office/drawing/2014/main" id="{039A2438-31DE-6ACC-C406-39AF5DC3DA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71" r="141"/>
          <a:stretch>
            <a:fillRect/>
          </a:stretch>
        </p:blipFill>
        <p:spPr>
          <a:xfrm>
            <a:off x="4670947" y="260648"/>
            <a:ext cx="7257700" cy="6336704"/>
          </a:xfrm>
          <a:custGeom>
            <a:avLst/>
            <a:gdLst>
              <a:gd name="connsiteX0" fmla="*/ 1425050 w 7521050"/>
              <a:gd name="connsiteY0" fmla="*/ 0 h 6858000"/>
              <a:gd name="connsiteX1" fmla="*/ 7521050 w 7521050"/>
              <a:gd name="connsiteY1" fmla="*/ 0 h 6858000"/>
              <a:gd name="connsiteX2" fmla="*/ 7521050 w 7521050"/>
              <a:gd name="connsiteY2" fmla="*/ 6858000 h 6858000"/>
              <a:gd name="connsiteX3" fmla="*/ 414398 w 7521050"/>
              <a:gd name="connsiteY3" fmla="*/ 6833936 h 6858000"/>
              <a:gd name="connsiteX4" fmla="*/ 506640 w 7521050"/>
              <a:gd name="connsiteY4" fmla="*/ 3296653 h 6858000"/>
              <a:gd name="connsiteX5" fmla="*/ 1425050 w 752105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50" h="6858000">
                <a:moveTo>
                  <a:pt x="1425050" y="0"/>
                </a:moveTo>
                <a:lnTo>
                  <a:pt x="7521050" y="0"/>
                </a:lnTo>
                <a:lnTo>
                  <a:pt x="7521050" y="6858000"/>
                </a:lnTo>
                <a:lnTo>
                  <a:pt x="414398" y="6833936"/>
                </a:lnTo>
                <a:cubicBezTo>
                  <a:pt x="-441850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9" name="Orez 1">
            <a:extLst>
              <a:ext uri="{FF2B5EF4-FFF2-40B4-BE49-F238E27FC236}">
                <a16:creationId xmlns:a16="http://schemas.microsoft.com/office/drawing/2014/main" id="{E57578E3-304F-88C7-E6F9-A5C4AE372E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93"/>
          <a:stretch/>
        </p:blipFill>
        <p:spPr>
          <a:xfrm>
            <a:off x="3" y="0"/>
            <a:ext cx="7521049" cy="6855966"/>
          </a:xfrm>
          <a:custGeom>
            <a:avLst/>
            <a:gdLst>
              <a:gd name="connsiteX0" fmla="*/ 0 w 7521049"/>
              <a:gd name="connsiteY0" fmla="*/ 0 h 6855966"/>
              <a:gd name="connsiteX1" fmla="*/ 6096000 w 7521049"/>
              <a:gd name="connsiteY1" fmla="*/ 0 h 6855966"/>
              <a:gd name="connsiteX2" fmla="*/ 7014411 w 7521049"/>
              <a:gd name="connsiteY2" fmla="*/ 3296653 h 6855966"/>
              <a:gd name="connsiteX3" fmla="*/ 7106653 w 7521049"/>
              <a:gd name="connsiteY3" fmla="*/ 6833936 h 6855966"/>
              <a:gd name="connsiteX4" fmla="*/ 600697 w 7521049"/>
              <a:gd name="connsiteY4" fmla="*/ 6855966 h 6855966"/>
              <a:gd name="connsiteX5" fmla="*/ 0 w 7521049"/>
              <a:gd name="connsiteY5" fmla="*/ 6855966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49" h="6855966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600697" y="6855966"/>
                </a:lnTo>
                <a:lnTo>
                  <a:pt x="0" y="6855966"/>
                </a:lnTo>
                <a:close/>
              </a:path>
            </a:pathLst>
          </a:custGeom>
        </p:spPr>
      </p:pic>
      <p:pic>
        <p:nvPicPr>
          <p:cNvPr id="10" name="Orez 2">
            <a:extLst>
              <a:ext uri="{FF2B5EF4-FFF2-40B4-BE49-F238E27FC236}">
                <a16:creationId xmlns:a16="http://schemas.microsoft.com/office/drawing/2014/main" id="{28D1CF3C-5042-3AE6-B452-239F8B9D21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82" r="111"/>
          <a:stretch/>
        </p:blipFill>
        <p:spPr>
          <a:xfrm>
            <a:off x="4653817" y="0"/>
            <a:ext cx="7521050" cy="6855966"/>
          </a:xfrm>
          <a:custGeom>
            <a:avLst/>
            <a:gdLst>
              <a:gd name="connsiteX0" fmla="*/ 1425050 w 7521050"/>
              <a:gd name="connsiteY0" fmla="*/ 0 h 6855966"/>
              <a:gd name="connsiteX1" fmla="*/ 7521050 w 7521050"/>
              <a:gd name="connsiteY1" fmla="*/ 0 h 6855966"/>
              <a:gd name="connsiteX2" fmla="*/ 7521050 w 7521050"/>
              <a:gd name="connsiteY2" fmla="*/ 6855966 h 6855966"/>
              <a:gd name="connsiteX3" fmla="*/ 6920353 w 7521050"/>
              <a:gd name="connsiteY3" fmla="*/ 6855966 h 6855966"/>
              <a:gd name="connsiteX4" fmla="*/ 414397 w 7521050"/>
              <a:gd name="connsiteY4" fmla="*/ 6833936 h 6855966"/>
              <a:gd name="connsiteX5" fmla="*/ 506640 w 7521050"/>
              <a:gd name="connsiteY5" fmla="*/ 3296653 h 6855966"/>
              <a:gd name="connsiteX6" fmla="*/ 1425050 w 7521050"/>
              <a:gd name="connsiteY6" fmla="*/ 0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21050" h="6855966">
                <a:moveTo>
                  <a:pt x="1425050" y="0"/>
                </a:moveTo>
                <a:lnTo>
                  <a:pt x="7521050" y="0"/>
                </a:lnTo>
                <a:lnTo>
                  <a:pt x="7521050" y="6855966"/>
                </a:lnTo>
                <a:lnTo>
                  <a:pt x="6920353" y="6855966"/>
                </a:lnTo>
                <a:lnTo>
                  <a:pt x="414397" y="6833936"/>
                </a:lnTo>
                <a:cubicBezTo>
                  <a:pt x="-441849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</p:spPr>
      </p:pic>
      <p:pic>
        <p:nvPicPr>
          <p:cNvPr id="2" name="Rám">
            <a:extLst>
              <a:ext uri="{FF2B5EF4-FFF2-40B4-BE49-F238E27FC236}">
                <a16:creationId xmlns:a16="http://schemas.microsoft.com/office/drawing/2014/main" id="{994A3888-9914-85CD-7A3C-FA3440845E5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385288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4" cy="6855966"/>
          </a:xfrm>
          <a:prstGeom prst="rect">
            <a:avLst/>
          </a:prstGeom>
        </p:spPr>
      </p:pic>
      <p:pic>
        <p:nvPicPr>
          <p:cNvPr id="11" name="Pozadie 1">
            <a:extLst>
              <a:ext uri="{FF2B5EF4-FFF2-40B4-BE49-F238E27FC236}">
                <a16:creationId xmlns:a16="http://schemas.microsoft.com/office/drawing/2014/main" id="{9B27D77C-1E1D-8BC2-7522-6C043539FC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312"/>
          <a:stretch>
            <a:fillRect/>
          </a:stretch>
        </p:blipFill>
        <p:spPr>
          <a:xfrm>
            <a:off x="263352" y="260648"/>
            <a:ext cx="7257700" cy="6336704"/>
          </a:xfrm>
          <a:custGeom>
            <a:avLst/>
            <a:gdLst>
              <a:gd name="connsiteX0" fmla="*/ 0 w 7521049"/>
              <a:gd name="connsiteY0" fmla="*/ 0 h 6858000"/>
              <a:gd name="connsiteX1" fmla="*/ 6096000 w 7521049"/>
              <a:gd name="connsiteY1" fmla="*/ 0 h 6858000"/>
              <a:gd name="connsiteX2" fmla="*/ 7014411 w 7521049"/>
              <a:gd name="connsiteY2" fmla="*/ 3296653 h 6858000"/>
              <a:gd name="connsiteX3" fmla="*/ 7106653 w 7521049"/>
              <a:gd name="connsiteY3" fmla="*/ 6833936 h 6858000"/>
              <a:gd name="connsiteX4" fmla="*/ 0 w 7521049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21049" h="6858000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0" y="6858000"/>
                </a:ln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pic>
        <p:nvPicPr>
          <p:cNvPr id="12" name="Pozadie 2">
            <a:extLst>
              <a:ext uri="{FF2B5EF4-FFF2-40B4-BE49-F238E27FC236}">
                <a16:creationId xmlns:a16="http://schemas.microsoft.com/office/drawing/2014/main" id="{C0091A62-E6C2-0385-FA05-CB73BD1598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71" r="141"/>
          <a:stretch>
            <a:fillRect/>
          </a:stretch>
        </p:blipFill>
        <p:spPr>
          <a:xfrm>
            <a:off x="4670947" y="260648"/>
            <a:ext cx="7257700" cy="6336704"/>
          </a:xfrm>
          <a:custGeom>
            <a:avLst/>
            <a:gdLst>
              <a:gd name="connsiteX0" fmla="*/ 1425050 w 7521050"/>
              <a:gd name="connsiteY0" fmla="*/ 0 h 6858000"/>
              <a:gd name="connsiteX1" fmla="*/ 7521050 w 7521050"/>
              <a:gd name="connsiteY1" fmla="*/ 0 h 6858000"/>
              <a:gd name="connsiteX2" fmla="*/ 7521050 w 7521050"/>
              <a:gd name="connsiteY2" fmla="*/ 6858000 h 6858000"/>
              <a:gd name="connsiteX3" fmla="*/ 414398 w 7521050"/>
              <a:gd name="connsiteY3" fmla="*/ 6833936 h 6858000"/>
              <a:gd name="connsiteX4" fmla="*/ 506640 w 7521050"/>
              <a:gd name="connsiteY4" fmla="*/ 3296653 h 6858000"/>
              <a:gd name="connsiteX5" fmla="*/ 1425050 w 752105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50" h="6858000">
                <a:moveTo>
                  <a:pt x="1425050" y="0"/>
                </a:moveTo>
                <a:lnTo>
                  <a:pt x="7521050" y="0"/>
                </a:lnTo>
                <a:lnTo>
                  <a:pt x="7521050" y="6858000"/>
                </a:lnTo>
                <a:lnTo>
                  <a:pt x="414398" y="6833936"/>
                </a:lnTo>
                <a:cubicBezTo>
                  <a:pt x="-441850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6" name="Orez 1">
            <a:extLst>
              <a:ext uri="{FF2B5EF4-FFF2-40B4-BE49-F238E27FC236}">
                <a16:creationId xmlns:a16="http://schemas.microsoft.com/office/drawing/2014/main" id="{6F17B90C-1A36-E80E-98AC-0DA23F2D6F6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93"/>
          <a:stretch/>
        </p:blipFill>
        <p:spPr>
          <a:xfrm>
            <a:off x="3" y="0"/>
            <a:ext cx="7521049" cy="6855966"/>
          </a:xfrm>
          <a:custGeom>
            <a:avLst/>
            <a:gdLst>
              <a:gd name="connsiteX0" fmla="*/ 0 w 7521049"/>
              <a:gd name="connsiteY0" fmla="*/ 0 h 6855966"/>
              <a:gd name="connsiteX1" fmla="*/ 6096000 w 7521049"/>
              <a:gd name="connsiteY1" fmla="*/ 0 h 6855966"/>
              <a:gd name="connsiteX2" fmla="*/ 7014411 w 7521049"/>
              <a:gd name="connsiteY2" fmla="*/ 3296653 h 6855966"/>
              <a:gd name="connsiteX3" fmla="*/ 7106653 w 7521049"/>
              <a:gd name="connsiteY3" fmla="*/ 6833936 h 6855966"/>
              <a:gd name="connsiteX4" fmla="*/ 600697 w 7521049"/>
              <a:gd name="connsiteY4" fmla="*/ 6855966 h 6855966"/>
              <a:gd name="connsiteX5" fmla="*/ 0 w 7521049"/>
              <a:gd name="connsiteY5" fmla="*/ 6855966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49" h="6855966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600697" y="6855966"/>
                </a:lnTo>
                <a:lnTo>
                  <a:pt x="0" y="6855966"/>
                </a:lnTo>
                <a:close/>
              </a:path>
            </a:pathLst>
          </a:custGeom>
        </p:spPr>
      </p:pic>
      <p:pic>
        <p:nvPicPr>
          <p:cNvPr id="10" name="Orez 2">
            <a:extLst>
              <a:ext uri="{FF2B5EF4-FFF2-40B4-BE49-F238E27FC236}">
                <a16:creationId xmlns:a16="http://schemas.microsoft.com/office/drawing/2014/main" id="{AEF5EC0E-F304-754A-9870-7A2EE1CCF7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82" r="111"/>
          <a:stretch/>
        </p:blipFill>
        <p:spPr>
          <a:xfrm>
            <a:off x="4653817" y="0"/>
            <a:ext cx="7521050" cy="6855966"/>
          </a:xfrm>
          <a:custGeom>
            <a:avLst/>
            <a:gdLst>
              <a:gd name="connsiteX0" fmla="*/ 1425050 w 7521050"/>
              <a:gd name="connsiteY0" fmla="*/ 0 h 6855966"/>
              <a:gd name="connsiteX1" fmla="*/ 7521050 w 7521050"/>
              <a:gd name="connsiteY1" fmla="*/ 0 h 6855966"/>
              <a:gd name="connsiteX2" fmla="*/ 7521050 w 7521050"/>
              <a:gd name="connsiteY2" fmla="*/ 6855966 h 6855966"/>
              <a:gd name="connsiteX3" fmla="*/ 6920353 w 7521050"/>
              <a:gd name="connsiteY3" fmla="*/ 6855966 h 6855966"/>
              <a:gd name="connsiteX4" fmla="*/ 414397 w 7521050"/>
              <a:gd name="connsiteY4" fmla="*/ 6833936 h 6855966"/>
              <a:gd name="connsiteX5" fmla="*/ 506640 w 7521050"/>
              <a:gd name="connsiteY5" fmla="*/ 3296653 h 6855966"/>
              <a:gd name="connsiteX6" fmla="*/ 1425050 w 7521050"/>
              <a:gd name="connsiteY6" fmla="*/ 0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21050" h="6855966">
                <a:moveTo>
                  <a:pt x="1425050" y="0"/>
                </a:moveTo>
                <a:lnTo>
                  <a:pt x="7521050" y="0"/>
                </a:lnTo>
                <a:lnTo>
                  <a:pt x="7521050" y="6855966"/>
                </a:lnTo>
                <a:lnTo>
                  <a:pt x="6920353" y="6855966"/>
                </a:lnTo>
                <a:lnTo>
                  <a:pt x="414397" y="6833936"/>
                </a:lnTo>
                <a:cubicBezTo>
                  <a:pt x="-441849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</p:spPr>
      </p:pic>
      <p:pic>
        <p:nvPicPr>
          <p:cNvPr id="2" name="Rám">
            <a:extLst>
              <a:ext uri="{FF2B5EF4-FFF2-40B4-BE49-F238E27FC236}">
                <a16:creationId xmlns:a16="http://schemas.microsoft.com/office/drawing/2014/main" id="{39615812-BC96-1B3C-E672-409590FA90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842272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4" cy="6855966"/>
          </a:xfrm>
          <a:prstGeom prst="rect">
            <a:avLst/>
          </a:prstGeom>
        </p:spPr>
      </p:pic>
      <p:pic>
        <p:nvPicPr>
          <p:cNvPr id="11" name="Pozadie 1">
            <a:extLst>
              <a:ext uri="{FF2B5EF4-FFF2-40B4-BE49-F238E27FC236}">
                <a16:creationId xmlns:a16="http://schemas.microsoft.com/office/drawing/2014/main" id="{54B78DB6-4C29-2E10-88FA-03A14807DB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312"/>
          <a:stretch>
            <a:fillRect/>
          </a:stretch>
        </p:blipFill>
        <p:spPr>
          <a:xfrm>
            <a:off x="263352" y="260648"/>
            <a:ext cx="7257700" cy="6336704"/>
          </a:xfrm>
          <a:custGeom>
            <a:avLst/>
            <a:gdLst>
              <a:gd name="connsiteX0" fmla="*/ 0 w 7521049"/>
              <a:gd name="connsiteY0" fmla="*/ 0 h 6858000"/>
              <a:gd name="connsiteX1" fmla="*/ 6096000 w 7521049"/>
              <a:gd name="connsiteY1" fmla="*/ 0 h 6858000"/>
              <a:gd name="connsiteX2" fmla="*/ 7014411 w 7521049"/>
              <a:gd name="connsiteY2" fmla="*/ 3296653 h 6858000"/>
              <a:gd name="connsiteX3" fmla="*/ 7106653 w 7521049"/>
              <a:gd name="connsiteY3" fmla="*/ 6833936 h 6858000"/>
              <a:gd name="connsiteX4" fmla="*/ 0 w 7521049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21049" h="6858000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0" y="6858000"/>
                </a:ln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pic>
        <p:nvPicPr>
          <p:cNvPr id="12" name="Pozadie 2">
            <a:extLst>
              <a:ext uri="{FF2B5EF4-FFF2-40B4-BE49-F238E27FC236}">
                <a16:creationId xmlns:a16="http://schemas.microsoft.com/office/drawing/2014/main" id="{AB4951D1-9E72-AEED-9FCE-F699356AA1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71" r="141"/>
          <a:stretch>
            <a:fillRect/>
          </a:stretch>
        </p:blipFill>
        <p:spPr>
          <a:xfrm>
            <a:off x="4670947" y="260648"/>
            <a:ext cx="7257700" cy="6336704"/>
          </a:xfrm>
          <a:custGeom>
            <a:avLst/>
            <a:gdLst>
              <a:gd name="connsiteX0" fmla="*/ 1425050 w 7521050"/>
              <a:gd name="connsiteY0" fmla="*/ 0 h 6858000"/>
              <a:gd name="connsiteX1" fmla="*/ 7521050 w 7521050"/>
              <a:gd name="connsiteY1" fmla="*/ 0 h 6858000"/>
              <a:gd name="connsiteX2" fmla="*/ 7521050 w 7521050"/>
              <a:gd name="connsiteY2" fmla="*/ 6858000 h 6858000"/>
              <a:gd name="connsiteX3" fmla="*/ 414398 w 7521050"/>
              <a:gd name="connsiteY3" fmla="*/ 6833936 h 6858000"/>
              <a:gd name="connsiteX4" fmla="*/ 506640 w 7521050"/>
              <a:gd name="connsiteY4" fmla="*/ 3296653 h 6858000"/>
              <a:gd name="connsiteX5" fmla="*/ 1425050 w 752105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50" h="6858000">
                <a:moveTo>
                  <a:pt x="1425050" y="0"/>
                </a:moveTo>
                <a:lnTo>
                  <a:pt x="7521050" y="0"/>
                </a:lnTo>
                <a:lnTo>
                  <a:pt x="7521050" y="6858000"/>
                </a:lnTo>
                <a:lnTo>
                  <a:pt x="414398" y="6833936"/>
                </a:lnTo>
                <a:cubicBezTo>
                  <a:pt x="-441850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9" name="Orez 1">
            <a:extLst>
              <a:ext uri="{FF2B5EF4-FFF2-40B4-BE49-F238E27FC236}">
                <a16:creationId xmlns:a16="http://schemas.microsoft.com/office/drawing/2014/main" id="{F321E7FB-E742-C5C1-0339-37944DAD8F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93"/>
          <a:stretch/>
        </p:blipFill>
        <p:spPr>
          <a:xfrm>
            <a:off x="3" y="0"/>
            <a:ext cx="7521049" cy="6855966"/>
          </a:xfrm>
          <a:custGeom>
            <a:avLst/>
            <a:gdLst>
              <a:gd name="connsiteX0" fmla="*/ 0 w 7521049"/>
              <a:gd name="connsiteY0" fmla="*/ 0 h 6855966"/>
              <a:gd name="connsiteX1" fmla="*/ 6096000 w 7521049"/>
              <a:gd name="connsiteY1" fmla="*/ 0 h 6855966"/>
              <a:gd name="connsiteX2" fmla="*/ 7014411 w 7521049"/>
              <a:gd name="connsiteY2" fmla="*/ 3296653 h 6855966"/>
              <a:gd name="connsiteX3" fmla="*/ 7106653 w 7521049"/>
              <a:gd name="connsiteY3" fmla="*/ 6833936 h 6855966"/>
              <a:gd name="connsiteX4" fmla="*/ 600697 w 7521049"/>
              <a:gd name="connsiteY4" fmla="*/ 6855966 h 6855966"/>
              <a:gd name="connsiteX5" fmla="*/ 0 w 7521049"/>
              <a:gd name="connsiteY5" fmla="*/ 6855966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49" h="6855966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600697" y="6855966"/>
                </a:lnTo>
                <a:lnTo>
                  <a:pt x="0" y="6855966"/>
                </a:lnTo>
                <a:close/>
              </a:path>
            </a:pathLst>
          </a:custGeom>
        </p:spPr>
      </p:pic>
      <p:pic>
        <p:nvPicPr>
          <p:cNvPr id="10" name="Orez 2">
            <a:extLst>
              <a:ext uri="{FF2B5EF4-FFF2-40B4-BE49-F238E27FC236}">
                <a16:creationId xmlns:a16="http://schemas.microsoft.com/office/drawing/2014/main" id="{48FF8D4C-328B-F1C4-37DC-CE925FFC48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82" r="111"/>
          <a:stretch/>
        </p:blipFill>
        <p:spPr>
          <a:xfrm>
            <a:off x="4653817" y="0"/>
            <a:ext cx="7521050" cy="6855966"/>
          </a:xfrm>
          <a:custGeom>
            <a:avLst/>
            <a:gdLst>
              <a:gd name="connsiteX0" fmla="*/ 1425050 w 7521050"/>
              <a:gd name="connsiteY0" fmla="*/ 0 h 6855966"/>
              <a:gd name="connsiteX1" fmla="*/ 7521050 w 7521050"/>
              <a:gd name="connsiteY1" fmla="*/ 0 h 6855966"/>
              <a:gd name="connsiteX2" fmla="*/ 7521050 w 7521050"/>
              <a:gd name="connsiteY2" fmla="*/ 6855966 h 6855966"/>
              <a:gd name="connsiteX3" fmla="*/ 6920353 w 7521050"/>
              <a:gd name="connsiteY3" fmla="*/ 6855966 h 6855966"/>
              <a:gd name="connsiteX4" fmla="*/ 414397 w 7521050"/>
              <a:gd name="connsiteY4" fmla="*/ 6833936 h 6855966"/>
              <a:gd name="connsiteX5" fmla="*/ 506640 w 7521050"/>
              <a:gd name="connsiteY5" fmla="*/ 3296653 h 6855966"/>
              <a:gd name="connsiteX6" fmla="*/ 1425050 w 7521050"/>
              <a:gd name="connsiteY6" fmla="*/ 0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21050" h="6855966">
                <a:moveTo>
                  <a:pt x="1425050" y="0"/>
                </a:moveTo>
                <a:lnTo>
                  <a:pt x="7521050" y="0"/>
                </a:lnTo>
                <a:lnTo>
                  <a:pt x="7521050" y="6855966"/>
                </a:lnTo>
                <a:lnTo>
                  <a:pt x="6920353" y="6855966"/>
                </a:lnTo>
                <a:lnTo>
                  <a:pt x="414397" y="6833936"/>
                </a:lnTo>
                <a:cubicBezTo>
                  <a:pt x="-441849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</p:spPr>
      </p:pic>
      <p:pic>
        <p:nvPicPr>
          <p:cNvPr id="2" name="Rám">
            <a:extLst>
              <a:ext uri="{FF2B5EF4-FFF2-40B4-BE49-F238E27FC236}">
                <a16:creationId xmlns:a16="http://schemas.microsoft.com/office/drawing/2014/main" id="{E24860C6-8603-C42D-0F63-1888C78533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884422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4" cy="6855966"/>
          </a:xfrm>
          <a:prstGeom prst="rect">
            <a:avLst/>
          </a:prstGeom>
        </p:spPr>
      </p:pic>
      <p:pic>
        <p:nvPicPr>
          <p:cNvPr id="11" name="Pozadie 1">
            <a:extLst>
              <a:ext uri="{FF2B5EF4-FFF2-40B4-BE49-F238E27FC236}">
                <a16:creationId xmlns:a16="http://schemas.microsoft.com/office/drawing/2014/main" id="{EF90E00E-5BBF-C447-DE6F-CBADCEE57B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312"/>
          <a:stretch>
            <a:fillRect/>
          </a:stretch>
        </p:blipFill>
        <p:spPr>
          <a:xfrm>
            <a:off x="263352" y="260648"/>
            <a:ext cx="7257700" cy="6336704"/>
          </a:xfrm>
          <a:custGeom>
            <a:avLst/>
            <a:gdLst>
              <a:gd name="connsiteX0" fmla="*/ 0 w 7521049"/>
              <a:gd name="connsiteY0" fmla="*/ 0 h 6858000"/>
              <a:gd name="connsiteX1" fmla="*/ 6096000 w 7521049"/>
              <a:gd name="connsiteY1" fmla="*/ 0 h 6858000"/>
              <a:gd name="connsiteX2" fmla="*/ 7014411 w 7521049"/>
              <a:gd name="connsiteY2" fmla="*/ 3296653 h 6858000"/>
              <a:gd name="connsiteX3" fmla="*/ 7106653 w 7521049"/>
              <a:gd name="connsiteY3" fmla="*/ 6833936 h 6858000"/>
              <a:gd name="connsiteX4" fmla="*/ 0 w 7521049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21049" h="6858000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0" y="6858000"/>
                </a:ln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pic>
        <p:nvPicPr>
          <p:cNvPr id="12" name="Pozadie 2">
            <a:extLst>
              <a:ext uri="{FF2B5EF4-FFF2-40B4-BE49-F238E27FC236}">
                <a16:creationId xmlns:a16="http://schemas.microsoft.com/office/drawing/2014/main" id="{ADAD04ED-7C32-B1D6-F0B1-7C5B2A55EF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71" r="141"/>
          <a:stretch>
            <a:fillRect/>
          </a:stretch>
        </p:blipFill>
        <p:spPr>
          <a:xfrm>
            <a:off x="4670947" y="260648"/>
            <a:ext cx="7257700" cy="6336704"/>
          </a:xfrm>
          <a:custGeom>
            <a:avLst/>
            <a:gdLst>
              <a:gd name="connsiteX0" fmla="*/ 1425050 w 7521050"/>
              <a:gd name="connsiteY0" fmla="*/ 0 h 6858000"/>
              <a:gd name="connsiteX1" fmla="*/ 7521050 w 7521050"/>
              <a:gd name="connsiteY1" fmla="*/ 0 h 6858000"/>
              <a:gd name="connsiteX2" fmla="*/ 7521050 w 7521050"/>
              <a:gd name="connsiteY2" fmla="*/ 6858000 h 6858000"/>
              <a:gd name="connsiteX3" fmla="*/ 414398 w 7521050"/>
              <a:gd name="connsiteY3" fmla="*/ 6833936 h 6858000"/>
              <a:gd name="connsiteX4" fmla="*/ 506640 w 7521050"/>
              <a:gd name="connsiteY4" fmla="*/ 3296653 h 6858000"/>
              <a:gd name="connsiteX5" fmla="*/ 1425050 w 752105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50" h="6858000">
                <a:moveTo>
                  <a:pt x="1425050" y="0"/>
                </a:moveTo>
                <a:lnTo>
                  <a:pt x="7521050" y="0"/>
                </a:lnTo>
                <a:lnTo>
                  <a:pt x="7521050" y="6858000"/>
                </a:lnTo>
                <a:lnTo>
                  <a:pt x="414398" y="6833936"/>
                </a:lnTo>
                <a:cubicBezTo>
                  <a:pt x="-441850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9" name="Orez 1">
            <a:extLst>
              <a:ext uri="{FF2B5EF4-FFF2-40B4-BE49-F238E27FC236}">
                <a16:creationId xmlns:a16="http://schemas.microsoft.com/office/drawing/2014/main" id="{26EB4FA4-BA5B-D825-2464-6EB6130A6E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93"/>
          <a:stretch/>
        </p:blipFill>
        <p:spPr>
          <a:xfrm>
            <a:off x="3" y="0"/>
            <a:ext cx="7521049" cy="6855966"/>
          </a:xfrm>
          <a:custGeom>
            <a:avLst/>
            <a:gdLst>
              <a:gd name="connsiteX0" fmla="*/ 0 w 7521049"/>
              <a:gd name="connsiteY0" fmla="*/ 0 h 6855966"/>
              <a:gd name="connsiteX1" fmla="*/ 6096000 w 7521049"/>
              <a:gd name="connsiteY1" fmla="*/ 0 h 6855966"/>
              <a:gd name="connsiteX2" fmla="*/ 7014411 w 7521049"/>
              <a:gd name="connsiteY2" fmla="*/ 3296653 h 6855966"/>
              <a:gd name="connsiteX3" fmla="*/ 7106653 w 7521049"/>
              <a:gd name="connsiteY3" fmla="*/ 6833936 h 6855966"/>
              <a:gd name="connsiteX4" fmla="*/ 600697 w 7521049"/>
              <a:gd name="connsiteY4" fmla="*/ 6855966 h 6855966"/>
              <a:gd name="connsiteX5" fmla="*/ 0 w 7521049"/>
              <a:gd name="connsiteY5" fmla="*/ 6855966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49" h="6855966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600697" y="6855966"/>
                </a:lnTo>
                <a:lnTo>
                  <a:pt x="0" y="6855966"/>
                </a:lnTo>
                <a:close/>
              </a:path>
            </a:pathLst>
          </a:custGeom>
        </p:spPr>
      </p:pic>
      <p:pic>
        <p:nvPicPr>
          <p:cNvPr id="10" name="Orez 2">
            <a:extLst>
              <a:ext uri="{FF2B5EF4-FFF2-40B4-BE49-F238E27FC236}">
                <a16:creationId xmlns:a16="http://schemas.microsoft.com/office/drawing/2014/main" id="{04A48B74-D0B5-569F-420A-9D971CC475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82" r="111"/>
          <a:stretch/>
        </p:blipFill>
        <p:spPr>
          <a:xfrm>
            <a:off x="4653817" y="0"/>
            <a:ext cx="7521050" cy="6855966"/>
          </a:xfrm>
          <a:custGeom>
            <a:avLst/>
            <a:gdLst>
              <a:gd name="connsiteX0" fmla="*/ 1425050 w 7521050"/>
              <a:gd name="connsiteY0" fmla="*/ 0 h 6855966"/>
              <a:gd name="connsiteX1" fmla="*/ 7521050 w 7521050"/>
              <a:gd name="connsiteY1" fmla="*/ 0 h 6855966"/>
              <a:gd name="connsiteX2" fmla="*/ 7521050 w 7521050"/>
              <a:gd name="connsiteY2" fmla="*/ 6855966 h 6855966"/>
              <a:gd name="connsiteX3" fmla="*/ 6920353 w 7521050"/>
              <a:gd name="connsiteY3" fmla="*/ 6855966 h 6855966"/>
              <a:gd name="connsiteX4" fmla="*/ 414397 w 7521050"/>
              <a:gd name="connsiteY4" fmla="*/ 6833936 h 6855966"/>
              <a:gd name="connsiteX5" fmla="*/ 506640 w 7521050"/>
              <a:gd name="connsiteY5" fmla="*/ 3296653 h 6855966"/>
              <a:gd name="connsiteX6" fmla="*/ 1425050 w 7521050"/>
              <a:gd name="connsiteY6" fmla="*/ 0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21050" h="6855966">
                <a:moveTo>
                  <a:pt x="1425050" y="0"/>
                </a:moveTo>
                <a:lnTo>
                  <a:pt x="7521050" y="0"/>
                </a:lnTo>
                <a:lnTo>
                  <a:pt x="7521050" y="6855966"/>
                </a:lnTo>
                <a:lnTo>
                  <a:pt x="6920353" y="6855966"/>
                </a:lnTo>
                <a:lnTo>
                  <a:pt x="414397" y="6833936"/>
                </a:lnTo>
                <a:cubicBezTo>
                  <a:pt x="-441849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</p:spPr>
      </p:pic>
      <p:pic>
        <p:nvPicPr>
          <p:cNvPr id="2" name="Rám">
            <a:extLst>
              <a:ext uri="{FF2B5EF4-FFF2-40B4-BE49-F238E27FC236}">
                <a16:creationId xmlns:a16="http://schemas.microsoft.com/office/drawing/2014/main" id="{00D96A9B-B329-A426-9BBF-7FD8B7FB5DB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968030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4" cy="6855966"/>
          </a:xfrm>
          <a:prstGeom prst="rect">
            <a:avLst/>
          </a:prstGeom>
        </p:spPr>
      </p:pic>
      <p:pic>
        <p:nvPicPr>
          <p:cNvPr id="11" name="Pozadie 1">
            <a:extLst>
              <a:ext uri="{FF2B5EF4-FFF2-40B4-BE49-F238E27FC236}">
                <a16:creationId xmlns:a16="http://schemas.microsoft.com/office/drawing/2014/main" id="{CA969FAD-2A28-D3DB-EE07-4D9AC6B1E5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312"/>
          <a:stretch>
            <a:fillRect/>
          </a:stretch>
        </p:blipFill>
        <p:spPr>
          <a:xfrm>
            <a:off x="263352" y="260648"/>
            <a:ext cx="7257700" cy="6336704"/>
          </a:xfrm>
          <a:custGeom>
            <a:avLst/>
            <a:gdLst>
              <a:gd name="connsiteX0" fmla="*/ 0 w 7521049"/>
              <a:gd name="connsiteY0" fmla="*/ 0 h 6858000"/>
              <a:gd name="connsiteX1" fmla="*/ 6096000 w 7521049"/>
              <a:gd name="connsiteY1" fmla="*/ 0 h 6858000"/>
              <a:gd name="connsiteX2" fmla="*/ 7014411 w 7521049"/>
              <a:gd name="connsiteY2" fmla="*/ 3296653 h 6858000"/>
              <a:gd name="connsiteX3" fmla="*/ 7106653 w 7521049"/>
              <a:gd name="connsiteY3" fmla="*/ 6833936 h 6858000"/>
              <a:gd name="connsiteX4" fmla="*/ 0 w 7521049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21049" h="6858000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0" y="6858000"/>
                </a:ln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pic>
        <p:nvPicPr>
          <p:cNvPr id="12" name="Pozadie 2">
            <a:extLst>
              <a:ext uri="{FF2B5EF4-FFF2-40B4-BE49-F238E27FC236}">
                <a16:creationId xmlns:a16="http://schemas.microsoft.com/office/drawing/2014/main" id="{51496842-098A-E76A-69B8-4DE9253271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71" r="141"/>
          <a:stretch>
            <a:fillRect/>
          </a:stretch>
        </p:blipFill>
        <p:spPr>
          <a:xfrm>
            <a:off x="4670947" y="260648"/>
            <a:ext cx="7257700" cy="6336704"/>
          </a:xfrm>
          <a:custGeom>
            <a:avLst/>
            <a:gdLst>
              <a:gd name="connsiteX0" fmla="*/ 1425050 w 7521050"/>
              <a:gd name="connsiteY0" fmla="*/ 0 h 6858000"/>
              <a:gd name="connsiteX1" fmla="*/ 7521050 w 7521050"/>
              <a:gd name="connsiteY1" fmla="*/ 0 h 6858000"/>
              <a:gd name="connsiteX2" fmla="*/ 7521050 w 7521050"/>
              <a:gd name="connsiteY2" fmla="*/ 6858000 h 6858000"/>
              <a:gd name="connsiteX3" fmla="*/ 414398 w 7521050"/>
              <a:gd name="connsiteY3" fmla="*/ 6833936 h 6858000"/>
              <a:gd name="connsiteX4" fmla="*/ 506640 w 7521050"/>
              <a:gd name="connsiteY4" fmla="*/ 3296653 h 6858000"/>
              <a:gd name="connsiteX5" fmla="*/ 1425050 w 752105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50" h="6858000">
                <a:moveTo>
                  <a:pt x="1425050" y="0"/>
                </a:moveTo>
                <a:lnTo>
                  <a:pt x="7521050" y="0"/>
                </a:lnTo>
                <a:lnTo>
                  <a:pt x="7521050" y="6858000"/>
                </a:lnTo>
                <a:lnTo>
                  <a:pt x="414398" y="6833936"/>
                </a:lnTo>
                <a:cubicBezTo>
                  <a:pt x="-441850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9" name="Orez 1">
            <a:extLst>
              <a:ext uri="{FF2B5EF4-FFF2-40B4-BE49-F238E27FC236}">
                <a16:creationId xmlns:a16="http://schemas.microsoft.com/office/drawing/2014/main" id="{BFA83714-E22A-324D-E401-02134BA729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93"/>
          <a:stretch/>
        </p:blipFill>
        <p:spPr>
          <a:xfrm>
            <a:off x="3" y="0"/>
            <a:ext cx="7521049" cy="6855966"/>
          </a:xfrm>
          <a:custGeom>
            <a:avLst/>
            <a:gdLst>
              <a:gd name="connsiteX0" fmla="*/ 0 w 7521049"/>
              <a:gd name="connsiteY0" fmla="*/ 0 h 6855966"/>
              <a:gd name="connsiteX1" fmla="*/ 6096000 w 7521049"/>
              <a:gd name="connsiteY1" fmla="*/ 0 h 6855966"/>
              <a:gd name="connsiteX2" fmla="*/ 7014411 w 7521049"/>
              <a:gd name="connsiteY2" fmla="*/ 3296653 h 6855966"/>
              <a:gd name="connsiteX3" fmla="*/ 7106653 w 7521049"/>
              <a:gd name="connsiteY3" fmla="*/ 6833936 h 6855966"/>
              <a:gd name="connsiteX4" fmla="*/ 600697 w 7521049"/>
              <a:gd name="connsiteY4" fmla="*/ 6855966 h 6855966"/>
              <a:gd name="connsiteX5" fmla="*/ 0 w 7521049"/>
              <a:gd name="connsiteY5" fmla="*/ 6855966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49" h="6855966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600697" y="6855966"/>
                </a:lnTo>
                <a:lnTo>
                  <a:pt x="0" y="6855966"/>
                </a:lnTo>
                <a:close/>
              </a:path>
            </a:pathLst>
          </a:custGeom>
        </p:spPr>
      </p:pic>
      <p:pic>
        <p:nvPicPr>
          <p:cNvPr id="10" name="Orez 2">
            <a:extLst>
              <a:ext uri="{FF2B5EF4-FFF2-40B4-BE49-F238E27FC236}">
                <a16:creationId xmlns:a16="http://schemas.microsoft.com/office/drawing/2014/main" id="{282C772B-A94A-1616-BD39-E752B8612B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82" r="111"/>
          <a:stretch/>
        </p:blipFill>
        <p:spPr>
          <a:xfrm>
            <a:off x="4653817" y="0"/>
            <a:ext cx="7521050" cy="6855966"/>
          </a:xfrm>
          <a:custGeom>
            <a:avLst/>
            <a:gdLst>
              <a:gd name="connsiteX0" fmla="*/ 1425050 w 7521050"/>
              <a:gd name="connsiteY0" fmla="*/ 0 h 6855966"/>
              <a:gd name="connsiteX1" fmla="*/ 7521050 w 7521050"/>
              <a:gd name="connsiteY1" fmla="*/ 0 h 6855966"/>
              <a:gd name="connsiteX2" fmla="*/ 7521050 w 7521050"/>
              <a:gd name="connsiteY2" fmla="*/ 6855966 h 6855966"/>
              <a:gd name="connsiteX3" fmla="*/ 6920353 w 7521050"/>
              <a:gd name="connsiteY3" fmla="*/ 6855966 h 6855966"/>
              <a:gd name="connsiteX4" fmla="*/ 414397 w 7521050"/>
              <a:gd name="connsiteY4" fmla="*/ 6833936 h 6855966"/>
              <a:gd name="connsiteX5" fmla="*/ 506640 w 7521050"/>
              <a:gd name="connsiteY5" fmla="*/ 3296653 h 6855966"/>
              <a:gd name="connsiteX6" fmla="*/ 1425050 w 7521050"/>
              <a:gd name="connsiteY6" fmla="*/ 0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21050" h="6855966">
                <a:moveTo>
                  <a:pt x="1425050" y="0"/>
                </a:moveTo>
                <a:lnTo>
                  <a:pt x="7521050" y="0"/>
                </a:lnTo>
                <a:lnTo>
                  <a:pt x="7521050" y="6855966"/>
                </a:lnTo>
                <a:lnTo>
                  <a:pt x="6920353" y="6855966"/>
                </a:lnTo>
                <a:lnTo>
                  <a:pt x="414397" y="6833936"/>
                </a:lnTo>
                <a:cubicBezTo>
                  <a:pt x="-441849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</p:spPr>
      </p:pic>
      <p:pic>
        <p:nvPicPr>
          <p:cNvPr id="2" name="Rám">
            <a:extLst>
              <a:ext uri="{FF2B5EF4-FFF2-40B4-BE49-F238E27FC236}">
                <a16:creationId xmlns:a16="http://schemas.microsoft.com/office/drawing/2014/main" id="{3AB957B9-B870-DC2F-1EF2-B1345B4C8FD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970368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4" cy="6855966"/>
          </a:xfrm>
          <a:prstGeom prst="rect">
            <a:avLst/>
          </a:prstGeom>
        </p:spPr>
      </p:pic>
      <p:pic>
        <p:nvPicPr>
          <p:cNvPr id="11" name="Pozadie 1">
            <a:extLst>
              <a:ext uri="{FF2B5EF4-FFF2-40B4-BE49-F238E27FC236}">
                <a16:creationId xmlns:a16="http://schemas.microsoft.com/office/drawing/2014/main" id="{C2015750-420F-DC0A-B0C3-7AE4F7EF27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312"/>
          <a:stretch>
            <a:fillRect/>
          </a:stretch>
        </p:blipFill>
        <p:spPr>
          <a:xfrm>
            <a:off x="263352" y="260648"/>
            <a:ext cx="7257700" cy="6336704"/>
          </a:xfrm>
          <a:custGeom>
            <a:avLst/>
            <a:gdLst>
              <a:gd name="connsiteX0" fmla="*/ 0 w 7521049"/>
              <a:gd name="connsiteY0" fmla="*/ 0 h 6858000"/>
              <a:gd name="connsiteX1" fmla="*/ 6096000 w 7521049"/>
              <a:gd name="connsiteY1" fmla="*/ 0 h 6858000"/>
              <a:gd name="connsiteX2" fmla="*/ 7014411 w 7521049"/>
              <a:gd name="connsiteY2" fmla="*/ 3296653 h 6858000"/>
              <a:gd name="connsiteX3" fmla="*/ 7106653 w 7521049"/>
              <a:gd name="connsiteY3" fmla="*/ 6833936 h 6858000"/>
              <a:gd name="connsiteX4" fmla="*/ 0 w 7521049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21049" h="6858000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0" y="6858000"/>
                </a:ln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pic>
        <p:nvPicPr>
          <p:cNvPr id="12" name="Pozadie 2">
            <a:extLst>
              <a:ext uri="{FF2B5EF4-FFF2-40B4-BE49-F238E27FC236}">
                <a16:creationId xmlns:a16="http://schemas.microsoft.com/office/drawing/2014/main" id="{22A5BF8B-524F-8786-60FD-B225519999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71" r="141"/>
          <a:stretch>
            <a:fillRect/>
          </a:stretch>
        </p:blipFill>
        <p:spPr>
          <a:xfrm>
            <a:off x="4670947" y="260648"/>
            <a:ext cx="7257700" cy="6336704"/>
          </a:xfrm>
          <a:custGeom>
            <a:avLst/>
            <a:gdLst>
              <a:gd name="connsiteX0" fmla="*/ 1425050 w 7521050"/>
              <a:gd name="connsiteY0" fmla="*/ 0 h 6858000"/>
              <a:gd name="connsiteX1" fmla="*/ 7521050 w 7521050"/>
              <a:gd name="connsiteY1" fmla="*/ 0 h 6858000"/>
              <a:gd name="connsiteX2" fmla="*/ 7521050 w 7521050"/>
              <a:gd name="connsiteY2" fmla="*/ 6858000 h 6858000"/>
              <a:gd name="connsiteX3" fmla="*/ 414398 w 7521050"/>
              <a:gd name="connsiteY3" fmla="*/ 6833936 h 6858000"/>
              <a:gd name="connsiteX4" fmla="*/ 506640 w 7521050"/>
              <a:gd name="connsiteY4" fmla="*/ 3296653 h 6858000"/>
              <a:gd name="connsiteX5" fmla="*/ 1425050 w 752105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50" h="6858000">
                <a:moveTo>
                  <a:pt x="1425050" y="0"/>
                </a:moveTo>
                <a:lnTo>
                  <a:pt x="7521050" y="0"/>
                </a:lnTo>
                <a:lnTo>
                  <a:pt x="7521050" y="6858000"/>
                </a:lnTo>
                <a:lnTo>
                  <a:pt x="414398" y="6833936"/>
                </a:lnTo>
                <a:cubicBezTo>
                  <a:pt x="-441850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9" name="Orez 1">
            <a:extLst>
              <a:ext uri="{FF2B5EF4-FFF2-40B4-BE49-F238E27FC236}">
                <a16:creationId xmlns:a16="http://schemas.microsoft.com/office/drawing/2014/main" id="{7B699489-2722-43B6-DC80-5A3CD68E86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93"/>
          <a:stretch/>
        </p:blipFill>
        <p:spPr>
          <a:xfrm>
            <a:off x="3" y="0"/>
            <a:ext cx="7521049" cy="6855966"/>
          </a:xfrm>
          <a:custGeom>
            <a:avLst/>
            <a:gdLst>
              <a:gd name="connsiteX0" fmla="*/ 0 w 7521049"/>
              <a:gd name="connsiteY0" fmla="*/ 0 h 6855966"/>
              <a:gd name="connsiteX1" fmla="*/ 6096000 w 7521049"/>
              <a:gd name="connsiteY1" fmla="*/ 0 h 6855966"/>
              <a:gd name="connsiteX2" fmla="*/ 7014411 w 7521049"/>
              <a:gd name="connsiteY2" fmla="*/ 3296653 h 6855966"/>
              <a:gd name="connsiteX3" fmla="*/ 7106653 w 7521049"/>
              <a:gd name="connsiteY3" fmla="*/ 6833936 h 6855966"/>
              <a:gd name="connsiteX4" fmla="*/ 600697 w 7521049"/>
              <a:gd name="connsiteY4" fmla="*/ 6855966 h 6855966"/>
              <a:gd name="connsiteX5" fmla="*/ 0 w 7521049"/>
              <a:gd name="connsiteY5" fmla="*/ 6855966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49" h="6855966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600697" y="6855966"/>
                </a:lnTo>
                <a:lnTo>
                  <a:pt x="0" y="6855966"/>
                </a:lnTo>
                <a:close/>
              </a:path>
            </a:pathLst>
          </a:custGeom>
        </p:spPr>
      </p:pic>
      <p:pic>
        <p:nvPicPr>
          <p:cNvPr id="10" name="Orez 2">
            <a:extLst>
              <a:ext uri="{FF2B5EF4-FFF2-40B4-BE49-F238E27FC236}">
                <a16:creationId xmlns:a16="http://schemas.microsoft.com/office/drawing/2014/main" id="{02F1FB2B-ECBD-E7EF-67F9-EFA7BCEE17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82" r="111"/>
          <a:stretch/>
        </p:blipFill>
        <p:spPr>
          <a:xfrm>
            <a:off x="4653817" y="0"/>
            <a:ext cx="7521050" cy="6855966"/>
          </a:xfrm>
          <a:custGeom>
            <a:avLst/>
            <a:gdLst>
              <a:gd name="connsiteX0" fmla="*/ 1425050 w 7521050"/>
              <a:gd name="connsiteY0" fmla="*/ 0 h 6855966"/>
              <a:gd name="connsiteX1" fmla="*/ 7521050 w 7521050"/>
              <a:gd name="connsiteY1" fmla="*/ 0 h 6855966"/>
              <a:gd name="connsiteX2" fmla="*/ 7521050 w 7521050"/>
              <a:gd name="connsiteY2" fmla="*/ 6855966 h 6855966"/>
              <a:gd name="connsiteX3" fmla="*/ 6920353 w 7521050"/>
              <a:gd name="connsiteY3" fmla="*/ 6855966 h 6855966"/>
              <a:gd name="connsiteX4" fmla="*/ 414397 w 7521050"/>
              <a:gd name="connsiteY4" fmla="*/ 6833936 h 6855966"/>
              <a:gd name="connsiteX5" fmla="*/ 506640 w 7521050"/>
              <a:gd name="connsiteY5" fmla="*/ 3296653 h 6855966"/>
              <a:gd name="connsiteX6" fmla="*/ 1425050 w 7521050"/>
              <a:gd name="connsiteY6" fmla="*/ 0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21050" h="6855966">
                <a:moveTo>
                  <a:pt x="1425050" y="0"/>
                </a:moveTo>
                <a:lnTo>
                  <a:pt x="7521050" y="0"/>
                </a:lnTo>
                <a:lnTo>
                  <a:pt x="7521050" y="6855966"/>
                </a:lnTo>
                <a:lnTo>
                  <a:pt x="6920353" y="6855966"/>
                </a:lnTo>
                <a:lnTo>
                  <a:pt x="414397" y="6833936"/>
                </a:lnTo>
                <a:cubicBezTo>
                  <a:pt x="-441849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</p:spPr>
      </p:pic>
      <p:pic>
        <p:nvPicPr>
          <p:cNvPr id="2" name="Rám">
            <a:extLst>
              <a:ext uri="{FF2B5EF4-FFF2-40B4-BE49-F238E27FC236}">
                <a16:creationId xmlns:a16="http://schemas.microsoft.com/office/drawing/2014/main" id="{7A419F6D-310E-3885-C03C-2DC1D720A43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576504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4" cy="6855966"/>
          </a:xfrm>
          <a:prstGeom prst="rect">
            <a:avLst/>
          </a:prstGeom>
        </p:spPr>
      </p:pic>
      <p:pic>
        <p:nvPicPr>
          <p:cNvPr id="11" name="Pozadie 1">
            <a:extLst>
              <a:ext uri="{FF2B5EF4-FFF2-40B4-BE49-F238E27FC236}">
                <a16:creationId xmlns:a16="http://schemas.microsoft.com/office/drawing/2014/main" id="{41A60598-50D5-6E24-4688-BEA2336293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312"/>
          <a:stretch>
            <a:fillRect/>
          </a:stretch>
        </p:blipFill>
        <p:spPr>
          <a:xfrm>
            <a:off x="263352" y="260648"/>
            <a:ext cx="7257700" cy="6336704"/>
          </a:xfrm>
          <a:custGeom>
            <a:avLst/>
            <a:gdLst>
              <a:gd name="connsiteX0" fmla="*/ 0 w 7521049"/>
              <a:gd name="connsiteY0" fmla="*/ 0 h 6858000"/>
              <a:gd name="connsiteX1" fmla="*/ 6096000 w 7521049"/>
              <a:gd name="connsiteY1" fmla="*/ 0 h 6858000"/>
              <a:gd name="connsiteX2" fmla="*/ 7014411 w 7521049"/>
              <a:gd name="connsiteY2" fmla="*/ 3296653 h 6858000"/>
              <a:gd name="connsiteX3" fmla="*/ 7106653 w 7521049"/>
              <a:gd name="connsiteY3" fmla="*/ 6833936 h 6858000"/>
              <a:gd name="connsiteX4" fmla="*/ 0 w 7521049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21049" h="6858000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0" y="6858000"/>
                </a:ln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pic>
        <p:nvPicPr>
          <p:cNvPr id="12" name="Pozadie 2">
            <a:extLst>
              <a:ext uri="{FF2B5EF4-FFF2-40B4-BE49-F238E27FC236}">
                <a16:creationId xmlns:a16="http://schemas.microsoft.com/office/drawing/2014/main" id="{7D018271-150A-5715-D541-C801ABEB58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71" r="141"/>
          <a:stretch>
            <a:fillRect/>
          </a:stretch>
        </p:blipFill>
        <p:spPr>
          <a:xfrm>
            <a:off x="4670947" y="260648"/>
            <a:ext cx="7257700" cy="6336704"/>
          </a:xfrm>
          <a:custGeom>
            <a:avLst/>
            <a:gdLst>
              <a:gd name="connsiteX0" fmla="*/ 1425050 w 7521050"/>
              <a:gd name="connsiteY0" fmla="*/ 0 h 6858000"/>
              <a:gd name="connsiteX1" fmla="*/ 7521050 w 7521050"/>
              <a:gd name="connsiteY1" fmla="*/ 0 h 6858000"/>
              <a:gd name="connsiteX2" fmla="*/ 7521050 w 7521050"/>
              <a:gd name="connsiteY2" fmla="*/ 6858000 h 6858000"/>
              <a:gd name="connsiteX3" fmla="*/ 414398 w 7521050"/>
              <a:gd name="connsiteY3" fmla="*/ 6833936 h 6858000"/>
              <a:gd name="connsiteX4" fmla="*/ 506640 w 7521050"/>
              <a:gd name="connsiteY4" fmla="*/ 3296653 h 6858000"/>
              <a:gd name="connsiteX5" fmla="*/ 1425050 w 752105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50" h="6858000">
                <a:moveTo>
                  <a:pt x="1425050" y="0"/>
                </a:moveTo>
                <a:lnTo>
                  <a:pt x="7521050" y="0"/>
                </a:lnTo>
                <a:lnTo>
                  <a:pt x="7521050" y="6858000"/>
                </a:lnTo>
                <a:lnTo>
                  <a:pt x="414398" y="6833936"/>
                </a:lnTo>
                <a:cubicBezTo>
                  <a:pt x="-441850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9" name="Orez 1">
            <a:extLst>
              <a:ext uri="{FF2B5EF4-FFF2-40B4-BE49-F238E27FC236}">
                <a16:creationId xmlns:a16="http://schemas.microsoft.com/office/drawing/2014/main" id="{D5701614-DB84-9C0C-CDD5-5162EC8599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93"/>
          <a:stretch/>
        </p:blipFill>
        <p:spPr>
          <a:xfrm>
            <a:off x="3" y="0"/>
            <a:ext cx="7521049" cy="6855966"/>
          </a:xfrm>
          <a:custGeom>
            <a:avLst/>
            <a:gdLst>
              <a:gd name="connsiteX0" fmla="*/ 0 w 7521049"/>
              <a:gd name="connsiteY0" fmla="*/ 0 h 6855966"/>
              <a:gd name="connsiteX1" fmla="*/ 6096000 w 7521049"/>
              <a:gd name="connsiteY1" fmla="*/ 0 h 6855966"/>
              <a:gd name="connsiteX2" fmla="*/ 7014411 w 7521049"/>
              <a:gd name="connsiteY2" fmla="*/ 3296653 h 6855966"/>
              <a:gd name="connsiteX3" fmla="*/ 7106653 w 7521049"/>
              <a:gd name="connsiteY3" fmla="*/ 6833936 h 6855966"/>
              <a:gd name="connsiteX4" fmla="*/ 600697 w 7521049"/>
              <a:gd name="connsiteY4" fmla="*/ 6855966 h 6855966"/>
              <a:gd name="connsiteX5" fmla="*/ 0 w 7521049"/>
              <a:gd name="connsiteY5" fmla="*/ 6855966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49" h="6855966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600697" y="6855966"/>
                </a:lnTo>
                <a:lnTo>
                  <a:pt x="0" y="6855966"/>
                </a:lnTo>
                <a:close/>
              </a:path>
            </a:pathLst>
          </a:custGeom>
        </p:spPr>
      </p:pic>
      <p:pic>
        <p:nvPicPr>
          <p:cNvPr id="10" name="Orez 2">
            <a:extLst>
              <a:ext uri="{FF2B5EF4-FFF2-40B4-BE49-F238E27FC236}">
                <a16:creationId xmlns:a16="http://schemas.microsoft.com/office/drawing/2014/main" id="{60202451-B7D3-3847-937A-555C0141A4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82" r="111"/>
          <a:stretch/>
        </p:blipFill>
        <p:spPr>
          <a:xfrm>
            <a:off x="4653817" y="0"/>
            <a:ext cx="7521050" cy="6855966"/>
          </a:xfrm>
          <a:custGeom>
            <a:avLst/>
            <a:gdLst>
              <a:gd name="connsiteX0" fmla="*/ 1425050 w 7521050"/>
              <a:gd name="connsiteY0" fmla="*/ 0 h 6855966"/>
              <a:gd name="connsiteX1" fmla="*/ 7521050 w 7521050"/>
              <a:gd name="connsiteY1" fmla="*/ 0 h 6855966"/>
              <a:gd name="connsiteX2" fmla="*/ 7521050 w 7521050"/>
              <a:gd name="connsiteY2" fmla="*/ 6855966 h 6855966"/>
              <a:gd name="connsiteX3" fmla="*/ 6920353 w 7521050"/>
              <a:gd name="connsiteY3" fmla="*/ 6855966 h 6855966"/>
              <a:gd name="connsiteX4" fmla="*/ 414397 w 7521050"/>
              <a:gd name="connsiteY4" fmla="*/ 6833936 h 6855966"/>
              <a:gd name="connsiteX5" fmla="*/ 506640 w 7521050"/>
              <a:gd name="connsiteY5" fmla="*/ 3296653 h 6855966"/>
              <a:gd name="connsiteX6" fmla="*/ 1425050 w 7521050"/>
              <a:gd name="connsiteY6" fmla="*/ 0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21050" h="6855966">
                <a:moveTo>
                  <a:pt x="1425050" y="0"/>
                </a:moveTo>
                <a:lnTo>
                  <a:pt x="7521050" y="0"/>
                </a:lnTo>
                <a:lnTo>
                  <a:pt x="7521050" y="6855966"/>
                </a:lnTo>
                <a:lnTo>
                  <a:pt x="6920353" y="6855966"/>
                </a:lnTo>
                <a:lnTo>
                  <a:pt x="414397" y="6833936"/>
                </a:lnTo>
                <a:cubicBezTo>
                  <a:pt x="-441849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</p:spPr>
      </p:pic>
      <p:pic>
        <p:nvPicPr>
          <p:cNvPr id="2" name="Rám">
            <a:extLst>
              <a:ext uri="{FF2B5EF4-FFF2-40B4-BE49-F238E27FC236}">
                <a16:creationId xmlns:a16="http://schemas.microsoft.com/office/drawing/2014/main" id="{C81F5204-3F03-FD4B-264C-50A5AE9CDD9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731405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4" cy="6855966"/>
          </a:xfrm>
          <a:prstGeom prst="rect">
            <a:avLst/>
          </a:prstGeom>
        </p:spPr>
      </p:pic>
      <p:pic>
        <p:nvPicPr>
          <p:cNvPr id="11" name="Pozadie 1">
            <a:extLst>
              <a:ext uri="{FF2B5EF4-FFF2-40B4-BE49-F238E27FC236}">
                <a16:creationId xmlns:a16="http://schemas.microsoft.com/office/drawing/2014/main" id="{721ED162-E295-609C-47EE-9093BBA0A0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312"/>
          <a:stretch>
            <a:fillRect/>
          </a:stretch>
        </p:blipFill>
        <p:spPr>
          <a:xfrm>
            <a:off x="263352" y="260648"/>
            <a:ext cx="7257700" cy="6336704"/>
          </a:xfrm>
          <a:custGeom>
            <a:avLst/>
            <a:gdLst>
              <a:gd name="connsiteX0" fmla="*/ 0 w 7521049"/>
              <a:gd name="connsiteY0" fmla="*/ 0 h 6858000"/>
              <a:gd name="connsiteX1" fmla="*/ 6096000 w 7521049"/>
              <a:gd name="connsiteY1" fmla="*/ 0 h 6858000"/>
              <a:gd name="connsiteX2" fmla="*/ 7014411 w 7521049"/>
              <a:gd name="connsiteY2" fmla="*/ 3296653 h 6858000"/>
              <a:gd name="connsiteX3" fmla="*/ 7106653 w 7521049"/>
              <a:gd name="connsiteY3" fmla="*/ 6833936 h 6858000"/>
              <a:gd name="connsiteX4" fmla="*/ 0 w 7521049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21049" h="6858000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0" y="6858000"/>
                </a:ln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pic>
        <p:nvPicPr>
          <p:cNvPr id="12" name="Pozadie 2">
            <a:extLst>
              <a:ext uri="{FF2B5EF4-FFF2-40B4-BE49-F238E27FC236}">
                <a16:creationId xmlns:a16="http://schemas.microsoft.com/office/drawing/2014/main" id="{90FA5D16-1DAD-B56B-77F2-C7A45F7503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71" r="141"/>
          <a:stretch>
            <a:fillRect/>
          </a:stretch>
        </p:blipFill>
        <p:spPr>
          <a:xfrm>
            <a:off x="4670947" y="260648"/>
            <a:ext cx="7257700" cy="6336704"/>
          </a:xfrm>
          <a:custGeom>
            <a:avLst/>
            <a:gdLst>
              <a:gd name="connsiteX0" fmla="*/ 1425050 w 7521050"/>
              <a:gd name="connsiteY0" fmla="*/ 0 h 6858000"/>
              <a:gd name="connsiteX1" fmla="*/ 7521050 w 7521050"/>
              <a:gd name="connsiteY1" fmla="*/ 0 h 6858000"/>
              <a:gd name="connsiteX2" fmla="*/ 7521050 w 7521050"/>
              <a:gd name="connsiteY2" fmla="*/ 6858000 h 6858000"/>
              <a:gd name="connsiteX3" fmla="*/ 414398 w 7521050"/>
              <a:gd name="connsiteY3" fmla="*/ 6833936 h 6858000"/>
              <a:gd name="connsiteX4" fmla="*/ 506640 w 7521050"/>
              <a:gd name="connsiteY4" fmla="*/ 3296653 h 6858000"/>
              <a:gd name="connsiteX5" fmla="*/ 1425050 w 752105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50" h="6858000">
                <a:moveTo>
                  <a:pt x="1425050" y="0"/>
                </a:moveTo>
                <a:lnTo>
                  <a:pt x="7521050" y="0"/>
                </a:lnTo>
                <a:lnTo>
                  <a:pt x="7521050" y="6858000"/>
                </a:lnTo>
                <a:lnTo>
                  <a:pt x="414398" y="6833936"/>
                </a:lnTo>
                <a:cubicBezTo>
                  <a:pt x="-441850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9" name="Orez 1">
            <a:extLst>
              <a:ext uri="{FF2B5EF4-FFF2-40B4-BE49-F238E27FC236}">
                <a16:creationId xmlns:a16="http://schemas.microsoft.com/office/drawing/2014/main" id="{122F8CD9-3F15-1A9E-AFB9-AD8CE3DE56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93"/>
          <a:stretch/>
        </p:blipFill>
        <p:spPr>
          <a:xfrm>
            <a:off x="3" y="0"/>
            <a:ext cx="7521049" cy="6855966"/>
          </a:xfrm>
          <a:custGeom>
            <a:avLst/>
            <a:gdLst>
              <a:gd name="connsiteX0" fmla="*/ 0 w 7521049"/>
              <a:gd name="connsiteY0" fmla="*/ 0 h 6855966"/>
              <a:gd name="connsiteX1" fmla="*/ 6096000 w 7521049"/>
              <a:gd name="connsiteY1" fmla="*/ 0 h 6855966"/>
              <a:gd name="connsiteX2" fmla="*/ 7014411 w 7521049"/>
              <a:gd name="connsiteY2" fmla="*/ 3296653 h 6855966"/>
              <a:gd name="connsiteX3" fmla="*/ 7106653 w 7521049"/>
              <a:gd name="connsiteY3" fmla="*/ 6833936 h 6855966"/>
              <a:gd name="connsiteX4" fmla="*/ 600697 w 7521049"/>
              <a:gd name="connsiteY4" fmla="*/ 6855966 h 6855966"/>
              <a:gd name="connsiteX5" fmla="*/ 0 w 7521049"/>
              <a:gd name="connsiteY5" fmla="*/ 6855966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49" h="6855966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600697" y="6855966"/>
                </a:lnTo>
                <a:lnTo>
                  <a:pt x="0" y="6855966"/>
                </a:lnTo>
                <a:close/>
              </a:path>
            </a:pathLst>
          </a:custGeom>
        </p:spPr>
      </p:pic>
      <p:pic>
        <p:nvPicPr>
          <p:cNvPr id="10" name="Orez 2">
            <a:extLst>
              <a:ext uri="{FF2B5EF4-FFF2-40B4-BE49-F238E27FC236}">
                <a16:creationId xmlns:a16="http://schemas.microsoft.com/office/drawing/2014/main" id="{A6A2F780-34B7-9706-E0F1-6951A0CADF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82" r="111"/>
          <a:stretch/>
        </p:blipFill>
        <p:spPr>
          <a:xfrm>
            <a:off x="4653817" y="0"/>
            <a:ext cx="7521050" cy="6855966"/>
          </a:xfrm>
          <a:custGeom>
            <a:avLst/>
            <a:gdLst>
              <a:gd name="connsiteX0" fmla="*/ 1425050 w 7521050"/>
              <a:gd name="connsiteY0" fmla="*/ 0 h 6855966"/>
              <a:gd name="connsiteX1" fmla="*/ 7521050 w 7521050"/>
              <a:gd name="connsiteY1" fmla="*/ 0 h 6855966"/>
              <a:gd name="connsiteX2" fmla="*/ 7521050 w 7521050"/>
              <a:gd name="connsiteY2" fmla="*/ 6855966 h 6855966"/>
              <a:gd name="connsiteX3" fmla="*/ 6920353 w 7521050"/>
              <a:gd name="connsiteY3" fmla="*/ 6855966 h 6855966"/>
              <a:gd name="connsiteX4" fmla="*/ 414397 w 7521050"/>
              <a:gd name="connsiteY4" fmla="*/ 6833936 h 6855966"/>
              <a:gd name="connsiteX5" fmla="*/ 506640 w 7521050"/>
              <a:gd name="connsiteY5" fmla="*/ 3296653 h 6855966"/>
              <a:gd name="connsiteX6" fmla="*/ 1425050 w 7521050"/>
              <a:gd name="connsiteY6" fmla="*/ 0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21050" h="6855966">
                <a:moveTo>
                  <a:pt x="1425050" y="0"/>
                </a:moveTo>
                <a:lnTo>
                  <a:pt x="7521050" y="0"/>
                </a:lnTo>
                <a:lnTo>
                  <a:pt x="7521050" y="6855966"/>
                </a:lnTo>
                <a:lnTo>
                  <a:pt x="6920353" y="6855966"/>
                </a:lnTo>
                <a:lnTo>
                  <a:pt x="414397" y="6833936"/>
                </a:lnTo>
                <a:cubicBezTo>
                  <a:pt x="-441849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</p:spPr>
      </p:pic>
      <p:pic>
        <p:nvPicPr>
          <p:cNvPr id="2" name="Rám">
            <a:extLst>
              <a:ext uri="{FF2B5EF4-FFF2-40B4-BE49-F238E27FC236}">
                <a16:creationId xmlns:a16="http://schemas.microsoft.com/office/drawing/2014/main" id="{9939B6BB-C796-7E0C-FABD-EDC2DC98D04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530774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4" cy="6855966"/>
          </a:xfrm>
          <a:prstGeom prst="rect">
            <a:avLst/>
          </a:prstGeom>
        </p:spPr>
      </p:pic>
      <p:pic>
        <p:nvPicPr>
          <p:cNvPr id="11" name="Pozadie 1">
            <a:extLst>
              <a:ext uri="{FF2B5EF4-FFF2-40B4-BE49-F238E27FC236}">
                <a16:creationId xmlns:a16="http://schemas.microsoft.com/office/drawing/2014/main" id="{DFAF64DD-FB13-3B81-017E-0711A4F9B5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312"/>
          <a:stretch>
            <a:fillRect/>
          </a:stretch>
        </p:blipFill>
        <p:spPr>
          <a:xfrm>
            <a:off x="263352" y="260648"/>
            <a:ext cx="7257700" cy="6336704"/>
          </a:xfrm>
          <a:custGeom>
            <a:avLst/>
            <a:gdLst>
              <a:gd name="connsiteX0" fmla="*/ 0 w 7521049"/>
              <a:gd name="connsiteY0" fmla="*/ 0 h 6858000"/>
              <a:gd name="connsiteX1" fmla="*/ 6096000 w 7521049"/>
              <a:gd name="connsiteY1" fmla="*/ 0 h 6858000"/>
              <a:gd name="connsiteX2" fmla="*/ 7014411 w 7521049"/>
              <a:gd name="connsiteY2" fmla="*/ 3296653 h 6858000"/>
              <a:gd name="connsiteX3" fmla="*/ 7106653 w 7521049"/>
              <a:gd name="connsiteY3" fmla="*/ 6833936 h 6858000"/>
              <a:gd name="connsiteX4" fmla="*/ 0 w 7521049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21049" h="6858000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0" y="6858000"/>
                </a:ln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pic>
        <p:nvPicPr>
          <p:cNvPr id="12" name="Pozadie 2">
            <a:extLst>
              <a:ext uri="{FF2B5EF4-FFF2-40B4-BE49-F238E27FC236}">
                <a16:creationId xmlns:a16="http://schemas.microsoft.com/office/drawing/2014/main" id="{378AD2BB-872C-B867-6222-4FF5C011F0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71" r="141"/>
          <a:stretch>
            <a:fillRect/>
          </a:stretch>
        </p:blipFill>
        <p:spPr>
          <a:xfrm>
            <a:off x="4670947" y="260648"/>
            <a:ext cx="7257700" cy="6336704"/>
          </a:xfrm>
          <a:custGeom>
            <a:avLst/>
            <a:gdLst>
              <a:gd name="connsiteX0" fmla="*/ 1425050 w 7521050"/>
              <a:gd name="connsiteY0" fmla="*/ 0 h 6858000"/>
              <a:gd name="connsiteX1" fmla="*/ 7521050 w 7521050"/>
              <a:gd name="connsiteY1" fmla="*/ 0 h 6858000"/>
              <a:gd name="connsiteX2" fmla="*/ 7521050 w 7521050"/>
              <a:gd name="connsiteY2" fmla="*/ 6858000 h 6858000"/>
              <a:gd name="connsiteX3" fmla="*/ 414398 w 7521050"/>
              <a:gd name="connsiteY3" fmla="*/ 6833936 h 6858000"/>
              <a:gd name="connsiteX4" fmla="*/ 506640 w 7521050"/>
              <a:gd name="connsiteY4" fmla="*/ 3296653 h 6858000"/>
              <a:gd name="connsiteX5" fmla="*/ 1425050 w 752105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50" h="6858000">
                <a:moveTo>
                  <a:pt x="1425050" y="0"/>
                </a:moveTo>
                <a:lnTo>
                  <a:pt x="7521050" y="0"/>
                </a:lnTo>
                <a:lnTo>
                  <a:pt x="7521050" y="6858000"/>
                </a:lnTo>
                <a:lnTo>
                  <a:pt x="414398" y="6833936"/>
                </a:lnTo>
                <a:cubicBezTo>
                  <a:pt x="-441850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9" name="Orez 1">
            <a:extLst>
              <a:ext uri="{FF2B5EF4-FFF2-40B4-BE49-F238E27FC236}">
                <a16:creationId xmlns:a16="http://schemas.microsoft.com/office/drawing/2014/main" id="{44957C01-5145-75ED-0E75-F6C15B845F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93"/>
          <a:stretch/>
        </p:blipFill>
        <p:spPr>
          <a:xfrm>
            <a:off x="3" y="0"/>
            <a:ext cx="7521049" cy="6855966"/>
          </a:xfrm>
          <a:custGeom>
            <a:avLst/>
            <a:gdLst>
              <a:gd name="connsiteX0" fmla="*/ 0 w 7521049"/>
              <a:gd name="connsiteY0" fmla="*/ 0 h 6855966"/>
              <a:gd name="connsiteX1" fmla="*/ 6096000 w 7521049"/>
              <a:gd name="connsiteY1" fmla="*/ 0 h 6855966"/>
              <a:gd name="connsiteX2" fmla="*/ 7014411 w 7521049"/>
              <a:gd name="connsiteY2" fmla="*/ 3296653 h 6855966"/>
              <a:gd name="connsiteX3" fmla="*/ 7106653 w 7521049"/>
              <a:gd name="connsiteY3" fmla="*/ 6833936 h 6855966"/>
              <a:gd name="connsiteX4" fmla="*/ 600697 w 7521049"/>
              <a:gd name="connsiteY4" fmla="*/ 6855966 h 6855966"/>
              <a:gd name="connsiteX5" fmla="*/ 0 w 7521049"/>
              <a:gd name="connsiteY5" fmla="*/ 6855966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49" h="6855966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600697" y="6855966"/>
                </a:lnTo>
                <a:lnTo>
                  <a:pt x="0" y="6855966"/>
                </a:lnTo>
                <a:close/>
              </a:path>
            </a:pathLst>
          </a:custGeom>
        </p:spPr>
      </p:pic>
      <p:pic>
        <p:nvPicPr>
          <p:cNvPr id="10" name="Orez 2">
            <a:extLst>
              <a:ext uri="{FF2B5EF4-FFF2-40B4-BE49-F238E27FC236}">
                <a16:creationId xmlns:a16="http://schemas.microsoft.com/office/drawing/2014/main" id="{F4497BC5-01D1-96E9-BD36-89129F6056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82" r="111"/>
          <a:stretch/>
        </p:blipFill>
        <p:spPr>
          <a:xfrm>
            <a:off x="4653817" y="0"/>
            <a:ext cx="7521050" cy="6855966"/>
          </a:xfrm>
          <a:custGeom>
            <a:avLst/>
            <a:gdLst>
              <a:gd name="connsiteX0" fmla="*/ 1425050 w 7521050"/>
              <a:gd name="connsiteY0" fmla="*/ 0 h 6855966"/>
              <a:gd name="connsiteX1" fmla="*/ 7521050 w 7521050"/>
              <a:gd name="connsiteY1" fmla="*/ 0 h 6855966"/>
              <a:gd name="connsiteX2" fmla="*/ 7521050 w 7521050"/>
              <a:gd name="connsiteY2" fmla="*/ 6855966 h 6855966"/>
              <a:gd name="connsiteX3" fmla="*/ 6920353 w 7521050"/>
              <a:gd name="connsiteY3" fmla="*/ 6855966 h 6855966"/>
              <a:gd name="connsiteX4" fmla="*/ 414397 w 7521050"/>
              <a:gd name="connsiteY4" fmla="*/ 6833936 h 6855966"/>
              <a:gd name="connsiteX5" fmla="*/ 506640 w 7521050"/>
              <a:gd name="connsiteY5" fmla="*/ 3296653 h 6855966"/>
              <a:gd name="connsiteX6" fmla="*/ 1425050 w 7521050"/>
              <a:gd name="connsiteY6" fmla="*/ 0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21050" h="6855966">
                <a:moveTo>
                  <a:pt x="1425050" y="0"/>
                </a:moveTo>
                <a:lnTo>
                  <a:pt x="7521050" y="0"/>
                </a:lnTo>
                <a:lnTo>
                  <a:pt x="7521050" y="6855966"/>
                </a:lnTo>
                <a:lnTo>
                  <a:pt x="6920353" y="6855966"/>
                </a:lnTo>
                <a:lnTo>
                  <a:pt x="414397" y="6833936"/>
                </a:lnTo>
                <a:cubicBezTo>
                  <a:pt x="-441849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</p:spPr>
      </p:pic>
      <p:pic>
        <p:nvPicPr>
          <p:cNvPr id="2" name="Rám">
            <a:extLst>
              <a:ext uri="{FF2B5EF4-FFF2-40B4-BE49-F238E27FC236}">
                <a16:creationId xmlns:a16="http://schemas.microsoft.com/office/drawing/2014/main" id="{244D2690-F748-4E95-B3EA-4D5DCE80E49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701034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4" cy="6855966"/>
          </a:xfrm>
          <a:prstGeom prst="rect">
            <a:avLst/>
          </a:prstGeom>
        </p:spPr>
      </p:pic>
      <p:pic>
        <p:nvPicPr>
          <p:cNvPr id="11" name="Pozadie 1">
            <a:extLst>
              <a:ext uri="{FF2B5EF4-FFF2-40B4-BE49-F238E27FC236}">
                <a16:creationId xmlns:a16="http://schemas.microsoft.com/office/drawing/2014/main" id="{C2CC4A85-D365-9DDC-1954-29AA06C220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312"/>
          <a:stretch>
            <a:fillRect/>
          </a:stretch>
        </p:blipFill>
        <p:spPr>
          <a:xfrm>
            <a:off x="263352" y="260648"/>
            <a:ext cx="7257700" cy="6336704"/>
          </a:xfrm>
          <a:custGeom>
            <a:avLst/>
            <a:gdLst>
              <a:gd name="connsiteX0" fmla="*/ 0 w 7521049"/>
              <a:gd name="connsiteY0" fmla="*/ 0 h 6858000"/>
              <a:gd name="connsiteX1" fmla="*/ 6096000 w 7521049"/>
              <a:gd name="connsiteY1" fmla="*/ 0 h 6858000"/>
              <a:gd name="connsiteX2" fmla="*/ 7014411 w 7521049"/>
              <a:gd name="connsiteY2" fmla="*/ 3296653 h 6858000"/>
              <a:gd name="connsiteX3" fmla="*/ 7106653 w 7521049"/>
              <a:gd name="connsiteY3" fmla="*/ 6833936 h 6858000"/>
              <a:gd name="connsiteX4" fmla="*/ 0 w 7521049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21049" h="6858000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0" y="6858000"/>
                </a:ln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pic>
        <p:nvPicPr>
          <p:cNvPr id="12" name="Pozadie 2">
            <a:extLst>
              <a:ext uri="{FF2B5EF4-FFF2-40B4-BE49-F238E27FC236}">
                <a16:creationId xmlns:a16="http://schemas.microsoft.com/office/drawing/2014/main" id="{EE4CE041-16BD-C3D9-2E11-3BDA1DCD29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71" r="141"/>
          <a:stretch>
            <a:fillRect/>
          </a:stretch>
        </p:blipFill>
        <p:spPr>
          <a:xfrm>
            <a:off x="4670947" y="260648"/>
            <a:ext cx="7257700" cy="6336704"/>
          </a:xfrm>
          <a:custGeom>
            <a:avLst/>
            <a:gdLst>
              <a:gd name="connsiteX0" fmla="*/ 1425050 w 7521050"/>
              <a:gd name="connsiteY0" fmla="*/ 0 h 6858000"/>
              <a:gd name="connsiteX1" fmla="*/ 7521050 w 7521050"/>
              <a:gd name="connsiteY1" fmla="*/ 0 h 6858000"/>
              <a:gd name="connsiteX2" fmla="*/ 7521050 w 7521050"/>
              <a:gd name="connsiteY2" fmla="*/ 6858000 h 6858000"/>
              <a:gd name="connsiteX3" fmla="*/ 414398 w 7521050"/>
              <a:gd name="connsiteY3" fmla="*/ 6833936 h 6858000"/>
              <a:gd name="connsiteX4" fmla="*/ 506640 w 7521050"/>
              <a:gd name="connsiteY4" fmla="*/ 3296653 h 6858000"/>
              <a:gd name="connsiteX5" fmla="*/ 1425050 w 752105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50" h="6858000">
                <a:moveTo>
                  <a:pt x="1425050" y="0"/>
                </a:moveTo>
                <a:lnTo>
                  <a:pt x="7521050" y="0"/>
                </a:lnTo>
                <a:lnTo>
                  <a:pt x="7521050" y="6858000"/>
                </a:lnTo>
                <a:lnTo>
                  <a:pt x="414398" y="6833936"/>
                </a:lnTo>
                <a:cubicBezTo>
                  <a:pt x="-441850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9" name="Orez 1">
            <a:extLst>
              <a:ext uri="{FF2B5EF4-FFF2-40B4-BE49-F238E27FC236}">
                <a16:creationId xmlns:a16="http://schemas.microsoft.com/office/drawing/2014/main" id="{AA69E3F2-65B1-8790-AA1B-9540B7424E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93"/>
          <a:stretch/>
        </p:blipFill>
        <p:spPr>
          <a:xfrm>
            <a:off x="3" y="0"/>
            <a:ext cx="7521049" cy="6855966"/>
          </a:xfrm>
          <a:custGeom>
            <a:avLst/>
            <a:gdLst>
              <a:gd name="connsiteX0" fmla="*/ 0 w 7521049"/>
              <a:gd name="connsiteY0" fmla="*/ 0 h 6855966"/>
              <a:gd name="connsiteX1" fmla="*/ 6096000 w 7521049"/>
              <a:gd name="connsiteY1" fmla="*/ 0 h 6855966"/>
              <a:gd name="connsiteX2" fmla="*/ 7014411 w 7521049"/>
              <a:gd name="connsiteY2" fmla="*/ 3296653 h 6855966"/>
              <a:gd name="connsiteX3" fmla="*/ 7106653 w 7521049"/>
              <a:gd name="connsiteY3" fmla="*/ 6833936 h 6855966"/>
              <a:gd name="connsiteX4" fmla="*/ 600697 w 7521049"/>
              <a:gd name="connsiteY4" fmla="*/ 6855966 h 6855966"/>
              <a:gd name="connsiteX5" fmla="*/ 0 w 7521049"/>
              <a:gd name="connsiteY5" fmla="*/ 6855966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49" h="6855966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600697" y="6855966"/>
                </a:lnTo>
                <a:lnTo>
                  <a:pt x="0" y="6855966"/>
                </a:lnTo>
                <a:close/>
              </a:path>
            </a:pathLst>
          </a:custGeom>
        </p:spPr>
      </p:pic>
      <p:pic>
        <p:nvPicPr>
          <p:cNvPr id="10" name="Orez 2">
            <a:extLst>
              <a:ext uri="{FF2B5EF4-FFF2-40B4-BE49-F238E27FC236}">
                <a16:creationId xmlns:a16="http://schemas.microsoft.com/office/drawing/2014/main" id="{48D4B1AF-6459-FF41-18B3-2F0D5546D9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82" r="111"/>
          <a:stretch/>
        </p:blipFill>
        <p:spPr>
          <a:xfrm>
            <a:off x="4653817" y="0"/>
            <a:ext cx="7521050" cy="6855966"/>
          </a:xfrm>
          <a:custGeom>
            <a:avLst/>
            <a:gdLst>
              <a:gd name="connsiteX0" fmla="*/ 1425050 w 7521050"/>
              <a:gd name="connsiteY0" fmla="*/ 0 h 6855966"/>
              <a:gd name="connsiteX1" fmla="*/ 7521050 w 7521050"/>
              <a:gd name="connsiteY1" fmla="*/ 0 h 6855966"/>
              <a:gd name="connsiteX2" fmla="*/ 7521050 w 7521050"/>
              <a:gd name="connsiteY2" fmla="*/ 6855966 h 6855966"/>
              <a:gd name="connsiteX3" fmla="*/ 6920353 w 7521050"/>
              <a:gd name="connsiteY3" fmla="*/ 6855966 h 6855966"/>
              <a:gd name="connsiteX4" fmla="*/ 414397 w 7521050"/>
              <a:gd name="connsiteY4" fmla="*/ 6833936 h 6855966"/>
              <a:gd name="connsiteX5" fmla="*/ 506640 w 7521050"/>
              <a:gd name="connsiteY5" fmla="*/ 3296653 h 6855966"/>
              <a:gd name="connsiteX6" fmla="*/ 1425050 w 7521050"/>
              <a:gd name="connsiteY6" fmla="*/ 0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21050" h="6855966">
                <a:moveTo>
                  <a:pt x="1425050" y="0"/>
                </a:moveTo>
                <a:lnTo>
                  <a:pt x="7521050" y="0"/>
                </a:lnTo>
                <a:lnTo>
                  <a:pt x="7521050" y="6855966"/>
                </a:lnTo>
                <a:lnTo>
                  <a:pt x="6920353" y="6855966"/>
                </a:lnTo>
                <a:lnTo>
                  <a:pt x="414397" y="6833936"/>
                </a:lnTo>
                <a:cubicBezTo>
                  <a:pt x="-441849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</p:spPr>
      </p:pic>
      <p:pic>
        <p:nvPicPr>
          <p:cNvPr id="2" name="Rám">
            <a:extLst>
              <a:ext uri="{FF2B5EF4-FFF2-40B4-BE49-F238E27FC236}">
                <a16:creationId xmlns:a16="http://schemas.microsoft.com/office/drawing/2014/main" id="{97135268-B59A-B60B-7C34-BACC9E7CF85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594482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4" cy="6855966"/>
          </a:xfrm>
          <a:prstGeom prst="rect">
            <a:avLst/>
          </a:prstGeom>
        </p:spPr>
      </p:pic>
      <p:pic>
        <p:nvPicPr>
          <p:cNvPr id="11" name="Pozadie 1">
            <a:extLst>
              <a:ext uri="{FF2B5EF4-FFF2-40B4-BE49-F238E27FC236}">
                <a16:creationId xmlns:a16="http://schemas.microsoft.com/office/drawing/2014/main" id="{08D619BF-BF22-0E6D-A5CB-E464E671CC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312"/>
          <a:stretch>
            <a:fillRect/>
          </a:stretch>
        </p:blipFill>
        <p:spPr>
          <a:xfrm>
            <a:off x="263352" y="260648"/>
            <a:ext cx="7257700" cy="6336704"/>
          </a:xfrm>
          <a:custGeom>
            <a:avLst/>
            <a:gdLst>
              <a:gd name="connsiteX0" fmla="*/ 0 w 7521049"/>
              <a:gd name="connsiteY0" fmla="*/ 0 h 6858000"/>
              <a:gd name="connsiteX1" fmla="*/ 6096000 w 7521049"/>
              <a:gd name="connsiteY1" fmla="*/ 0 h 6858000"/>
              <a:gd name="connsiteX2" fmla="*/ 7014411 w 7521049"/>
              <a:gd name="connsiteY2" fmla="*/ 3296653 h 6858000"/>
              <a:gd name="connsiteX3" fmla="*/ 7106653 w 7521049"/>
              <a:gd name="connsiteY3" fmla="*/ 6833936 h 6858000"/>
              <a:gd name="connsiteX4" fmla="*/ 0 w 7521049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21049" h="6858000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0" y="6858000"/>
                </a:ln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pic>
        <p:nvPicPr>
          <p:cNvPr id="12" name="Pozadie 2">
            <a:extLst>
              <a:ext uri="{FF2B5EF4-FFF2-40B4-BE49-F238E27FC236}">
                <a16:creationId xmlns:a16="http://schemas.microsoft.com/office/drawing/2014/main" id="{D2399186-DDD0-9E0E-31C2-3A51630051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71" r="141"/>
          <a:stretch>
            <a:fillRect/>
          </a:stretch>
        </p:blipFill>
        <p:spPr>
          <a:xfrm>
            <a:off x="4670947" y="260648"/>
            <a:ext cx="7257700" cy="6336704"/>
          </a:xfrm>
          <a:custGeom>
            <a:avLst/>
            <a:gdLst>
              <a:gd name="connsiteX0" fmla="*/ 1425050 w 7521050"/>
              <a:gd name="connsiteY0" fmla="*/ 0 h 6858000"/>
              <a:gd name="connsiteX1" fmla="*/ 7521050 w 7521050"/>
              <a:gd name="connsiteY1" fmla="*/ 0 h 6858000"/>
              <a:gd name="connsiteX2" fmla="*/ 7521050 w 7521050"/>
              <a:gd name="connsiteY2" fmla="*/ 6858000 h 6858000"/>
              <a:gd name="connsiteX3" fmla="*/ 414398 w 7521050"/>
              <a:gd name="connsiteY3" fmla="*/ 6833936 h 6858000"/>
              <a:gd name="connsiteX4" fmla="*/ 506640 w 7521050"/>
              <a:gd name="connsiteY4" fmla="*/ 3296653 h 6858000"/>
              <a:gd name="connsiteX5" fmla="*/ 1425050 w 752105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50" h="6858000">
                <a:moveTo>
                  <a:pt x="1425050" y="0"/>
                </a:moveTo>
                <a:lnTo>
                  <a:pt x="7521050" y="0"/>
                </a:lnTo>
                <a:lnTo>
                  <a:pt x="7521050" y="6858000"/>
                </a:lnTo>
                <a:lnTo>
                  <a:pt x="414398" y="6833936"/>
                </a:lnTo>
                <a:cubicBezTo>
                  <a:pt x="-441850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9" name="Orez 1">
            <a:extLst>
              <a:ext uri="{FF2B5EF4-FFF2-40B4-BE49-F238E27FC236}">
                <a16:creationId xmlns:a16="http://schemas.microsoft.com/office/drawing/2014/main" id="{AA784F49-57B8-6DC6-C6F1-12A247CB28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93"/>
          <a:stretch/>
        </p:blipFill>
        <p:spPr>
          <a:xfrm>
            <a:off x="3" y="0"/>
            <a:ext cx="7521049" cy="6855966"/>
          </a:xfrm>
          <a:custGeom>
            <a:avLst/>
            <a:gdLst>
              <a:gd name="connsiteX0" fmla="*/ 0 w 7521049"/>
              <a:gd name="connsiteY0" fmla="*/ 0 h 6855966"/>
              <a:gd name="connsiteX1" fmla="*/ 6096000 w 7521049"/>
              <a:gd name="connsiteY1" fmla="*/ 0 h 6855966"/>
              <a:gd name="connsiteX2" fmla="*/ 7014411 w 7521049"/>
              <a:gd name="connsiteY2" fmla="*/ 3296653 h 6855966"/>
              <a:gd name="connsiteX3" fmla="*/ 7106653 w 7521049"/>
              <a:gd name="connsiteY3" fmla="*/ 6833936 h 6855966"/>
              <a:gd name="connsiteX4" fmla="*/ 600697 w 7521049"/>
              <a:gd name="connsiteY4" fmla="*/ 6855966 h 6855966"/>
              <a:gd name="connsiteX5" fmla="*/ 0 w 7521049"/>
              <a:gd name="connsiteY5" fmla="*/ 6855966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49" h="6855966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600697" y="6855966"/>
                </a:lnTo>
                <a:lnTo>
                  <a:pt x="0" y="6855966"/>
                </a:lnTo>
                <a:close/>
              </a:path>
            </a:pathLst>
          </a:custGeom>
        </p:spPr>
      </p:pic>
      <p:pic>
        <p:nvPicPr>
          <p:cNvPr id="10" name="Orez 2">
            <a:extLst>
              <a:ext uri="{FF2B5EF4-FFF2-40B4-BE49-F238E27FC236}">
                <a16:creationId xmlns:a16="http://schemas.microsoft.com/office/drawing/2014/main" id="{713FC772-E33D-4AC0-3923-4B99E15A23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82" r="111"/>
          <a:stretch/>
        </p:blipFill>
        <p:spPr>
          <a:xfrm>
            <a:off x="4653817" y="0"/>
            <a:ext cx="7521050" cy="6855966"/>
          </a:xfrm>
          <a:custGeom>
            <a:avLst/>
            <a:gdLst>
              <a:gd name="connsiteX0" fmla="*/ 1425050 w 7521050"/>
              <a:gd name="connsiteY0" fmla="*/ 0 h 6855966"/>
              <a:gd name="connsiteX1" fmla="*/ 7521050 w 7521050"/>
              <a:gd name="connsiteY1" fmla="*/ 0 h 6855966"/>
              <a:gd name="connsiteX2" fmla="*/ 7521050 w 7521050"/>
              <a:gd name="connsiteY2" fmla="*/ 6855966 h 6855966"/>
              <a:gd name="connsiteX3" fmla="*/ 6920353 w 7521050"/>
              <a:gd name="connsiteY3" fmla="*/ 6855966 h 6855966"/>
              <a:gd name="connsiteX4" fmla="*/ 414397 w 7521050"/>
              <a:gd name="connsiteY4" fmla="*/ 6833936 h 6855966"/>
              <a:gd name="connsiteX5" fmla="*/ 506640 w 7521050"/>
              <a:gd name="connsiteY5" fmla="*/ 3296653 h 6855966"/>
              <a:gd name="connsiteX6" fmla="*/ 1425050 w 7521050"/>
              <a:gd name="connsiteY6" fmla="*/ 0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21050" h="6855966">
                <a:moveTo>
                  <a:pt x="1425050" y="0"/>
                </a:moveTo>
                <a:lnTo>
                  <a:pt x="7521050" y="0"/>
                </a:lnTo>
                <a:lnTo>
                  <a:pt x="7521050" y="6855966"/>
                </a:lnTo>
                <a:lnTo>
                  <a:pt x="6920353" y="6855966"/>
                </a:lnTo>
                <a:lnTo>
                  <a:pt x="414397" y="6833936"/>
                </a:lnTo>
                <a:cubicBezTo>
                  <a:pt x="-441849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</p:spPr>
      </p:pic>
      <p:pic>
        <p:nvPicPr>
          <p:cNvPr id="2" name="Rám">
            <a:extLst>
              <a:ext uri="{FF2B5EF4-FFF2-40B4-BE49-F238E27FC236}">
                <a16:creationId xmlns:a16="http://schemas.microsoft.com/office/drawing/2014/main" id="{9852B51D-6F45-1329-E13A-C05C26D8FE8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5130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4" cy="6855966"/>
          </a:xfrm>
          <a:prstGeom prst="rect">
            <a:avLst/>
          </a:prstGeom>
        </p:spPr>
      </p:pic>
      <p:pic>
        <p:nvPicPr>
          <p:cNvPr id="11" name="Pozadie 1">
            <a:extLst>
              <a:ext uri="{FF2B5EF4-FFF2-40B4-BE49-F238E27FC236}">
                <a16:creationId xmlns:a16="http://schemas.microsoft.com/office/drawing/2014/main" id="{EF1F82E6-5A12-B7CF-8AB6-3BF4477C82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312"/>
          <a:stretch>
            <a:fillRect/>
          </a:stretch>
        </p:blipFill>
        <p:spPr>
          <a:xfrm>
            <a:off x="263352" y="260648"/>
            <a:ext cx="7257700" cy="6336704"/>
          </a:xfrm>
          <a:custGeom>
            <a:avLst/>
            <a:gdLst>
              <a:gd name="connsiteX0" fmla="*/ 0 w 7521049"/>
              <a:gd name="connsiteY0" fmla="*/ 0 h 6858000"/>
              <a:gd name="connsiteX1" fmla="*/ 6096000 w 7521049"/>
              <a:gd name="connsiteY1" fmla="*/ 0 h 6858000"/>
              <a:gd name="connsiteX2" fmla="*/ 7014411 w 7521049"/>
              <a:gd name="connsiteY2" fmla="*/ 3296653 h 6858000"/>
              <a:gd name="connsiteX3" fmla="*/ 7106653 w 7521049"/>
              <a:gd name="connsiteY3" fmla="*/ 6833936 h 6858000"/>
              <a:gd name="connsiteX4" fmla="*/ 0 w 7521049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21049" h="6858000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0" y="6858000"/>
                </a:ln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pic>
        <p:nvPicPr>
          <p:cNvPr id="12" name="Pozadie 2">
            <a:extLst>
              <a:ext uri="{FF2B5EF4-FFF2-40B4-BE49-F238E27FC236}">
                <a16:creationId xmlns:a16="http://schemas.microsoft.com/office/drawing/2014/main" id="{AEC2F346-7A06-551C-AEFB-094E426188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71" r="141"/>
          <a:stretch>
            <a:fillRect/>
          </a:stretch>
        </p:blipFill>
        <p:spPr>
          <a:xfrm>
            <a:off x="4670947" y="260648"/>
            <a:ext cx="7257700" cy="6336704"/>
          </a:xfrm>
          <a:custGeom>
            <a:avLst/>
            <a:gdLst>
              <a:gd name="connsiteX0" fmla="*/ 1425050 w 7521050"/>
              <a:gd name="connsiteY0" fmla="*/ 0 h 6858000"/>
              <a:gd name="connsiteX1" fmla="*/ 7521050 w 7521050"/>
              <a:gd name="connsiteY1" fmla="*/ 0 h 6858000"/>
              <a:gd name="connsiteX2" fmla="*/ 7521050 w 7521050"/>
              <a:gd name="connsiteY2" fmla="*/ 6858000 h 6858000"/>
              <a:gd name="connsiteX3" fmla="*/ 414398 w 7521050"/>
              <a:gd name="connsiteY3" fmla="*/ 6833936 h 6858000"/>
              <a:gd name="connsiteX4" fmla="*/ 506640 w 7521050"/>
              <a:gd name="connsiteY4" fmla="*/ 3296653 h 6858000"/>
              <a:gd name="connsiteX5" fmla="*/ 1425050 w 752105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50" h="6858000">
                <a:moveTo>
                  <a:pt x="1425050" y="0"/>
                </a:moveTo>
                <a:lnTo>
                  <a:pt x="7521050" y="0"/>
                </a:lnTo>
                <a:lnTo>
                  <a:pt x="7521050" y="6858000"/>
                </a:lnTo>
                <a:lnTo>
                  <a:pt x="414398" y="6833936"/>
                </a:lnTo>
                <a:cubicBezTo>
                  <a:pt x="-441850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9" name="Orez 1">
            <a:extLst>
              <a:ext uri="{FF2B5EF4-FFF2-40B4-BE49-F238E27FC236}">
                <a16:creationId xmlns:a16="http://schemas.microsoft.com/office/drawing/2014/main" id="{6110EAC3-479D-59E7-0629-5139265BEC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93"/>
          <a:stretch/>
        </p:blipFill>
        <p:spPr>
          <a:xfrm>
            <a:off x="3" y="0"/>
            <a:ext cx="7521049" cy="6855966"/>
          </a:xfrm>
          <a:custGeom>
            <a:avLst/>
            <a:gdLst>
              <a:gd name="connsiteX0" fmla="*/ 0 w 7521049"/>
              <a:gd name="connsiteY0" fmla="*/ 0 h 6855966"/>
              <a:gd name="connsiteX1" fmla="*/ 6096000 w 7521049"/>
              <a:gd name="connsiteY1" fmla="*/ 0 h 6855966"/>
              <a:gd name="connsiteX2" fmla="*/ 7014411 w 7521049"/>
              <a:gd name="connsiteY2" fmla="*/ 3296653 h 6855966"/>
              <a:gd name="connsiteX3" fmla="*/ 7106653 w 7521049"/>
              <a:gd name="connsiteY3" fmla="*/ 6833936 h 6855966"/>
              <a:gd name="connsiteX4" fmla="*/ 600697 w 7521049"/>
              <a:gd name="connsiteY4" fmla="*/ 6855966 h 6855966"/>
              <a:gd name="connsiteX5" fmla="*/ 0 w 7521049"/>
              <a:gd name="connsiteY5" fmla="*/ 6855966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49" h="6855966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600697" y="6855966"/>
                </a:lnTo>
                <a:lnTo>
                  <a:pt x="0" y="6855966"/>
                </a:lnTo>
                <a:close/>
              </a:path>
            </a:pathLst>
          </a:custGeom>
        </p:spPr>
      </p:pic>
      <p:pic>
        <p:nvPicPr>
          <p:cNvPr id="10" name="Orez 2">
            <a:extLst>
              <a:ext uri="{FF2B5EF4-FFF2-40B4-BE49-F238E27FC236}">
                <a16:creationId xmlns:a16="http://schemas.microsoft.com/office/drawing/2014/main" id="{A2CA8EF3-EAEE-F41D-88FB-DE5731C66A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82" r="111"/>
          <a:stretch/>
        </p:blipFill>
        <p:spPr>
          <a:xfrm>
            <a:off x="4653817" y="0"/>
            <a:ext cx="7521050" cy="6855966"/>
          </a:xfrm>
          <a:custGeom>
            <a:avLst/>
            <a:gdLst>
              <a:gd name="connsiteX0" fmla="*/ 1425050 w 7521050"/>
              <a:gd name="connsiteY0" fmla="*/ 0 h 6855966"/>
              <a:gd name="connsiteX1" fmla="*/ 7521050 w 7521050"/>
              <a:gd name="connsiteY1" fmla="*/ 0 h 6855966"/>
              <a:gd name="connsiteX2" fmla="*/ 7521050 w 7521050"/>
              <a:gd name="connsiteY2" fmla="*/ 6855966 h 6855966"/>
              <a:gd name="connsiteX3" fmla="*/ 6920353 w 7521050"/>
              <a:gd name="connsiteY3" fmla="*/ 6855966 h 6855966"/>
              <a:gd name="connsiteX4" fmla="*/ 414397 w 7521050"/>
              <a:gd name="connsiteY4" fmla="*/ 6833936 h 6855966"/>
              <a:gd name="connsiteX5" fmla="*/ 506640 w 7521050"/>
              <a:gd name="connsiteY5" fmla="*/ 3296653 h 6855966"/>
              <a:gd name="connsiteX6" fmla="*/ 1425050 w 7521050"/>
              <a:gd name="connsiteY6" fmla="*/ 0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21050" h="6855966">
                <a:moveTo>
                  <a:pt x="1425050" y="0"/>
                </a:moveTo>
                <a:lnTo>
                  <a:pt x="7521050" y="0"/>
                </a:lnTo>
                <a:lnTo>
                  <a:pt x="7521050" y="6855966"/>
                </a:lnTo>
                <a:lnTo>
                  <a:pt x="6920353" y="6855966"/>
                </a:lnTo>
                <a:lnTo>
                  <a:pt x="414397" y="6833936"/>
                </a:lnTo>
                <a:cubicBezTo>
                  <a:pt x="-441849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</p:spPr>
      </p:pic>
      <p:pic>
        <p:nvPicPr>
          <p:cNvPr id="2" name="Rám">
            <a:extLst>
              <a:ext uri="{FF2B5EF4-FFF2-40B4-BE49-F238E27FC236}">
                <a16:creationId xmlns:a16="http://schemas.microsoft.com/office/drawing/2014/main" id="{9E9E2269-42C7-E613-A5EC-790874CD67C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966791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 A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5941837" cy="6855965"/>
          </a:xfrm>
          <a:prstGeom prst="rect">
            <a:avLst/>
          </a:prstGeom>
        </p:spPr>
      </p:pic>
      <p:pic>
        <p:nvPicPr>
          <p:cNvPr id="2" name="Foto B">
            <a:extLst>
              <a:ext uri="{FF2B5EF4-FFF2-40B4-BE49-F238E27FC236}">
                <a16:creationId xmlns:a16="http://schemas.microsoft.com/office/drawing/2014/main" id="{F025D77E-EEFD-2DCF-8682-8194774932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0164" y="0"/>
            <a:ext cx="5941836" cy="6855965"/>
          </a:xfrm>
          <a:prstGeom prst="rect">
            <a:avLst/>
          </a:prstGeom>
        </p:spPr>
      </p:pic>
      <p:pic>
        <p:nvPicPr>
          <p:cNvPr id="20" name="Pozadie 1">
            <a:extLst>
              <a:ext uri="{FF2B5EF4-FFF2-40B4-BE49-F238E27FC236}">
                <a16:creationId xmlns:a16="http://schemas.microsoft.com/office/drawing/2014/main" id="{95657C91-437E-4CE8-F8A3-FEB9688998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312"/>
          <a:stretch>
            <a:fillRect/>
          </a:stretch>
        </p:blipFill>
        <p:spPr>
          <a:xfrm>
            <a:off x="263352" y="260648"/>
            <a:ext cx="7257700" cy="6336704"/>
          </a:xfrm>
          <a:custGeom>
            <a:avLst/>
            <a:gdLst>
              <a:gd name="connsiteX0" fmla="*/ 0 w 7521049"/>
              <a:gd name="connsiteY0" fmla="*/ 0 h 6858000"/>
              <a:gd name="connsiteX1" fmla="*/ 6096000 w 7521049"/>
              <a:gd name="connsiteY1" fmla="*/ 0 h 6858000"/>
              <a:gd name="connsiteX2" fmla="*/ 7014411 w 7521049"/>
              <a:gd name="connsiteY2" fmla="*/ 3296653 h 6858000"/>
              <a:gd name="connsiteX3" fmla="*/ 7106653 w 7521049"/>
              <a:gd name="connsiteY3" fmla="*/ 6833936 h 6858000"/>
              <a:gd name="connsiteX4" fmla="*/ 0 w 7521049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21049" h="6858000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0" y="6858000"/>
                </a:ln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pic>
        <p:nvPicPr>
          <p:cNvPr id="21" name="Pozadie 2">
            <a:extLst>
              <a:ext uri="{FF2B5EF4-FFF2-40B4-BE49-F238E27FC236}">
                <a16:creationId xmlns:a16="http://schemas.microsoft.com/office/drawing/2014/main" id="{9F1D5A83-7B43-3CFF-D783-A36C0C2E07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71" r="141"/>
          <a:stretch>
            <a:fillRect/>
          </a:stretch>
        </p:blipFill>
        <p:spPr>
          <a:xfrm>
            <a:off x="4670947" y="260648"/>
            <a:ext cx="7257700" cy="6336704"/>
          </a:xfrm>
          <a:custGeom>
            <a:avLst/>
            <a:gdLst>
              <a:gd name="connsiteX0" fmla="*/ 1425050 w 7521050"/>
              <a:gd name="connsiteY0" fmla="*/ 0 h 6858000"/>
              <a:gd name="connsiteX1" fmla="*/ 7521050 w 7521050"/>
              <a:gd name="connsiteY1" fmla="*/ 0 h 6858000"/>
              <a:gd name="connsiteX2" fmla="*/ 7521050 w 7521050"/>
              <a:gd name="connsiteY2" fmla="*/ 6858000 h 6858000"/>
              <a:gd name="connsiteX3" fmla="*/ 414398 w 7521050"/>
              <a:gd name="connsiteY3" fmla="*/ 6833936 h 6858000"/>
              <a:gd name="connsiteX4" fmla="*/ 506640 w 7521050"/>
              <a:gd name="connsiteY4" fmla="*/ 3296653 h 6858000"/>
              <a:gd name="connsiteX5" fmla="*/ 1425050 w 752105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50" h="6858000">
                <a:moveTo>
                  <a:pt x="1425050" y="0"/>
                </a:moveTo>
                <a:lnTo>
                  <a:pt x="7521050" y="0"/>
                </a:lnTo>
                <a:lnTo>
                  <a:pt x="7521050" y="6858000"/>
                </a:lnTo>
                <a:lnTo>
                  <a:pt x="414398" y="6833936"/>
                </a:lnTo>
                <a:cubicBezTo>
                  <a:pt x="-441850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pic>
        <p:nvPicPr>
          <p:cNvPr id="6" name="Rám A">
            <a:extLst>
              <a:ext uri="{FF2B5EF4-FFF2-40B4-BE49-F238E27FC236}">
                <a16:creationId xmlns:a16="http://schemas.microsoft.com/office/drawing/2014/main" id="{5FE13E8B-1990-ADA1-5786-80E23BB363D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" y="-25515"/>
            <a:ext cx="5943600" cy="6858000"/>
          </a:xfrm>
          <a:prstGeom prst="rect">
            <a:avLst/>
          </a:prstGeom>
        </p:spPr>
      </p:pic>
      <p:pic>
        <p:nvPicPr>
          <p:cNvPr id="7" name="Rám B">
            <a:extLst>
              <a:ext uri="{FF2B5EF4-FFF2-40B4-BE49-F238E27FC236}">
                <a16:creationId xmlns:a16="http://schemas.microsoft.com/office/drawing/2014/main" id="{5BEEDB7F-7994-B399-281E-B0BE443C245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5746" y="0"/>
            <a:ext cx="5943600" cy="6858000"/>
          </a:xfrm>
          <a:prstGeom prst="rect">
            <a:avLst/>
          </a:prstGeom>
        </p:spPr>
      </p:pic>
      <p:sp>
        <p:nvSpPr>
          <p:cNvPr id="8" name="Autor A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sp>
        <p:nvSpPr>
          <p:cNvPr id="3" name="Autor B">
            <a:extLst>
              <a:ext uri="{FF2B5EF4-FFF2-40B4-BE49-F238E27FC236}">
                <a16:creationId xmlns:a16="http://schemas.microsoft.com/office/drawing/2014/main" id="{24215398-A46A-F63B-D363-F99F1B01CF12}"/>
              </a:ext>
            </a:extLst>
          </p:cNvPr>
          <p:cNvSpPr/>
          <p:nvPr/>
        </p:nvSpPr>
        <p:spPr>
          <a:xfrm>
            <a:off x="6790165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16" name="Orez 1">
            <a:extLst>
              <a:ext uri="{FF2B5EF4-FFF2-40B4-BE49-F238E27FC236}">
                <a16:creationId xmlns:a16="http://schemas.microsoft.com/office/drawing/2014/main" id="{A7D3AA29-7FFA-A08B-0210-9EE20D1B214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93"/>
          <a:stretch/>
        </p:blipFill>
        <p:spPr>
          <a:xfrm>
            <a:off x="3" y="0"/>
            <a:ext cx="7521049" cy="6855966"/>
          </a:xfrm>
          <a:custGeom>
            <a:avLst/>
            <a:gdLst>
              <a:gd name="connsiteX0" fmla="*/ 0 w 7521049"/>
              <a:gd name="connsiteY0" fmla="*/ 0 h 6855966"/>
              <a:gd name="connsiteX1" fmla="*/ 6096000 w 7521049"/>
              <a:gd name="connsiteY1" fmla="*/ 0 h 6855966"/>
              <a:gd name="connsiteX2" fmla="*/ 7014411 w 7521049"/>
              <a:gd name="connsiteY2" fmla="*/ 3296653 h 6855966"/>
              <a:gd name="connsiteX3" fmla="*/ 7106653 w 7521049"/>
              <a:gd name="connsiteY3" fmla="*/ 6833936 h 6855966"/>
              <a:gd name="connsiteX4" fmla="*/ 600697 w 7521049"/>
              <a:gd name="connsiteY4" fmla="*/ 6855966 h 6855966"/>
              <a:gd name="connsiteX5" fmla="*/ 0 w 7521049"/>
              <a:gd name="connsiteY5" fmla="*/ 6855966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49" h="6855966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600697" y="6855966"/>
                </a:lnTo>
                <a:lnTo>
                  <a:pt x="0" y="6855966"/>
                </a:lnTo>
                <a:close/>
              </a:path>
            </a:pathLst>
          </a:custGeom>
        </p:spPr>
      </p:pic>
      <p:pic>
        <p:nvPicPr>
          <p:cNvPr id="17" name="Orez 2">
            <a:extLst>
              <a:ext uri="{FF2B5EF4-FFF2-40B4-BE49-F238E27FC236}">
                <a16:creationId xmlns:a16="http://schemas.microsoft.com/office/drawing/2014/main" id="{5E5F407F-40D7-92BC-CE25-4E95BDEB022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82" r="111"/>
          <a:stretch/>
        </p:blipFill>
        <p:spPr>
          <a:xfrm>
            <a:off x="4653817" y="0"/>
            <a:ext cx="7521050" cy="6855966"/>
          </a:xfrm>
          <a:custGeom>
            <a:avLst/>
            <a:gdLst>
              <a:gd name="connsiteX0" fmla="*/ 1425050 w 7521050"/>
              <a:gd name="connsiteY0" fmla="*/ 0 h 6855966"/>
              <a:gd name="connsiteX1" fmla="*/ 7521050 w 7521050"/>
              <a:gd name="connsiteY1" fmla="*/ 0 h 6855966"/>
              <a:gd name="connsiteX2" fmla="*/ 7521050 w 7521050"/>
              <a:gd name="connsiteY2" fmla="*/ 6855966 h 6855966"/>
              <a:gd name="connsiteX3" fmla="*/ 6920353 w 7521050"/>
              <a:gd name="connsiteY3" fmla="*/ 6855966 h 6855966"/>
              <a:gd name="connsiteX4" fmla="*/ 414397 w 7521050"/>
              <a:gd name="connsiteY4" fmla="*/ 6833936 h 6855966"/>
              <a:gd name="connsiteX5" fmla="*/ 506640 w 7521050"/>
              <a:gd name="connsiteY5" fmla="*/ 3296653 h 6855966"/>
              <a:gd name="connsiteX6" fmla="*/ 1425050 w 7521050"/>
              <a:gd name="connsiteY6" fmla="*/ 0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21050" h="6855966">
                <a:moveTo>
                  <a:pt x="1425050" y="0"/>
                </a:moveTo>
                <a:lnTo>
                  <a:pt x="7521050" y="0"/>
                </a:lnTo>
                <a:lnTo>
                  <a:pt x="7521050" y="6855966"/>
                </a:lnTo>
                <a:lnTo>
                  <a:pt x="6920353" y="6855966"/>
                </a:lnTo>
                <a:lnTo>
                  <a:pt x="414397" y="6833936"/>
                </a:lnTo>
                <a:cubicBezTo>
                  <a:pt x="-441849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</p:spPr>
      </p:pic>
      <p:pic>
        <p:nvPicPr>
          <p:cNvPr id="13" name="Rám 0">
            <a:extLst>
              <a:ext uri="{FF2B5EF4-FFF2-40B4-BE49-F238E27FC236}">
                <a16:creationId xmlns:a16="http://schemas.microsoft.com/office/drawing/2014/main" id="{4C3D1722-DF9A-7F73-A467-65494C99A37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047"/>
            <a:ext cx="12192000" cy="6858000"/>
          </a:xfrm>
          <a:prstGeom prst="rect">
            <a:avLst/>
          </a:prstGeom>
        </p:spPr>
      </p:pic>
      <p:pic>
        <p:nvPicPr>
          <p:cNvPr id="5" name="Foto 4">
            <a:extLst>
              <a:ext uri="{FF2B5EF4-FFF2-40B4-BE49-F238E27FC236}">
                <a16:creationId xmlns:a16="http://schemas.microsoft.com/office/drawing/2014/main" id="{7F74B6E0-1BFE-E24D-3910-F6F7604BF7C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4" cy="6855966"/>
          </a:xfrm>
          <a:prstGeom prst="rect">
            <a:avLst/>
          </a:prstGeom>
        </p:spPr>
      </p:pic>
      <p:pic>
        <p:nvPicPr>
          <p:cNvPr id="10" name="Rám 4">
            <a:extLst>
              <a:ext uri="{FF2B5EF4-FFF2-40B4-BE49-F238E27FC236}">
                <a16:creationId xmlns:a16="http://schemas.microsoft.com/office/drawing/2014/main" id="{4E10EEA6-FE06-EBDF-54E9-0D33657D4D4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Autor 4">
            <a:extLst>
              <a:ext uri="{FF2B5EF4-FFF2-40B4-BE49-F238E27FC236}">
                <a16:creationId xmlns:a16="http://schemas.microsoft.com/office/drawing/2014/main" id="{1A362998-026D-534F-FE66-C394CAC89358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</p:spTree>
    <p:extLst>
      <p:ext uri="{BB962C8B-B14F-4D97-AF65-F5344CB8AC3E}">
        <p14:creationId xmlns:p14="http://schemas.microsoft.com/office/powerpoint/2010/main" val="2034575661"/>
      </p:ext>
    </p:extLst>
  </p:cSld>
  <p:clrMapOvr>
    <a:masterClrMapping/>
  </p:clrMapOvr>
  <p:transition spd="slow" advClick="0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xit" presetSubtype="37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8" dur="2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4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4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mph" presetSubtype="0" accel="33333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Rot by="-5400000">
                                      <p:cBhvr>
                                        <p:cTn id="3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42" presetClass="path" presetSubtype="0" accel="50000" decel="5000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Motion origin="layout" path="M 2.08333E-7 1.48148E-6 L -0.55807 1.48148E-6 " pathEditMode="relative" rAng="0" ptsTypes="AA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8" presetClass="emph" presetSubtype="0" accel="33333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Rot by="-5400000">
                                      <p:cBhvr>
                                        <p:cTn id="4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Motion origin="layout" path="M 6.25E-7 1.48148E-6 L -0.55807 1.48148E-6 " pathEditMode="relative" rAng="0" ptsTypes="AA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04" y="0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8" presetClass="emph" presetSubtype="0" accel="33333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Rot by="5400000">
                                      <p:cBhvr>
                                        <p:cTn id="4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42" presetClass="path" presetSubtype="0" accel="50000" decel="5000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Motion origin="layout" path="M 1.11022E-16 2.96296E-6 L 0.57448 2.96296E-6 " pathEditMode="relative" rAng="0" ptsTypes="AA">
                                      <p:cBhvr>
                                        <p:cTn id="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8" presetClass="emph" presetSubtype="0" accel="33333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Rot by="5400000">
                                      <p:cBhvr>
                                        <p:cTn id="5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Motion origin="layout" path="M -2.08333E-7 3.7037E-7 L 0.57448 3.7037E-7 " pathEditMode="relative" rAng="0" ptsTypes="AA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24" y="0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6" presetClass="entr" presetSubtype="37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37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3" grpId="0" animBg="1"/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4" cy="6855966"/>
          </a:xfrm>
          <a:prstGeom prst="rect">
            <a:avLst/>
          </a:prstGeom>
        </p:spPr>
      </p:pic>
      <p:pic>
        <p:nvPicPr>
          <p:cNvPr id="11" name="Pozadie 1">
            <a:extLst>
              <a:ext uri="{FF2B5EF4-FFF2-40B4-BE49-F238E27FC236}">
                <a16:creationId xmlns:a16="http://schemas.microsoft.com/office/drawing/2014/main" id="{4B387D1C-A471-1F87-313F-19929A543F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312"/>
          <a:stretch>
            <a:fillRect/>
          </a:stretch>
        </p:blipFill>
        <p:spPr>
          <a:xfrm>
            <a:off x="263352" y="260648"/>
            <a:ext cx="7257700" cy="6336704"/>
          </a:xfrm>
          <a:custGeom>
            <a:avLst/>
            <a:gdLst>
              <a:gd name="connsiteX0" fmla="*/ 0 w 7521049"/>
              <a:gd name="connsiteY0" fmla="*/ 0 h 6858000"/>
              <a:gd name="connsiteX1" fmla="*/ 6096000 w 7521049"/>
              <a:gd name="connsiteY1" fmla="*/ 0 h 6858000"/>
              <a:gd name="connsiteX2" fmla="*/ 7014411 w 7521049"/>
              <a:gd name="connsiteY2" fmla="*/ 3296653 h 6858000"/>
              <a:gd name="connsiteX3" fmla="*/ 7106653 w 7521049"/>
              <a:gd name="connsiteY3" fmla="*/ 6833936 h 6858000"/>
              <a:gd name="connsiteX4" fmla="*/ 0 w 7521049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21049" h="6858000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0" y="6858000"/>
                </a:ln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pic>
        <p:nvPicPr>
          <p:cNvPr id="12" name="Pozadie 2">
            <a:extLst>
              <a:ext uri="{FF2B5EF4-FFF2-40B4-BE49-F238E27FC236}">
                <a16:creationId xmlns:a16="http://schemas.microsoft.com/office/drawing/2014/main" id="{475926D2-7179-6B5F-6073-69F2EB23E5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71" r="141"/>
          <a:stretch>
            <a:fillRect/>
          </a:stretch>
        </p:blipFill>
        <p:spPr>
          <a:xfrm>
            <a:off x="4670947" y="260648"/>
            <a:ext cx="7257700" cy="6336704"/>
          </a:xfrm>
          <a:custGeom>
            <a:avLst/>
            <a:gdLst>
              <a:gd name="connsiteX0" fmla="*/ 1425050 w 7521050"/>
              <a:gd name="connsiteY0" fmla="*/ 0 h 6858000"/>
              <a:gd name="connsiteX1" fmla="*/ 7521050 w 7521050"/>
              <a:gd name="connsiteY1" fmla="*/ 0 h 6858000"/>
              <a:gd name="connsiteX2" fmla="*/ 7521050 w 7521050"/>
              <a:gd name="connsiteY2" fmla="*/ 6858000 h 6858000"/>
              <a:gd name="connsiteX3" fmla="*/ 414398 w 7521050"/>
              <a:gd name="connsiteY3" fmla="*/ 6833936 h 6858000"/>
              <a:gd name="connsiteX4" fmla="*/ 506640 w 7521050"/>
              <a:gd name="connsiteY4" fmla="*/ 3296653 h 6858000"/>
              <a:gd name="connsiteX5" fmla="*/ 1425050 w 752105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50" h="6858000">
                <a:moveTo>
                  <a:pt x="1425050" y="0"/>
                </a:moveTo>
                <a:lnTo>
                  <a:pt x="7521050" y="0"/>
                </a:lnTo>
                <a:lnTo>
                  <a:pt x="7521050" y="6858000"/>
                </a:lnTo>
                <a:lnTo>
                  <a:pt x="414398" y="6833936"/>
                </a:lnTo>
                <a:cubicBezTo>
                  <a:pt x="-441850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9" name="Orez 1">
            <a:extLst>
              <a:ext uri="{FF2B5EF4-FFF2-40B4-BE49-F238E27FC236}">
                <a16:creationId xmlns:a16="http://schemas.microsoft.com/office/drawing/2014/main" id="{02FC14A7-557F-1262-A9F6-ED1611CC21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93"/>
          <a:stretch/>
        </p:blipFill>
        <p:spPr>
          <a:xfrm>
            <a:off x="3" y="0"/>
            <a:ext cx="7521049" cy="6855966"/>
          </a:xfrm>
          <a:custGeom>
            <a:avLst/>
            <a:gdLst>
              <a:gd name="connsiteX0" fmla="*/ 0 w 7521049"/>
              <a:gd name="connsiteY0" fmla="*/ 0 h 6855966"/>
              <a:gd name="connsiteX1" fmla="*/ 6096000 w 7521049"/>
              <a:gd name="connsiteY1" fmla="*/ 0 h 6855966"/>
              <a:gd name="connsiteX2" fmla="*/ 7014411 w 7521049"/>
              <a:gd name="connsiteY2" fmla="*/ 3296653 h 6855966"/>
              <a:gd name="connsiteX3" fmla="*/ 7106653 w 7521049"/>
              <a:gd name="connsiteY3" fmla="*/ 6833936 h 6855966"/>
              <a:gd name="connsiteX4" fmla="*/ 600697 w 7521049"/>
              <a:gd name="connsiteY4" fmla="*/ 6855966 h 6855966"/>
              <a:gd name="connsiteX5" fmla="*/ 0 w 7521049"/>
              <a:gd name="connsiteY5" fmla="*/ 6855966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49" h="6855966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600697" y="6855966"/>
                </a:lnTo>
                <a:lnTo>
                  <a:pt x="0" y="6855966"/>
                </a:lnTo>
                <a:close/>
              </a:path>
            </a:pathLst>
          </a:custGeom>
        </p:spPr>
      </p:pic>
      <p:pic>
        <p:nvPicPr>
          <p:cNvPr id="10" name="Orez 2">
            <a:extLst>
              <a:ext uri="{FF2B5EF4-FFF2-40B4-BE49-F238E27FC236}">
                <a16:creationId xmlns:a16="http://schemas.microsoft.com/office/drawing/2014/main" id="{CF7673EC-581C-CEDD-1096-3D031B2A7B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82" r="111"/>
          <a:stretch/>
        </p:blipFill>
        <p:spPr>
          <a:xfrm>
            <a:off x="4653817" y="0"/>
            <a:ext cx="7521050" cy="6855966"/>
          </a:xfrm>
          <a:custGeom>
            <a:avLst/>
            <a:gdLst>
              <a:gd name="connsiteX0" fmla="*/ 1425050 w 7521050"/>
              <a:gd name="connsiteY0" fmla="*/ 0 h 6855966"/>
              <a:gd name="connsiteX1" fmla="*/ 7521050 w 7521050"/>
              <a:gd name="connsiteY1" fmla="*/ 0 h 6855966"/>
              <a:gd name="connsiteX2" fmla="*/ 7521050 w 7521050"/>
              <a:gd name="connsiteY2" fmla="*/ 6855966 h 6855966"/>
              <a:gd name="connsiteX3" fmla="*/ 6920353 w 7521050"/>
              <a:gd name="connsiteY3" fmla="*/ 6855966 h 6855966"/>
              <a:gd name="connsiteX4" fmla="*/ 414397 w 7521050"/>
              <a:gd name="connsiteY4" fmla="*/ 6833936 h 6855966"/>
              <a:gd name="connsiteX5" fmla="*/ 506640 w 7521050"/>
              <a:gd name="connsiteY5" fmla="*/ 3296653 h 6855966"/>
              <a:gd name="connsiteX6" fmla="*/ 1425050 w 7521050"/>
              <a:gd name="connsiteY6" fmla="*/ 0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21050" h="6855966">
                <a:moveTo>
                  <a:pt x="1425050" y="0"/>
                </a:moveTo>
                <a:lnTo>
                  <a:pt x="7521050" y="0"/>
                </a:lnTo>
                <a:lnTo>
                  <a:pt x="7521050" y="6855966"/>
                </a:lnTo>
                <a:lnTo>
                  <a:pt x="6920353" y="6855966"/>
                </a:lnTo>
                <a:lnTo>
                  <a:pt x="414397" y="6833936"/>
                </a:lnTo>
                <a:cubicBezTo>
                  <a:pt x="-441849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</p:spPr>
      </p:pic>
      <p:pic>
        <p:nvPicPr>
          <p:cNvPr id="2" name="Rám">
            <a:extLst>
              <a:ext uri="{FF2B5EF4-FFF2-40B4-BE49-F238E27FC236}">
                <a16:creationId xmlns:a16="http://schemas.microsoft.com/office/drawing/2014/main" id="{54DB7157-0EAB-4804-012D-FC5699000FE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922059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4" cy="6855966"/>
          </a:xfrm>
          <a:prstGeom prst="rect">
            <a:avLst/>
          </a:prstGeom>
        </p:spPr>
      </p:pic>
      <p:pic>
        <p:nvPicPr>
          <p:cNvPr id="11" name="Pozadie 1">
            <a:extLst>
              <a:ext uri="{FF2B5EF4-FFF2-40B4-BE49-F238E27FC236}">
                <a16:creationId xmlns:a16="http://schemas.microsoft.com/office/drawing/2014/main" id="{198B2C6E-D0A7-9D1D-B6C1-C783E178D9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312"/>
          <a:stretch>
            <a:fillRect/>
          </a:stretch>
        </p:blipFill>
        <p:spPr>
          <a:xfrm>
            <a:off x="263352" y="260648"/>
            <a:ext cx="7257700" cy="6336704"/>
          </a:xfrm>
          <a:custGeom>
            <a:avLst/>
            <a:gdLst>
              <a:gd name="connsiteX0" fmla="*/ 0 w 7521049"/>
              <a:gd name="connsiteY0" fmla="*/ 0 h 6858000"/>
              <a:gd name="connsiteX1" fmla="*/ 6096000 w 7521049"/>
              <a:gd name="connsiteY1" fmla="*/ 0 h 6858000"/>
              <a:gd name="connsiteX2" fmla="*/ 7014411 w 7521049"/>
              <a:gd name="connsiteY2" fmla="*/ 3296653 h 6858000"/>
              <a:gd name="connsiteX3" fmla="*/ 7106653 w 7521049"/>
              <a:gd name="connsiteY3" fmla="*/ 6833936 h 6858000"/>
              <a:gd name="connsiteX4" fmla="*/ 0 w 7521049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21049" h="6858000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0" y="6858000"/>
                </a:ln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pic>
        <p:nvPicPr>
          <p:cNvPr id="12" name="Pozadie 2">
            <a:extLst>
              <a:ext uri="{FF2B5EF4-FFF2-40B4-BE49-F238E27FC236}">
                <a16:creationId xmlns:a16="http://schemas.microsoft.com/office/drawing/2014/main" id="{9615E8AF-E41A-74DC-4517-77CBFD3C83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71" r="141"/>
          <a:stretch>
            <a:fillRect/>
          </a:stretch>
        </p:blipFill>
        <p:spPr>
          <a:xfrm>
            <a:off x="4670947" y="260648"/>
            <a:ext cx="7257700" cy="6336704"/>
          </a:xfrm>
          <a:custGeom>
            <a:avLst/>
            <a:gdLst>
              <a:gd name="connsiteX0" fmla="*/ 1425050 w 7521050"/>
              <a:gd name="connsiteY0" fmla="*/ 0 h 6858000"/>
              <a:gd name="connsiteX1" fmla="*/ 7521050 w 7521050"/>
              <a:gd name="connsiteY1" fmla="*/ 0 h 6858000"/>
              <a:gd name="connsiteX2" fmla="*/ 7521050 w 7521050"/>
              <a:gd name="connsiteY2" fmla="*/ 6858000 h 6858000"/>
              <a:gd name="connsiteX3" fmla="*/ 414398 w 7521050"/>
              <a:gd name="connsiteY3" fmla="*/ 6833936 h 6858000"/>
              <a:gd name="connsiteX4" fmla="*/ 506640 w 7521050"/>
              <a:gd name="connsiteY4" fmla="*/ 3296653 h 6858000"/>
              <a:gd name="connsiteX5" fmla="*/ 1425050 w 752105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50" h="6858000">
                <a:moveTo>
                  <a:pt x="1425050" y="0"/>
                </a:moveTo>
                <a:lnTo>
                  <a:pt x="7521050" y="0"/>
                </a:lnTo>
                <a:lnTo>
                  <a:pt x="7521050" y="6858000"/>
                </a:lnTo>
                <a:lnTo>
                  <a:pt x="414398" y="6833936"/>
                </a:lnTo>
                <a:cubicBezTo>
                  <a:pt x="-441850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9" name="Orez 1">
            <a:extLst>
              <a:ext uri="{FF2B5EF4-FFF2-40B4-BE49-F238E27FC236}">
                <a16:creationId xmlns:a16="http://schemas.microsoft.com/office/drawing/2014/main" id="{8B3D454C-BDE3-236C-1644-9F94931E4E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93"/>
          <a:stretch/>
        </p:blipFill>
        <p:spPr>
          <a:xfrm>
            <a:off x="3" y="0"/>
            <a:ext cx="7521049" cy="6855966"/>
          </a:xfrm>
          <a:custGeom>
            <a:avLst/>
            <a:gdLst>
              <a:gd name="connsiteX0" fmla="*/ 0 w 7521049"/>
              <a:gd name="connsiteY0" fmla="*/ 0 h 6855966"/>
              <a:gd name="connsiteX1" fmla="*/ 6096000 w 7521049"/>
              <a:gd name="connsiteY1" fmla="*/ 0 h 6855966"/>
              <a:gd name="connsiteX2" fmla="*/ 7014411 w 7521049"/>
              <a:gd name="connsiteY2" fmla="*/ 3296653 h 6855966"/>
              <a:gd name="connsiteX3" fmla="*/ 7106653 w 7521049"/>
              <a:gd name="connsiteY3" fmla="*/ 6833936 h 6855966"/>
              <a:gd name="connsiteX4" fmla="*/ 600697 w 7521049"/>
              <a:gd name="connsiteY4" fmla="*/ 6855966 h 6855966"/>
              <a:gd name="connsiteX5" fmla="*/ 0 w 7521049"/>
              <a:gd name="connsiteY5" fmla="*/ 6855966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49" h="6855966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600697" y="6855966"/>
                </a:lnTo>
                <a:lnTo>
                  <a:pt x="0" y="6855966"/>
                </a:lnTo>
                <a:close/>
              </a:path>
            </a:pathLst>
          </a:custGeom>
        </p:spPr>
      </p:pic>
      <p:pic>
        <p:nvPicPr>
          <p:cNvPr id="10" name="Orez 2">
            <a:extLst>
              <a:ext uri="{FF2B5EF4-FFF2-40B4-BE49-F238E27FC236}">
                <a16:creationId xmlns:a16="http://schemas.microsoft.com/office/drawing/2014/main" id="{BBA8CB9D-785B-C131-F866-CE49679B44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82" r="111"/>
          <a:stretch/>
        </p:blipFill>
        <p:spPr>
          <a:xfrm>
            <a:off x="4653817" y="0"/>
            <a:ext cx="7521050" cy="6855966"/>
          </a:xfrm>
          <a:custGeom>
            <a:avLst/>
            <a:gdLst>
              <a:gd name="connsiteX0" fmla="*/ 1425050 w 7521050"/>
              <a:gd name="connsiteY0" fmla="*/ 0 h 6855966"/>
              <a:gd name="connsiteX1" fmla="*/ 7521050 w 7521050"/>
              <a:gd name="connsiteY1" fmla="*/ 0 h 6855966"/>
              <a:gd name="connsiteX2" fmla="*/ 7521050 w 7521050"/>
              <a:gd name="connsiteY2" fmla="*/ 6855966 h 6855966"/>
              <a:gd name="connsiteX3" fmla="*/ 6920353 w 7521050"/>
              <a:gd name="connsiteY3" fmla="*/ 6855966 h 6855966"/>
              <a:gd name="connsiteX4" fmla="*/ 414397 w 7521050"/>
              <a:gd name="connsiteY4" fmla="*/ 6833936 h 6855966"/>
              <a:gd name="connsiteX5" fmla="*/ 506640 w 7521050"/>
              <a:gd name="connsiteY5" fmla="*/ 3296653 h 6855966"/>
              <a:gd name="connsiteX6" fmla="*/ 1425050 w 7521050"/>
              <a:gd name="connsiteY6" fmla="*/ 0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21050" h="6855966">
                <a:moveTo>
                  <a:pt x="1425050" y="0"/>
                </a:moveTo>
                <a:lnTo>
                  <a:pt x="7521050" y="0"/>
                </a:lnTo>
                <a:lnTo>
                  <a:pt x="7521050" y="6855966"/>
                </a:lnTo>
                <a:lnTo>
                  <a:pt x="6920353" y="6855966"/>
                </a:lnTo>
                <a:lnTo>
                  <a:pt x="414397" y="6833936"/>
                </a:lnTo>
                <a:cubicBezTo>
                  <a:pt x="-441849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</p:spPr>
      </p:pic>
      <p:pic>
        <p:nvPicPr>
          <p:cNvPr id="2" name="Rám">
            <a:extLst>
              <a:ext uri="{FF2B5EF4-FFF2-40B4-BE49-F238E27FC236}">
                <a16:creationId xmlns:a16="http://schemas.microsoft.com/office/drawing/2014/main" id="{A21B5333-4999-8918-7229-02D21EE4B8E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993692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4" cy="6855966"/>
          </a:xfrm>
          <a:prstGeom prst="rect">
            <a:avLst/>
          </a:prstGeom>
        </p:spPr>
      </p:pic>
      <p:pic>
        <p:nvPicPr>
          <p:cNvPr id="11" name="Pozadie 1">
            <a:extLst>
              <a:ext uri="{FF2B5EF4-FFF2-40B4-BE49-F238E27FC236}">
                <a16:creationId xmlns:a16="http://schemas.microsoft.com/office/drawing/2014/main" id="{D34019DC-DD95-1030-25B9-CD6EC75C91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312"/>
          <a:stretch>
            <a:fillRect/>
          </a:stretch>
        </p:blipFill>
        <p:spPr>
          <a:xfrm>
            <a:off x="263352" y="260648"/>
            <a:ext cx="7257700" cy="6336704"/>
          </a:xfrm>
          <a:custGeom>
            <a:avLst/>
            <a:gdLst>
              <a:gd name="connsiteX0" fmla="*/ 0 w 7521049"/>
              <a:gd name="connsiteY0" fmla="*/ 0 h 6858000"/>
              <a:gd name="connsiteX1" fmla="*/ 6096000 w 7521049"/>
              <a:gd name="connsiteY1" fmla="*/ 0 h 6858000"/>
              <a:gd name="connsiteX2" fmla="*/ 7014411 w 7521049"/>
              <a:gd name="connsiteY2" fmla="*/ 3296653 h 6858000"/>
              <a:gd name="connsiteX3" fmla="*/ 7106653 w 7521049"/>
              <a:gd name="connsiteY3" fmla="*/ 6833936 h 6858000"/>
              <a:gd name="connsiteX4" fmla="*/ 0 w 7521049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21049" h="6858000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0" y="6858000"/>
                </a:ln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pic>
        <p:nvPicPr>
          <p:cNvPr id="12" name="Pozadie 2">
            <a:extLst>
              <a:ext uri="{FF2B5EF4-FFF2-40B4-BE49-F238E27FC236}">
                <a16:creationId xmlns:a16="http://schemas.microsoft.com/office/drawing/2014/main" id="{43DA0921-2213-79ED-A6DD-EC345E6005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71" r="141"/>
          <a:stretch>
            <a:fillRect/>
          </a:stretch>
        </p:blipFill>
        <p:spPr>
          <a:xfrm>
            <a:off x="4670947" y="260648"/>
            <a:ext cx="7257700" cy="6336704"/>
          </a:xfrm>
          <a:custGeom>
            <a:avLst/>
            <a:gdLst>
              <a:gd name="connsiteX0" fmla="*/ 1425050 w 7521050"/>
              <a:gd name="connsiteY0" fmla="*/ 0 h 6858000"/>
              <a:gd name="connsiteX1" fmla="*/ 7521050 w 7521050"/>
              <a:gd name="connsiteY1" fmla="*/ 0 h 6858000"/>
              <a:gd name="connsiteX2" fmla="*/ 7521050 w 7521050"/>
              <a:gd name="connsiteY2" fmla="*/ 6858000 h 6858000"/>
              <a:gd name="connsiteX3" fmla="*/ 414398 w 7521050"/>
              <a:gd name="connsiteY3" fmla="*/ 6833936 h 6858000"/>
              <a:gd name="connsiteX4" fmla="*/ 506640 w 7521050"/>
              <a:gd name="connsiteY4" fmla="*/ 3296653 h 6858000"/>
              <a:gd name="connsiteX5" fmla="*/ 1425050 w 752105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50" h="6858000">
                <a:moveTo>
                  <a:pt x="1425050" y="0"/>
                </a:moveTo>
                <a:lnTo>
                  <a:pt x="7521050" y="0"/>
                </a:lnTo>
                <a:lnTo>
                  <a:pt x="7521050" y="6858000"/>
                </a:lnTo>
                <a:lnTo>
                  <a:pt x="414398" y="6833936"/>
                </a:lnTo>
                <a:cubicBezTo>
                  <a:pt x="-441850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9" name="Orez 1">
            <a:extLst>
              <a:ext uri="{FF2B5EF4-FFF2-40B4-BE49-F238E27FC236}">
                <a16:creationId xmlns:a16="http://schemas.microsoft.com/office/drawing/2014/main" id="{15AC9CEE-2832-8EFD-79D1-900E461FCD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93"/>
          <a:stretch/>
        </p:blipFill>
        <p:spPr>
          <a:xfrm>
            <a:off x="3" y="0"/>
            <a:ext cx="7521049" cy="6855966"/>
          </a:xfrm>
          <a:custGeom>
            <a:avLst/>
            <a:gdLst>
              <a:gd name="connsiteX0" fmla="*/ 0 w 7521049"/>
              <a:gd name="connsiteY0" fmla="*/ 0 h 6855966"/>
              <a:gd name="connsiteX1" fmla="*/ 6096000 w 7521049"/>
              <a:gd name="connsiteY1" fmla="*/ 0 h 6855966"/>
              <a:gd name="connsiteX2" fmla="*/ 7014411 w 7521049"/>
              <a:gd name="connsiteY2" fmla="*/ 3296653 h 6855966"/>
              <a:gd name="connsiteX3" fmla="*/ 7106653 w 7521049"/>
              <a:gd name="connsiteY3" fmla="*/ 6833936 h 6855966"/>
              <a:gd name="connsiteX4" fmla="*/ 600697 w 7521049"/>
              <a:gd name="connsiteY4" fmla="*/ 6855966 h 6855966"/>
              <a:gd name="connsiteX5" fmla="*/ 0 w 7521049"/>
              <a:gd name="connsiteY5" fmla="*/ 6855966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49" h="6855966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600697" y="6855966"/>
                </a:lnTo>
                <a:lnTo>
                  <a:pt x="0" y="6855966"/>
                </a:lnTo>
                <a:close/>
              </a:path>
            </a:pathLst>
          </a:custGeom>
        </p:spPr>
      </p:pic>
      <p:pic>
        <p:nvPicPr>
          <p:cNvPr id="10" name="Orez 2">
            <a:extLst>
              <a:ext uri="{FF2B5EF4-FFF2-40B4-BE49-F238E27FC236}">
                <a16:creationId xmlns:a16="http://schemas.microsoft.com/office/drawing/2014/main" id="{0ACB7001-E934-B4E6-17E4-1146BEF0DC5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82" r="111"/>
          <a:stretch/>
        </p:blipFill>
        <p:spPr>
          <a:xfrm>
            <a:off x="4653817" y="0"/>
            <a:ext cx="7521050" cy="6855966"/>
          </a:xfrm>
          <a:custGeom>
            <a:avLst/>
            <a:gdLst>
              <a:gd name="connsiteX0" fmla="*/ 1425050 w 7521050"/>
              <a:gd name="connsiteY0" fmla="*/ 0 h 6855966"/>
              <a:gd name="connsiteX1" fmla="*/ 7521050 w 7521050"/>
              <a:gd name="connsiteY1" fmla="*/ 0 h 6855966"/>
              <a:gd name="connsiteX2" fmla="*/ 7521050 w 7521050"/>
              <a:gd name="connsiteY2" fmla="*/ 6855966 h 6855966"/>
              <a:gd name="connsiteX3" fmla="*/ 6920353 w 7521050"/>
              <a:gd name="connsiteY3" fmla="*/ 6855966 h 6855966"/>
              <a:gd name="connsiteX4" fmla="*/ 414397 w 7521050"/>
              <a:gd name="connsiteY4" fmla="*/ 6833936 h 6855966"/>
              <a:gd name="connsiteX5" fmla="*/ 506640 w 7521050"/>
              <a:gd name="connsiteY5" fmla="*/ 3296653 h 6855966"/>
              <a:gd name="connsiteX6" fmla="*/ 1425050 w 7521050"/>
              <a:gd name="connsiteY6" fmla="*/ 0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21050" h="6855966">
                <a:moveTo>
                  <a:pt x="1425050" y="0"/>
                </a:moveTo>
                <a:lnTo>
                  <a:pt x="7521050" y="0"/>
                </a:lnTo>
                <a:lnTo>
                  <a:pt x="7521050" y="6855966"/>
                </a:lnTo>
                <a:lnTo>
                  <a:pt x="6920353" y="6855966"/>
                </a:lnTo>
                <a:lnTo>
                  <a:pt x="414397" y="6833936"/>
                </a:lnTo>
                <a:cubicBezTo>
                  <a:pt x="-441849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</p:spPr>
      </p:pic>
      <p:pic>
        <p:nvPicPr>
          <p:cNvPr id="2" name="Rám">
            <a:extLst>
              <a:ext uri="{FF2B5EF4-FFF2-40B4-BE49-F238E27FC236}">
                <a16:creationId xmlns:a16="http://schemas.microsoft.com/office/drawing/2014/main" id="{DB8CC110-0A89-8746-6ABC-314AA00F048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630895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4" cy="6855966"/>
          </a:xfrm>
          <a:prstGeom prst="rect">
            <a:avLst/>
          </a:prstGeom>
        </p:spPr>
      </p:pic>
      <p:pic>
        <p:nvPicPr>
          <p:cNvPr id="11" name="Pozadie 1">
            <a:extLst>
              <a:ext uri="{FF2B5EF4-FFF2-40B4-BE49-F238E27FC236}">
                <a16:creationId xmlns:a16="http://schemas.microsoft.com/office/drawing/2014/main" id="{3BC58FD5-6F1E-FD1E-721A-3CC6841308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312"/>
          <a:stretch>
            <a:fillRect/>
          </a:stretch>
        </p:blipFill>
        <p:spPr>
          <a:xfrm>
            <a:off x="263352" y="260648"/>
            <a:ext cx="7257700" cy="6336704"/>
          </a:xfrm>
          <a:custGeom>
            <a:avLst/>
            <a:gdLst>
              <a:gd name="connsiteX0" fmla="*/ 0 w 7521049"/>
              <a:gd name="connsiteY0" fmla="*/ 0 h 6858000"/>
              <a:gd name="connsiteX1" fmla="*/ 6096000 w 7521049"/>
              <a:gd name="connsiteY1" fmla="*/ 0 h 6858000"/>
              <a:gd name="connsiteX2" fmla="*/ 7014411 w 7521049"/>
              <a:gd name="connsiteY2" fmla="*/ 3296653 h 6858000"/>
              <a:gd name="connsiteX3" fmla="*/ 7106653 w 7521049"/>
              <a:gd name="connsiteY3" fmla="*/ 6833936 h 6858000"/>
              <a:gd name="connsiteX4" fmla="*/ 0 w 7521049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21049" h="6858000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0" y="6858000"/>
                </a:ln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pic>
        <p:nvPicPr>
          <p:cNvPr id="12" name="Pozadie 2">
            <a:extLst>
              <a:ext uri="{FF2B5EF4-FFF2-40B4-BE49-F238E27FC236}">
                <a16:creationId xmlns:a16="http://schemas.microsoft.com/office/drawing/2014/main" id="{7EB5490F-BFA1-D06D-1DFB-FE8ACAB681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71" r="141"/>
          <a:stretch>
            <a:fillRect/>
          </a:stretch>
        </p:blipFill>
        <p:spPr>
          <a:xfrm>
            <a:off x="4670947" y="260648"/>
            <a:ext cx="7257700" cy="6336704"/>
          </a:xfrm>
          <a:custGeom>
            <a:avLst/>
            <a:gdLst>
              <a:gd name="connsiteX0" fmla="*/ 1425050 w 7521050"/>
              <a:gd name="connsiteY0" fmla="*/ 0 h 6858000"/>
              <a:gd name="connsiteX1" fmla="*/ 7521050 w 7521050"/>
              <a:gd name="connsiteY1" fmla="*/ 0 h 6858000"/>
              <a:gd name="connsiteX2" fmla="*/ 7521050 w 7521050"/>
              <a:gd name="connsiteY2" fmla="*/ 6858000 h 6858000"/>
              <a:gd name="connsiteX3" fmla="*/ 414398 w 7521050"/>
              <a:gd name="connsiteY3" fmla="*/ 6833936 h 6858000"/>
              <a:gd name="connsiteX4" fmla="*/ 506640 w 7521050"/>
              <a:gd name="connsiteY4" fmla="*/ 3296653 h 6858000"/>
              <a:gd name="connsiteX5" fmla="*/ 1425050 w 752105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50" h="6858000">
                <a:moveTo>
                  <a:pt x="1425050" y="0"/>
                </a:moveTo>
                <a:lnTo>
                  <a:pt x="7521050" y="0"/>
                </a:lnTo>
                <a:lnTo>
                  <a:pt x="7521050" y="6858000"/>
                </a:lnTo>
                <a:lnTo>
                  <a:pt x="414398" y="6833936"/>
                </a:lnTo>
                <a:cubicBezTo>
                  <a:pt x="-441850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9" name="Orez 1">
            <a:extLst>
              <a:ext uri="{FF2B5EF4-FFF2-40B4-BE49-F238E27FC236}">
                <a16:creationId xmlns:a16="http://schemas.microsoft.com/office/drawing/2014/main" id="{DE925B34-5D78-29ED-1EC6-7F65DE0306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93"/>
          <a:stretch/>
        </p:blipFill>
        <p:spPr>
          <a:xfrm>
            <a:off x="3" y="0"/>
            <a:ext cx="7521049" cy="6855966"/>
          </a:xfrm>
          <a:custGeom>
            <a:avLst/>
            <a:gdLst>
              <a:gd name="connsiteX0" fmla="*/ 0 w 7521049"/>
              <a:gd name="connsiteY0" fmla="*/ 0 h 6855966"/>
              <a:gd name="connsiteX1" fmla="*/ 6096000 w 7521049"/>
              <a:gd name="connsiteY1" fmla="*/ 0 h 6855966"/>
              <a:gd name="connsiteX2" fmla="*/ 7014411 w 7521049"/>
              <a:gd name="connsiteY2" fmla="*/ 3296653 h 6855966"/>
              <a:gd name="connsiteX3" fmla="*/ 7106653 w 7521049"/>
              <a:gd name="connsiteY3" fmla="*/ 6833936 h 6855966"/>
              <a:gd name="connsiteX4" fmla="*/ 600697 w 7521049"/>
              <a:gd name="connsiteY4" fmla="*/ 6855966 h 6855966"/>
              <a:gd name="connsiteX5" fmla="*/ 0 w 7521049"/>
              <a:gd name="connsiteY5" fmla="*/ 6855966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49" h="6855966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600697" y="6855966"/>
                </a:lnTo>
                <a:lnTo>
                  <a:pt x="0" y="6855966"/>
                </a:lnTo>
                <a:close/>
              </a:path>
            </a:pathLst>
          </a:custGeom>
        </p:spPr>
      </p:pic>
      <p:pic>
        <p:nvPicPr>
          <p:cNvPr id="10" name="Orez 2">
            <a:extLst>
              <a:ext uri="{FF2B5EF4-FFF2-40B4-BE49-F238E27FC236}">
                <a16:creationId xmlns:a16="http://schemas.microsoft.com/office/drawing/2014/main" id="{A027D594-444C-1297-7360-31A68F2397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82" r="111"/>
          <a:stretch/>
        </p:blipFill>
        <p:spPr>
          <a:xfrm>
            <a:off x="4653817" y="0"/>
            <a:ext cx="7521050" cy="6855966"/>
          </a:xfrm>
          <a:custGeom>
            <a:avLst/>
            <a:gdLst>
              <a:gd name="connsiteX0" fmla="*/ 1425050 w 7521050"/>
              <a:gd name="connsiteY0" fmla="*/ 0 h 6855966"/>
              <a:gd name="connsiteX1" fmla="*/ 7521050 w 7521050"/>
              <a:gd name="connsiteY1" fmla="*/ 0 h 6855966"/>
              <a:gd name="connsiteX2" fmla="*/ 7521050 w 7521050"/>
              <a:gd name="connsiteY2" fmla="*/ 6855966 h 6855966"/>
              <a:gd name="connsiteX3" fmla="*/ 6920353 w 7521050"/>
              <a:gd name="connsiteY3" fmla="*/ 6855966 h 6855966"/>
              <a:gd name="connsiteX4" fmla="*/ 414397 w 7521050"/>
              <a:gd name="connsiteY4" fmla="*/ 6833936 h 6855966"/>
              <a:gd name="connsiteX5" fmla="*/ 506640 w 7521050"/>
              <a:gd name="connsiteY5" fmla="*/ 3296653 h 6855966"/>
              <a:gd name="connsiteX6" fmla="*/ 1425050 w 7521050"/>
              <a:gd name="connsiteY6" fmla="*/ 0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21050" h="6855966">
                <a:moveTo>
                  <a:pt x="1425050" y="0"/>
                </a:moveTo>
                <a:lnTo>
                  <a:pt x="7521050" y="0"/>
                </a:lnTo>
                <a:lnTo>
                  <a:pt x="7521050" y="6855966"/>
                </a:lnTo>
                <a:lnTo>
                  <a:pt x="6920353" y="6855966"/>
                </a:lnTo>
                <a:lnTo>
                  <a:pt x="414397" y="6833936"/>
                </a:lnTo>
                <a:cubicBezTo>
                  <a:pt x="-441849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</p:spPr>
      </p:pic>
      <p:pic>
        <p:nvPicPr>
          <p:cNvPr id="2" name="Rám">
            <a:extLst>
              <a:ext uri="{FF2B5EF4-FFF2-40B4-BE49-F238E27FC236}">
                <a16:creationId xmlns:a16="http://schemas.microsoft.com/office/drawing/2014/main" id="{150A5AFC-24C2-AF3A-A25B-68092DBC47E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421913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4" cy="6855966"/>
          </a:xfrm>
          <a:prstGeom prst="rect">
            <a:avLst/>
          </a:prstGeom>
        </p:spPr>
      </p:pic>
      <p:pic>
        <p:nvPicPr>
          <p:cNvPr id="11" name="Pozadie 1">
            <a:extLst>
              <a:ext uri="{FF2B5EF4-FFF2-40B4-BE49-F238E27FC236}">
                <a16:creationId xmlns:a16="http://schemas.microsoft.com/office/drawing/2014/main" id="{085D2558-5F06-2F40-0C42-68AF1412D2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312"/>
          <a:stretch>
            <a:fillRect/>
          </a:stretch>
        </p:blipFill>
        <p:spPr>
          <a:xfrm>
            <a:off x="263352" y="260648"/>
            <a:ext cx="7257700" cy="6336704"/>
          </a:xfrm>
          <a:custGeom>
            <a:avLst/>
            <a:gdLst>
              <a:gd name="connsiteX0" fmla="*/ 0 w 7521049"/>
              <a:gd name="connsiteY0" fmla="*/ 0 h 6858000"/>
              <a:gd name="connsiteX1" fmla="*/ 6096000 w 7521049"/>
              <a:gd name="connsiteY1" fmla="*/ 0 h 6858000"/>
              <a:gd name="connsiteX2" fmla="*/ 7014411 w 7521049"/>
              <a:gd name="connsiteY2" fmla="*/ 3296653 h 6858000"/>
              <a:gd name="connsiteX3" fmla="*/ 7106653 w 7521049"/>
              <a:gd name="connsiteY3" fmla="*/ 6833936 h 6858000"/>
              <a:gd name="connsiteX4" fmla="*/ 0 w 7521049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21049" h="6858000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0" y="6858000"/>
                </a:ln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pic>
        <p:nvPicPr>
          <p:cNvPr id="12" name="Pozadie 2">
            <a:extLst>
              <a:ext uri="{FF2B5EF4-FFF2-40B4-BE49-F238E27FC236}">
                <a16:creationId xmlns:a16="http://schemas.microsoft.com/office/drawing/2014/main" id="{245811AD-EDB9-845E-62F7-8B3CC2AEA8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71" r="141"/>
          <a:stretch>
            <a:fillRect/>
          </a:stretch>
        </p:blipFill>
        <p:spPr>
          <a:xfrm>
            <a:off x="4670947" y="260648"/>
            <a:ext cx="7257700" cy="6336704"/>
          </a:xfrm>
          <a:custGeom>
            <a:avLst/>
            <a:gdLst>
              <a:gd name="connsiteX0" fmla="*/ 1425050 w 7521050"/>
              <a:gd name="connsiteY0" fmla="*/ 0 h 6858000"/>
              <a:gd name="connsiteX1" fmla="*/ 7521050 w 7521050"/>
              <a:gd name="connsiteY1" fmla="*/ 0 h 6858000"/>
              <a:gd name="connsiteX2" fmla="*/ 7521050 w 7521050"/>
              <a:gd name="connsiteY2" fmla="*/ 6858000 h 6858000"/>
              <a:gd name="connsiteX3" fmla="*/ 414398 w 7521050"/>
              <a:gd name="connsiteY3" fmla="*/ 6833936 h 6858000"/>
              <a:gd name="connsiteX4" fmla="*/ 506640 w 7521050"/>
              <a:gd name="connsiteY4" fmla="*/ 3296653 h 6858000"/>
              <a:gd name="connsiteX5" fmla="*/ 1425050 w 752105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50" h="6858000">
                <a:moveTo>
                  <a:pt x="1425050" y="0"/>
                </a:moveTo>
                <a:lnTo>
                  <a:pt x="7521050" y="0"/>
                </a:lnTo>
                <a:lnTo>
                  <a:pt x="7521050" y="6858000"/>
                </a:lnTo>
                <a:lnTo>
                  <a:pt x="414398" y="6833936"/>
                </a:lnTo>
                <a:cubicBezTo>
                  <a:pt x="-441850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9" name="Orez 1">
            <a:extLst>
              <a:ext uri="{FF2B5EF4-FFF2-40B4-BE49-F238E27FC236}">
                <a16:creationId xmlns:a16="http://schemas.microsoft.com/office/drawing/2014/main" id="{BB9AF958-C5A3-560D-B508-2A90D84A1F5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93"/>
          <a:stretch/>
        </p:blipFill>
        <p:spPr>
          <a:xfrm>
            <a:off x="3" y="0"/>
            <a:ext cx="7521049" cy="6855966"/>
          </a:xfrm>
          <a:custGeom>
            <a:avLst/>
            <a:gdLst>
              <a:gd name="connsiteX0" fmla="*/ 0 w 7521049"/>
              <a:gd name="connsiteY0" fmla="*/ 0 h 6855966"/>
              <a:gd name="connsiteX1" fmla="*/ 6096000 w 7521049"/>
              <a:gd name="connsiteY1" fmla="*/ 0 h 6855966"/>
              <a:gd name="connsiteX2" fmla="*/ 7014411 w 7521049"/>
              <a:gd name="connsiteY2" fmla="*/ 3296653 h 6855966"/>
              <a:gd name="connsiteX3" fmla="*/ 7106653 w 7521049"/>
              <a:gd name="connsiteY3" fmla="*/ 6833936 h 6855966"/>
              <a:gd name="connsiteX4" fmla="*/ 600697 w 7521049"/>
              <a:gd name="connsiteY4" fmla="*/ 6855966 h 6855966"/>
              <a:gd name="connsiteX5" fmla="*/ 0 w 7521049"/>
              <a:gd name="connsiteY5" fmla="*/ 6855966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49" h="6855966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600697" y="6855966"/>
                </a:lnTo>
                <a:lnTo>
                  <a:pt x="0" y="6855966"/>
                </a:lnTo>
                <a:close/>
              </a:path>
            </a:pathLst>
          </a:custGeom>
        </p:spPr>
      </p:pic>
      <p:pic>
        <p:nvPicPr>
          <p:cNvPr id="10" name="Orez 2">
            <a:extLst>
              <a:ext uri="{FF2B5EF4-FFF2-40B4-BE49-F238E27FC236}">
                <a16:creationId xmlns:a16="http://schemas.microsoft.com/office/drawing/2014/main" id="{9403BC24-99CB-29A9-4831-F477E57792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82" r="111"/>
          <a:stretch/>
        </p:blipFill>
        <p:spPr>
          <a:xfrm>
            <a:off x="4653817" y="0"/>
            <a:ext cx="7521050" cy="6855966"/>
          </a:xfrm>
          <a:custGeom>
            <a:avLst/>
            <a:gdLst>
              <a:gd name="connsiteX0" fmla="*/ 1425050 w 7521050"/>
              <a:gd name="connsiteY0" fmla="*/ 0 h 6855966"/>
              <a:gd name="connsiteX1" fmla="*/ 7521050 w 7521050"/>
              <a:gd name="connsiteY1" fmla="*/ 0 h 6855966"/>
              <a:gd name="connsiteX2" fmla="*/ 7521050 w 7521050"/>
              <a:gd name="connsiteY2" fmla="*/ 6855966 h 6855966"/>
              <a:gd name="connsiteX3" fmla="*/ 6920353 w 7521050"/>
              <a:gd name="connsiteY3" fmla="*/ 6855966 h 6855966"/>
              <a:gd name="connsiteX4" fmla="*/ 414397 w 7521050"/>
              <a:gd name="connsiteY4" fmla="*/ 6833936 h 6855966"/>
              <a:gd name="connsiteX5" fmla="*/ 506640 w 7521050"/>
              <a:gd name="connsiteY5" fmla="*/ 3296653 h 6855966"/>
              <a:gd name="connsiteX6" fmla="*/ 1425050 w 7521050"/>
              <a:gd name="connsiteY6" fmla="*/ 0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21050" h="6855966">
                <a:moveTo>
                  <a:pt x="1425050" y="0"/>
                </a:moveTo>
                <a:lnTo>
                  <a:pt x="7521050" y="0"/>
                </a:lnTo>
                <a:lnTo>
                  <a:pt x="7521050" y="6855966"/>
                </a:lnTo>
                <a:lnTo>
                  <a:pt x="6920353" y="6855966"/>
                </a:lnTo>
                <a:lnTo>
                  <a:pt x="414397" y="6833936"/>
                </a:lnTo>
                <a:cubicBezTo>
                  <a:pt x="-441849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</p:spPr>
      </p:pic>
      <p:pic>
        <p:nvPicPr>
          <p:cNvPr id="2" name="Rám">
            <a:extLst>
              <a:ext uri="{FF2B5EF4-FFF2-40B4-BE49-F238E27FC236}">
                <a16:creationId xmlns:a16="http://schemas.microsoft.com/office/drawing/2014/main" id="{59052A31-5AFC-20CE-5216-BB4CDB7878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441983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4" cy="6855966"/>
          </a:xfrm>
          <a:prstGeom prst="rect">
            <a:avLst/>
          </a:prstGeom>
        </p:spPr>
      </p:pic>
      <p:pic>
        <p:nvPicPr>
          <p:cNvPr id="11" name="Pozadie 1">
            <a:extLst>
              <a:ext uri="{FF2B5EF4-FFF2-40B4-BE49-F238E27FC236}">
                <a16:creationId xmlns:a16="http://schemas.microsoft.com/office/drawing/2014/main" id="{488A3B1E-46A6-7351-1E67-55BAEA4466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312"/>
          <a:stretch>
            <a:fillRect/>
          </a:stretch>
        </p:blipFill>
        <p:spPr>
          <a:xfrm>
            <a:off x="263352" y="260648"/>
            <a:ext cx="7257700" cy="6336704"/>
          </a:xfrm>
          <a:custGeom>
            <a:avLst/>
            <a:gdLst>
              <a:gd name="connsiteX0" fmla="*/ 0 w 7521049"/>
              <a:gd name="connsiteY0" fmla="*/ 0 h 6858000"/>
              <a:gd name="connsiteX1" fmla="*/ 6096000 w 7521049"/>
              <a:gd name="connsiteY1" fmla="*/ 0 h 6858000"/>
              <a:gd name="connsiteX2" fmla="*/ 7014411 w 7521049"/>
              <a:gd name="connsiteY2" fmla="*/ 3296653 h 6858000"/>
              <a:gd name="connsiteX3" fmla="*/ 7106653 w 7521049"/>
              <a:gd name="connsiteY3" fmla="*/ 6833936 h 6858000"/>
              <a:gd name="connsiteX4" fmla="*/ 0 w 7521049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21049" h="6858000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0" y="6858000"/>
                </a:ln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pic>
        <p:nvPicPr>
          <p:cNvPr id="12" name="Pozadie 2">
            <a:extLst>
              <a:ext uri="{FF2B5EF4-FFF2-40B4-BE49-F238E27FC236}">
                <a16:creationId xmlns:a16="http://schemas.microsoft.com/office/drawing/2014/main" id="{8A7C4386-8078-2E8F-C096-4D23370FDC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71" r="141"/>
          <a:stretch>
            <a:fillRect/>
          </a:stretch>
        </p:blipFill>
        <p:spPr>
          <a:xfrm>
            <a:off x="4670947" y="260648"/>
            <a:ext cx="7257700" cy="6336704"/>
          </a:xfrm>
          <a:custGeom>
            <a:avLst/>
            <a:gdLst>
              <a:gd name="connsiteX0" fmla="*/ 1425050 w 7521050"/>
              <a:gd name="connsiteY0" fmla="*/ 0 h 6858000"/>
              <a:gd name="connsiteX1" fmla="*/ 7521050 w 7521050"/>
              <a:gd name="connsiteY1" fmla="*/ 0 h 6858000"/>
              <a:gd name="connsiteX2" fmla="*/ 7521050 w 7521050"/>
              <a:gd name="connsiteY2" fmla="*/ 6858000 h 6858000"/>
              <a:gd name="connsiteX3" fmla="*/ 414398 w 7521050"/>
              <a:gd name="connsiteY3" fmla="*/ 6833936 h 6858000"/>
              <a:gd name="connsiteX4" fmla="*/ 506640 w 7521050"/>
              <a:gd name="connsiteY4" fmla="*/ 3296653 h 6858000"/>
              <a:gd name="connsiteX5" fmla="*/ 1425050 w 752105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50" h="6858000">
                <a:moveTo>
                  <a:pt x="1425050" y="0"/>
                </a:moveTo>
                <a:lnTo>
                  <a:pt x="7521050" y="0"/>
                </a:lnTo>
                <a:lnTo>
                  <a:pt x="7521050" y="6858000"/>
                </a:lnTo>
                <a:lnTo>
                  <a:pt x="414398" y="6833936"/>
                </a:lnTo>
                <a:cubicBezTo>
                  <a:pt x="-441850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9" name="Orez 1">
            <a:extLst>
              <a:ext uri="{FF2B5EF4-FFF2-40B4-BE49-F238E27FC236}">
                <a16:creationId xmlns:a16="http://schemas.microsoft.com/office/drawing/2014/main" id="{FF9B62ED-6FD3-B181-420C-1D901F97BF2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93"/>
          <a:stretch/>
        </p:blipFill>
        <p:spPr>
          <a:xfrm>
            <a:off x="3" y="0"/>
            <a:ext cx="7521049" cy="6855966"/>
          </a:xfrm>
          <a:custGeom>
            <a:avLst/>
            <a:gdLst>
              <a:gd name="connsiteX0" fmla="*/ 0 w 7521049"/>
              <a:gd name="connsiteY0" fmla="*/ 0 h 6855966"/>
              <a:gd name="connsiteX1" fmla="*/ 6096000 w 7521049"/>
              <a:gd name="connsiteY1" fmla="*/ 0 h 6855966"/>
              <a:gd name="connsiteX2" fmla="*/ 7014411 w 7521049"/>
              <a:gd name="connsiteY2" fmla="*/ 3296653 h 6855966"/>
              <a:gd name="connsiteX3" fmla="*/ 7106653 w 7521049"/>
              <a:gd name="connsiteY3" fmla="*/ 6833936 h 6855966"/>
              <a:gd name="connsiteX4" fmla="*/ 600697 w 7521049"/>
              <a:gd name="connsiteY4" fmla="*/ 6855966 h 6855966"/>
              <a:gd name="connsiteX5" fmla="*/ 0 w 7521049"/>
              <a:gd name="connsiteY5" fmla="*/ 6855966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49" h="6855966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600697" y="6855966"/>
                </a:lnTo>
                <a:lnTo>
                  <a:pt x="0" y="6855966"/>
                </a:lnTo>
                <a:close/>
              </a:path>
            </a:pathLst>
          </a:custGeom>
        </p:spPr>
      </p:pic>
      <p:pic>
        <p:nvPicPr>
          <p:cNvPr id="10" name="Orez 2">
            <a:extLst>
              <a:ext uri="{FF2B5EF4-FFF2-40B4-BE49-F238E27FC236}">
                <a16:creationId xmlns:a16="http://schemas.microsoft.com/office/drawing/2014/main" id="{EE16F0D1-6122-69D2-7BE7-424A37AA6B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82" r="111"/>
          <a:stretch/>
        </p:blipFill>
        <p:spPr>
          <a:xfrm>
            <a:off x="4653817" y="0"/>
            <a:ext cx="7521050" cy="6855966"/>
          </a:xfrm>
          <a:custGeom>
            <a:avLst/>
            <a:gdLst>
              <a:gd name="connsiteX0" fmla="*/ 1425050 w 7521050"/>
              <a:gd name="connsiteY0" fmla="*/ 0 h 6855966"/>
              <a:gd name="connsiteX1" fmla="*/ 7521050 w 7521050"/>
              <a:gd name="connsiteY1" fmla="*/ 0 h 6855966"/>
              <a:gd name="connsiteX2" fmla="*/ 7521050 w 7521050"/>
              <a:gd name="connsiteY2" fmla="*/ 6855966 h 6855966"/>
              <a:gd name="connsiteX3" fmla="*/ 6920353 w 7521050"/>
              <a:gd name="connsiteY3" fmla="*/ 6855966 h 6855966"/>
              <a:gd name="connsiteX4" fmla="*/ 414397 w 7521050"/>
              <a:gd name="connsiteY4" fmla="*/ 6833936 h 6855966"/>
              <a:gd name="connsiteX5" fmla="*/ 506640 w 7521050"/>
              <a:gd name="connsiteY5" fmla="*/ 3296653 h 6855966"/>
              <a:gd name="connsiteX6" fmla="*/ 1425050 w 7521050"/>
              <a:gd name="connsiteY6" fmla="*/ 0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21050" h="6855966">
                <a:moveTo>
                  <a:pt x="1425050" y="0"/>
                </a:moveTo>
                <a:lnTo>
                  <a:pt x="7521050" y="0"/>
                </a:lnTo>
                <a:lnTo>
                  <a:pt x="7521050" y="6855966"/>
                </a:lnTo>
                <a:lnTo>
                  <a:pt x="6920353" y="6855966"/>
                </a:lnTo>
                <a:lnTo>
                  <a:pt x="414397" y="6833936"/>
                </a:lnTo>
                <a:cubicBezTo>
                  <a:pt x="-441849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</p:spPr>
      </p:pic>
      <p:pic>
        <p:nvPicPr>
          <p:cNvPr id="2" name="Rám">
            <a:extLst>
              <a:ext uri="{FF2B5EF4-FFF2-40B4-BE49-F238E27FC236}">
                <a16:creationId xmlns:a16="http://schemas.microsoft.com/office/drawing/2014/main" id="{F870C58D-970B-714D-790E-9B6073A0449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475935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4" cy="6855966"/>
          </a:xfrm>
          <a:prstGeom prst="rect">
            <a:avLst/>
          </a:prstGeom>
        </p:spPr>
      </p:pic>
      <p:pic>
        <p:nvPicPr>
          <p:cNvPr id="11" name="Pozadie 1">
            <a:extLst>
              <a:ext uri="{FF2B5EF4-FFF2-40B4-BE49-F238E27FC236}">
                <a16:creationId xmlns:a16="http://schemas.microsoft.com/office/drawing/2014/main" id="{5F3D00A8-CABB-9C2B-DA81-DF0D68389B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312"/>
          <a:stretch>
            <a:fillRect/>
          </a:stretch>
        </p:blipFill>
        <p:spPr>
          <a:xfrm>
            <a:off x="263352" y="260648"/>
            <a:ext cx="7257700" cy="6336704"/>
          </a:xfrm>
          <a:custGeom>
            <a:avLst/>
            <a:gdLst>
              <a:gd name="connsiteX0" fmla="*/ 0 w 7521049"/>
              <a:gd name="connsiteY0" fmla="*/ 0 h 6858000"/>
              <a:gd name="connsiteX1" fmla="*/ 6096000 w 7521049"/>
              <a:gd name="connsiteY1" fmla="*/ 0 h 6858000"/>
              <a:gd name="connsiteX2" fmla="*/ 7014411 w 7521049"/>
              <a:gd name="connsiteY2" fmla="*/ 3296653 h 6858000"/>
              <a:gd name="connsiteX3" fmla="*/ 7106653 w 7521049"/>
              <a:gd name="connsiteY3" fmla="*/ 6833936 h 6858000"/>
              <a:gd name="connsiteX4" fmla="*/ 0 w 7521049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21049" h="6858000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0" y="6858000"/>
                </a:ln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pic>
        <p:nvPicPr>
          <p:cNvPr id="12" name="Pozadie 2">
            <a:extLst>
              <a:ext uri="{FF2B5EF4-FFF2-40B4-BE49-F238E27FC236}">
                <a16:creationId xmlns:a16="http://schemas.microsoft.com/office/drawing/2014/main" id="{ABF56D5F-F882-FC0F-8A37-6126BC437E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71" r="141"/>
          <a:stretch>
            <a:fillRect/>
          </a:stretch>
        </p:blipFill>
        <p:spPr>
          <a:xfrm>
            <a:off x="4670947" y="260648"/>
            <a:ext cx="7257700" cy="6336704"/>
          </a:xfrm>
          <a:custGeom>
            <a:avLst/>
            <a:gdLst>
              <a:gd name="connsiteX0" fmla="*/ 1425050 w 7521050"/>
              <a:gd name="connsiteY0" fmla="*/ 0 h 6858000"/>
              <a:gd name="connsiteX1" fmla="*/ 7521050 w 7521050"/>
              <a:gd name="connsiteY1" fmla="*/ 0 h 6858000"/>
              <a:gd name="connsiteX2" fmla="*/ 7521050 w 7521050"/>
              <a:gd name="connsiteY2" fmla="*/ 6858000 h 6858000"/>
              <a:gd name="connsiteX3" fmla="*/ 414398 w 7521050"/>
              <a:gd name="connsiteY3" fmla="*/ 6833936 h 6858000"/>
              <a:gd name="connsiteX4" fmla="*/ 506640 w 7521050"/>
              <a:gd name="connsiteY4" fmla="*/ 3296653 h 6858000"/>
              <a:gd name="connsiteX5" fmla="*/ 1425050 w 752105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50" h="6858000">
                <a:moveTo>
                  <a:pt x="1425050" y="0"/>
                </a:moveTo>
                <a:lnTo>
                  <a:pt x="7521050" y="0"/>
                </a:lnTo>
                <a:lnTo>
                  <a:pt x="7521050" y="6858000"/>
                </a:lnTo>
                <a:lnTo>
                  <a:pt x="414398" y="6833936"/>
                </a:lnTo>
                <a:cubicBezTo>
                  <a:pt x="-441850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9" name="Orez 1">
            <a:extLst>
              <a:ext uri="{FF2B5EF4-FFF2-40B4-BE49-F238E27FC236}">
                <a16:creationId xmlns:a16="http://schemas.microsoft.com/office/drawing/2014/main" id="{EA605D47-C028-C422-2D39-44A39A5E4E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93"/>
          <a:stretch/>
        </p:blipFill>
        <p:spPr>
          <a:xfrm>
            <a:off x="3" y="0"/>
            <a:ext cx="7521049" cy="6855966"/>
          </a:xfrm>
          <a:custGeom>
            <a:avLst/>
            <a:gdLst>
              <a:gd name="connsiteX0" fmla="*/ 0 w 7521049"/>
              <a:gd name="connsiteY0" fmla="*/ 0 h 6855966"/>
              <a:gd name="connsiteX1" fmla="*/ 6096000 w 7521049"/>
              <a:gd name="connsiteY1" fmla="*/ 0 h 6855966"/>
              <a:gd name="connsiteX2" fmla="*/ 7014411 w 7521049"/>
              <a:gd name="connsiteY2" fmla="*/ 3296653 h 6855966"/>
              <a:gd name="connsiteX3" fmla="*/ 7106653 w 7521049"/>
              <a:gd name="connsiteY3" fmla="*/ 6833936 h 6855966"/>
              <a:gd name="connsiteX4" fmla="*/ 600697 w 7521049"/>
              <a:gd name="connsiteY4" fmla="*/ 6855966 h 6855966"/>
              <a:gd name="connsiteX5" fmla="*/ 0 w 7521049"/>
              <a:gd name="connsiteY5" fmla="*/ 6855966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49" h="6855966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600697" y="6855966"/>
                </a:lnTo>
                <a:lnTo>
                  <a:pt x="0" y="6855966"/>
                </a:lnTo>
                <a:close/>
              </a:path>
            </a:pathLst>
          </a:custGeom>
        </p:spPr>
      </p:pic>
      <p:pic>
        <p:nvPicPr>
          <p:cNvPr id="10" name="Orez 2">
            <a:extLst>
              <a:ext uri="{FF2B5EF4-FFF2-40B4-BE49-F238E27FC236}">
                <a16:creationId xmlns:a16="http://schemas.microsoft.com/office/drawing/2014/main" id="{8941364C-4AC2-8B83-5A21-2D75845CAF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82" r="111"/>
          <a:stretch/>
        </p:blipFill>
        <p:spPr>
          <a:xfrm>
            <a:off x="4653817" y="0"/>
            <a:ext cx="7521050" cy="6855966"/>
          </a:xfrm>
          <a:custGeom>
            <a:avLst/>
            <a:gdLst>
              <a:gd name="connsiteX0" fmla="*/ 1425050 w 7521050"/>
              <a:gd name="connsiteY0" fmla="*/ 0 h 6855966"/>
              <a:gd name="connsiteX1" fmla="*/ 7521050 w 7521050"/>
              <a:gd name="connsiteY1" fmla="*/ 0 h 6855966"/>
              <a:gd name="connsiteX2" fmla="*/ 7521050 w 7521050"/>
              <a:gd name="connsiteY2" fmla="*/ 6855966 h 6855966"/>
              <a:gd name="connsiteX3" fmla="*/ 6920353 w 7521050"/>
              <a:gd name="connsiteY3" fmla="*/ 6855966 h 6855966"/>
              <a:gd name="connsiteX4" fmla="*/ 414397 w 7521050"/>
              <a:gd name="connsiteY4" fmla="*/ 6833936 h 6855966"/>
              <a:gd name="connsiteX5" fmla="*/ 506640 w 7521050"/>
              <a:gd name="connsiteY5" fmla="*/ 3296653 h 6855966"/>
              <a:gd name="connsiteX6" fmla="*/ 1425050 w 7521050"/>
              <a:gd name="connsiteY6" fmla="*/ 0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21050" h="6855966">
                <a:moveTo>
                  <a:pt x="1425050" y="0"/>
                </a:moveTo>
                <a:lnTo>
                  <a:pt x="7521050" y="0"/>
                </a:lnTo>
                <a:lnTo>
                  <a:pt x="7521050" y="6855966"/>
                </a:lnTo>
                <a:lnTo>
                  <a:pt x="6920353" y="6855966"/>
                </a:lnTo>
                <a:lnTo>
                  <a:pt x="414397" y="6833936"/>
                </a:lnTo>
                <a:cubicBezTo>
                  <a:pt x="-441849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</p:spPr>
      </p:pic>
      <p:pic>
        <p:nvPicPr>
          <p:cNvPr id="2" name="Rám">
            <a:extLst>
              <a:ext uri="{FF2B5EF4-FFF2-40B4-BE49-F238E27FC236}">
                <a16:creationId xmlns:a16="http://schemas.microsoft.com/office/drawing/2014/main" id="{48EFA2C5-8D19-5529-A8C9-F3AFB5393F4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197345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4" cy="6855966"/>
          </a:xfrm>
          <a:prstGeom prst="rect">
            <a:avLst/>
          </a:prstGeom>
        </p:spPr>
      </p:pic>
      <p:pic>
        <p:nvPicPr>
          <p:cNvPr id="11" name="Pozadie 1">
            <a:extLst>
              <a:ext uri="{FF2B5EF4-FFF2-40B4-BE49-F238E27FC236}">
                <a16:creationId xmlns:a16="http://schemas.microsoft.com/office/drawing/2014/main" id="{3495AC21-98DC-BE8D-F7B2-665BECDC62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312"/>
          <a:stretch>
            <a:fillRect/>
          </a:stretch>
        </p:blipFill>
        <p:spPr>
          <a:xfrm>
            <a:off x="263352" y="260648"/>
            <a:ext cx="7257700" cy="6336704"/>
          </a:xfrm>
          <a:custGeom>
            <a:avLst/>
            <a:gdLst>
              <a:gd name="connsiteX0" fmla="*/ 0 w 7521049"/>
              <a:gd name="connsiteY0" fmla="*/ 0 h 6858000"/>
              <a:gd name="connsiteX1" fmla="*/ 6096000 w 7521049"/>
              <a:gd name="connsiteY1" fmla="*/ 0 h 6858000"/>
              <a:gd name="connsiteX2" fmla="*/ 7014411 w 7521049"/>
              <a:gd name="connsiteY2" fmla="*/ 3296653 h 6858000"/>
              <a:gd name="connsiteX3" fmla="*/ 7106653 w 7521049"/>
              <a:gd name="connsiteY3" fmla="*/ 6833936 h 6858000"/>
              <a:gd name="connsiteX4" fmla="*/ 0 w 7521049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21049" h="6858000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0" y="6858000"/>
                </a:ln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pic>
        <p:nvPicPr>
          <p:cNvPr id="12" name="Pozadie 2">
            <a:extLst>
              <a:ext uri="{FF2B5EF4-FFF2-40B4-BE49-F238E27FC236}">
                <a16:creationId xmlns:a16="http://schemas.microsoft.com/office/drawing/2014/main" id="{5B961853-AE01-38FC-98EB-C32C27956A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71" r="141"/>
          <a:stretch>
            <a:fillRect/>
          </a:stretch>
        </p:blipFill>
        <p:spPr>
          <a:xfrm>
            <a:off x="4670947" y="260648"/>
            <a:ext cx="7257700" cy="6336704"/>
          </a:xfrm>
          <a:custGeom>
            <a:avLst/>
            <a:gdLst>
              <a:gd name="connsiteX0" fmla="*/ 1425050 w 7521050"/>
              <a:gd name="connsiteY0" fmla="*/ 0 h 6858000"/>
              <a:gd name="connsiteX1" fmla="*/ 7521050 w 7521050"/>
              <a:gd name="connsiteY1" fmla="*/ 0 h 6858000"/>
              <a:gd name="connsiteX2" fmla="*/ 7521050 w 7521050"/>
              <a:gd name="connsiteY2" fmla="*/ 6858000 h 6858000"/>
              <a:gd name="connsiteX3" fmla="*/ 414398 w 7521050"/>
              <a:gd name="connsiteY3" fmla="*/ 6833936 h 6858000"/>
              <a:gd name="connsiteX4" fmla="*/ 506640 w 7521050"/>
              <a:gd name="connsiteY4" fmla="*/ 3296653 h 6858000"/>
              <a:gd name="connsiteX5" fmla="*/ 1425050 w 752105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50" h="6858000">
                <a:moveTo>
                  <a:pt x="1425050" y="0"/>
                </a:moveTo>
                <a:lnTo>
                  <a:pt x="7521050" y="0"/>
                </a:lnTo>
                <a:lnTo>
                  <a:pt x="7521050" y="6858000"/>
                </a:lnTo>
                <a:lnTo>
                  <a:pt x="414398" y="6833936"/>
                </a:lnTo>
                <a:cubicBezTo>
                  <a:pt x="-441850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9" name="Orez 1">
            <a:extLst>
              <a:ext uri="{FF2B5EF4-FFF2-40B4-BE49-F238E27FC236}">
                <a16:creationId xmlns:a16="http://schemas.microsoft.com/office/drawing/2014/main" id="{20AA6744-F11C-ED0A-CB50-9AC7C563AD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93"/>
          <a:stretch/>
        </p:blipFill>
        <p:spPr>
          <a:xfrm>
            <a:off x="3" y="0"/>
            <a:ext cx="7521049" cy="6855966"/>
          </a:xfrm>
          <a:custGeom>
            <a:avLst/>
            <a:gdLst>
              <a:gd name="connsiteX0" fmla="*/ 0 w 7521049"/>
              <a:gd name="connsiteY0" fmla="*/ 0 h 6855966"/>
              <a:gd name="connsiteX1" fmla="*/ 6096000 w 7521049"/>
              <a:gd name="connsiteY1" fmla="*/ 0 h 6855966"/>
              <a:gd name="connsiteX2" fmla="*/ 7014411 w 7521049"/>
              <a:gd name="connsiteY2" fmla="*/ 3296653 h 6855966"/>
              <a:gd name="connsiteX3" fmla="*/ 7106653 w 7521049"/>
              <a:gd name="connsiteY3" fmla="*/ 6833936 h 6855966"/>
              <a:gd name="connsiteX4" fmla="*/ 600697 w 7521049"/>
              <a:gd name="connsiteY4" fmla="*/ 6855966 h 6855966"/>
              <a:gd name="connsiteX5" fmla="*/ 0 w 7521049"/>
              <a:gd name="connsiteY5" fmla="*/ 6855966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49" h="6855966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600697" y="6855966"/>
                </a:lnTo>
                <a:lnTo>
                  <a:pt x="0" y="6855966"/>
                </a:lnTo>
                <a:close/>
              </a:path>
            </a:pathLst>
          </a:custGeom>
        </p:spPr>
      </p:pic>
      <p:pic>
        <p:nvPicPr>
          <p:cNvPr id="10" name="Orez 2">
            <a:extLst>
              <a:ext uri="{FF2B5EF4-FFF2-40B4-BE49-F238E27FC236}">
                <a16:creationId xmlns:a16="http://schemas.microsoft.com/office/drawing/2014/main" id="{0F1144E3-9A20-19E3-86AB-E93CD62DD1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82" r="111"/>
          <a:stretch/>
        </p:blipFill>
        <p:spPr>
          <a:xfrm>
            <a:off x="4653817" y="0"/>
            <a:ext cx="7521050" cy="6855966"/>
          </a:xfrm>
          <a:custGeom>
            <a:avLst/>
            <a:gdLst>
              <a:gd name="connsiteX0" fmla="*/ 1425050 w 7521050"/>
              <a:gd name="connsiteY0" fmla="*/ 0 h 6855966"/>
              <a:gd name="connsiteX1" fmla="*/ 7521050 w 7521050"/>
              <a:gd name="connsiteY1" fmla="*/ 0 h 6855966"/>
              <a:gd name="connsiteX2" fmla="*/ 7521050 w 7521050"/>
              <a:gd name="connsiteY2" fmla="*/ 6855966 h 6855966"/>
              <a:gd name="connsiteX3" fmla="*/ 6920353 w 7521050"/>
              <a:gd name="connsiteY3" fmla="*/ 6855966 h 6855966"/>
              <a:gd name="connsiteX4" fmla="*/ 414397 w 7521050"/>
              <a:gd name="connsiteY4" fmla="*/ 6833936 h 6855966"/>
              <a:gd name="connsiteX5" fmla="*/ 506640 w 7521050"/>
              <a:gd name="connsiteY5" fmla="*/ 3296653 h 6855966"/>
              <a:gd name="connsiteX6" fmla="*/ 1425050 w 7521050"/>
              <a:gd name="connsiteY6" fmla="*/ 0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21050" h="6855966">
                <a:moveTo>
                  <a:pt x="1425050" y="0"/>
                </a:moveTo>
                <a:lnTo>
                  <a:pt x="7521050" y="0"/>
                </a:lnTo>
                <a:lnTo>
                  <a:pt x="7521050" y="6855966"/>
                </a:lnTo>
                <a:lnTo>
                  <a:pt x="6920353" y="6855966"/>
                </a:lnTo>
                <a:lnTo>
                  <a:pt x="414397" y="6833936"/>
                </a:lnTo>
                <a:cubicBezTo>
                  <a:pt x="-441849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</p:spPr>
      </p:pic>
      <p:pic>
        <p:nvPicPr>
          <p:cNvPr id="2" name="Rám">
            <a:extLst>
              <a:ext uri="{FF2B5EF4-FFF2-40B4-BE49-F238E27FC236}">
                <a16:creationId xmlns:a16="http://schemas.microsoft.com/office/drawing/2014/main" id="{FBE94922-9C17-DE14-EFEB-3D5D05948FA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798485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4" cy="6855966"/>
          </a:xfrm>
          <a:prstGeom prst="rect">
            <a:avLst/>
          </a:prstGeom>
        </p:spPr>
      </p:pic>
      <p:pic>
        <p:nvPicPr>
          <p:cNvPr id="11" name="Pozadie 1">
            <a:extLst>
              <a:ext uri="{FF2B5EF4-FFF2-40B4-BE49-F238E27FC236}">
                <a16:creationId xmlns:a16="http://schemas.microsoft.com/office/drawing/2014/main" id="{277BC4BC-E706-4F19-8B7D-C2DC19AEA7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312"/>
          <a:stretch>
            <a:fillRect/>
          </a:stretch>
        </p:blipFill>
        <p:spPr>
          <a:xfrm>
            <a:off x="263352" y="260648"/>
            <a:ext cx="7257700" cy="6336704"/>
          </a:xfrm>
          <a:custGeom>
            <a:avLst/>
            <a:gdLst>
              <a:gd name="connsiteX0" fmla="*/ 0 w 7521049"/>
              <a:gd name="connsiteY0" fmla="*/ 0 h 6858000"/>
              <a:gd name="connsiteX1" fmla="*/ 6096000 w 7521049"/>
              <a:gd name="connsiteY1" fmla="*/ 0 h 6858000"/>
              <a:gd name="connsiteX2" fmla="*/ 7014411 w 7521049"/>
              <a:gd name="connsiteY2" fmla="*/ 3296653 h 6858000"/>
              <a:gd name="connsiteX3" fmla="*/ 7106653 w 7521049"/>
              <a:gd name="connsiteY3" fmla="*/ 6833936 h 6858000"/>
              <a:gd name="connsiteX4" fmla="*/ 0 w 7521049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21049" h="6858000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0" y="6858000"/>
                </a:ln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pic>
        <p:nvPicPr>
          <p:cNvPr id="12" name="Pozadie 2">
            <a:extLst>
              <a:ext uri="{FF2B5EF4-FFF2-40B4-BE49-F238E27FC236}">
                <a16:creationId xmlns:a16="http://schemas.microsoft.com/office/drawing/2014/main" id="{EF150CFC-2206-D29A-7D7A-66A445575B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71" r="141"/>
          <a:stretch>
            <a:fillRect/>
          </a:stretch>
        </p:blipFill>
        <p:spPr>
          <a:xfrm>
            <a:off x="4670947" y="260648"/>
            <a:ext cx="7257700" cy="6336704"/>
          </a:xfrm>
          <a:custGeom>
            <a:avLst/>
            <a:gdLst>
              <a:gd name="connsiteX0" fmla="*/ 1425050 w 7521050"/>
              <a:gd name="connsiteY0" fmla="*/ 0 h 6858000"/>
              <a:gd name="connsiteX1" fmla="*/ 7521050 w 7521050"/>
              <a:gd name="connsiteY1" fmla="*/ 0 h 6858000"/>
              <a:gd name="connsiteX2" fmla="*/ 7521050 w 7521050"/>
              <a:gd name="connsiteY2" fmla="*/ 6858000 h 6858000"/>
              <a:gd name="connsiteX3" fmla="*/ 414398 w 7521050"/>
              <a:gd name="connsiteY3" fmla="*/ 6833936 h 6858000"/>
              <a:gd name="connsiteX4" fmla="*/ 506640 w 7521050"/>
              <a:gd name="connsiteY4" fmla="*/ 3296653 h 6858000"/>
              <a:gd name="connsiteX5" fmla="*/ 1425050 w 752105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50" h="6858000">
                <a:moveTo>
                  <a:pt x="1425050" y="0"/>
                </a:moveTo>
                <a:lnTo>
                  <a:pt x="7521050" y="0"/>
                </a:lnTo>
                <a:lnTo>
                  <a:pt x="7521050" y="6858000"/>
                </a:lnTo>
                <a:lnTo>
                  <a:pt x="414398" y="6833936"/>
                </a:lnTo>
                <a:cubicBezTo>
                  <a:pt x="-441850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E22E1F5E-7CA3-12EE-4633-50BB8D53D438}"/>
              </a:ext>
            </a:extLst>
          </p:cNvPr>
          <p:cNvSpPr>
            <a:spLocks noChangeAspect="1"/>
          </p:cNvSpPr>
          <p:nvPr/>
        </p:nvSpPr>
        <p:spPr>
          <a:xfrm>
            <a:off x="540000" y="6272155"/>
            <a:ext cx="175003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Carlos Reis</a:t>
            </a:r>
          </a:p>
        </p:txBody>
      </p:sp>
      <p:pic>
        <p:nvPicPr>
          <p:cNvPr id="9" name="Orez 1">
            <a:extLst>
              <a:ext uri="{FF2B5EF4-FFF2-40B4-BE49-F238E27FC236}">
                <a16:creationId xmlns:a16="http://schemas.microsoft.com/office/drawing/2014/main" id="{0B7A3CDE-1CF1-08AD-7DB9-C40E5CF15A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93"/>
          <a:stretch/>
        </p:blipFill>
        <p:spPr>
          <a:xfrm>
            <a:off x="3" y="0"/>
            <a:ext cx="7521049" cy="6855966"/>
          </a:xfrm>
          <a:custGeom>
            <a:avLst/>
            <a:gdLst>
              <a:gd name="connsiteX0" fmla="*/ 0 w 7521049"/>
              <a:gd name="connsiteY0" fmla="*/ 0 h 6855966"/>
              <a:gd name="connsiteX1" fmla="*/ 6096000 w 7521049"/>
              <a:gd name="connsiteY1" fmla="*/ 0 h 6855966"/>
              <a:gd name="connsiteX2" fmla="*/ 7014411 w 7521049"/>
              <a:gd name="connsiteY2" fmla="*/ 3296653 h 6855966"/>
              <a:gd name="connsiteX3" fmla="*/ 7106653 w 7521049"/>
              <a:gd name="connsiteY3" fmla="*/ 6833936 h 6855966"/>
              <a:gd name="connsiteX4" fmla="*/ 600697 w 7521049"/>
              <a:gd name="connsiteY4" fmla="*/ 6855966 h 6855966"/>
              <a:gd name="connsiteX5" fmla="*/ 0 w 7521049"/>
              <a:gd name="connsiteY5" fmla="*/ 6855966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49" h="6855966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600697" y="6855966"/>
                </a:lnTo>
                <a:lnTo>
                  <a:pt x="0" y="6855966"/>
                </a:lnTo>
                <a:close/>
              </a:path>
            </a:pathLst>
          </a:custGeom>
        </p:spPr>
      </p:pic>
      <p:pic>
        <p:nvPicPr>
          <p:cNvPr id="10" name="Orez 2">
            <a:extLst>
              <a:ext uri="{FF2B5EF4-FFF2-40B4-BE49-F238E27FC236}">
                <a16:creationId xmlns:a16="http://schemas.microsoft.com/office/drawing/2014/main" id="{F0E69C17-615D-6D50-6F38-B656D571D5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82" r="111"/>
          <a:stretch/>
        </p:blipFill>
        <p:spPr>
          <a:xfrm>
            <a:off x="4653817" y="0"/>
            <a:ext cx="7521050" cy="6855966"/>
          </a:xfrm>
          <a:custGeom>
            <a:avLst/>
            <a:gdLst>
              <a:gd name="connsiteX0" fmla="*/ 1425050 w 7521050"/>
              <a:gd name="connsiteY0" fmla="*/ 0 h 6855966"/>
              <a:gd name="connsiteX1" fmla="*/ 7521050 w 7521050"/>
              <a:gd name="connsiteY1" fmla="*/ 0 h 6855966"/>
              <a:gd name="connsiteX2" fmla="*/ 7521050 w 7521050"/>
              <a:gd name="connsiteY2" fmla="*/ 6855966 h 6855966"/>
              <a:gd name="connsiteX3" fmla="*/ 6920353 w 7521050"/>
              <a:gd name="connsiteY3" fmla="*/ 6855966 h 6855966"/>
              <a:gd name="connsiteX4" fmla="*/ 414397 w 7521050"/>
              <a:gd name="connsiteY4" fmla="*/ 6833936 h 6855966"/>
              <a:gd name="connsiteX5" fmla="*/ 506640 w 7521050"/>
              <a:gd name="connsiteY5" fmla="*/ 3296653 h 6855966"/>
              <a:gd name="connsiteX6" fmla="*/ 1425050 w 7521050"/>
              <a:gd name="connsiteY6" fmla="*/ 0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21050" h="6855966">
                <a:moveTo>
                  <a:pt x="1425050" y="0"/>
                </a:moveTo>
                <a:lnTo>
                  <a:pt x="7521050" y="0"/>
                </a:lnTo>
                <a:lnTo>
                  <a:pt x="7521050" y="6855966"/>
                </a:lnTo>
                <a:lnTo>
                  <a:pt x="6920353" y="6855966"/>
                </a:lnTo>
                <a:lnTo>
                  <a:pt x="414397" y="6833936"/>
                </a:lnTo>
                <a:cubicBezTo>
                  <a:pt x="-441849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A4462153-3942-D6C1-309F-129FC7EC80D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438308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4" cy="6855966"/>
          </a:xfrm>
          <a:prstGeom prst="rect">
            <a:avLst/>
          </a:prstGeom>
        </p:spPr>
      </p:pic>
      <p:pic>
        <p:nvPicPr>
          <p:cNvPr id="11" name="Pozadie 1">
            <a:extLst>
              <a:ext uri="{FF2B5EF4-FFF2-40B4-BE49-F238E27FC236}">
                <a16:creationId xmlns:a16="http://schemas.microsoft.com/office/drawing/2014/main" id="{A402E6F9-2D33-F18B-39F1-6C937931D3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312"/>
          <a:stretch>
            <a:fillRect/>
          </a:stretch>
        </p:blipFill>
        <p:spPr>
          <a:xfrm>
            <a:off x="263352" y="260648"/>
            <a:ext cx="7257700" cy="6336704"/>
          </a:xfrm>
          <a:custGeom>
            <a:avLst/>
            <a:gdLst>
              <a:gd name="connsiteX0" fmla="*/ 0 w 7521049"/>
              <a:gd name="connsiteY0" fmla="*/ 0 h 6858000"/>
              <a:gd name="connsiteX1" fmla="*/ 6096000 w 7521049"/>
              <a:gd name="connsiteY1" fmla="*/ 0 h 6858000"/>
              <a:gd name="connsiteX2" fmla="*/ 7014411 w 7521049"/>
              <a:gd name="connsiteY2" fmla="*/ 3296653 h 6858000"/>
              <a:gd name="connsiteX3" fmla="*/ 7106653 w 7521049"/>
              <a:gd name="connsiteY3" fmla="*/ 6833936 h 6858000"/>
              <a:gd name="connsiteX4" fmla="*/ 0 w 7521049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21049" h="6858000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0" y="6858000"/>
                </a:ln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pic>
        <p:nvPicPr>
          <p:cNvPr id="12" name="Pozadie 2">
            <a:extLst>
              <a:ext uri="{FF2B5EF4-FFF2-40B4-BE49-F238E27FC236}">
                <a16:creationId xmlns:a16="http://schemas.microsoft.com/office/drawing/2014/main" id="{C80729B2-198C-A442-8490-E144B8FAF8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71" r="141"/>
          <a:stretch>
            <a:fillRect/>
          </a:stretch>
        </p:blipFill>
        <p:spPr>
          <a:xfrm>
            <a:off x="4670947" y="260648"/>
            <a:ext cx="7257700" cy="6336704"/>
          </a:xfrm>
          <a:custGeom>
            <a:avLst/>
            <a:gdLst>
              <a:gd name="connsiteX0" fmla="*/ 1425050 w 7521050"/>
              <a:gd name="connsiteY0" fmla="*/ 0 h 6858000"/>
              <a:gd name="connsiteX1" fmla="*/ 7521050 w 7521050"/>
              <a:gd name="connsiteY1" fmla="*/ 0 h 6858000"/>
              <a:gd name="connsiteX2" fmla="*/ 7521050 w 7521050"/>
              <a:gd name="connsiteY2" fmla="*/ 6858000 h 6858000"/>
              <a:gd name="connsiteX3" fmla="*/ 414398 w 7521050"/>
              <a:gd name="connsiteY3" fmla="*/ 6833936 h 6858000"/>
              <a:gd name="connsiteX4" fmla="*/ 506640 w 7521050"/>
              <a:gd name="connsiteY4" fmla="*/ 3296653 h 6858000"/>
              <a:gd name="connsiteX5" fmla="*/ 1425050 w 752105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50" h="6858000">
                <a:moveTo>
                  <a:pt x="1425050" y="0"/>
                </a:moveTo>
                <a:lnTo>
                  <a:pt x="7521050" y="0"/>
                </a:lnTo>
                <a:lnTo>
                  <a:pt x="7521050" y="6858000"/>
                </a:lnTo>
                <a:lnTo>
                  <a:pt x="414398" y="6833936"/>
                </a:lnTo>
                <a:cubicBezTo>
                  <a:pt x="-441850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9" name="Orez 1">
            <a:extLst>
              <a:ext uri="{FF2B5EF4-FFF2-40B4-BE49-F238E27FC236}">
                <a16:creationId xmlns:a16="http://schemas.microsoft.com/office/drawing/2014/main" id="{D6784024-44BC-77C2-43D0-2355D27DD9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93"/>
          <a:stretch/>
        </p:blipFill>
        <p:spPr>
          <a:xfrm>
            <a:off x="3" y="0"/>
            <a:ext cx="7521049" cy="6855966"/>
          </a:xfrm>
          <a:custGeom>
            <a:avLst/>
            <a:gdLst>
              <a:gd name="connsiteX0" fmla="*/ 0 w 7521049"/>
              <a:gd name="connsiteY0" fmla="*/ 0 h 6855966"/>
              <a:gd name="connsiteX1" fmla="*/ 6096000 w 7521049"/>
              <a:gd name="connsiteY1" fmla="*/ 0 h 6855966"/>
              <a:gd name="connsiteX2" fmla="*/ 7014411 w 7521049"/>
              <a:gd name="connsiteY2" fmla="*/ 3296653 h 6855966"/>
              <a:gd name="connsiteX3" fmla="*/ 7106653 w 7521049"/>
              <a:gd name="connsiteY3" fmla="*/ 6833936 h 6855966"/>
              <a:gd name="connsiteX4" fmla="*/ 600697 w 7521049"/>
              <a:gd name="connsiteY4" fmla="*/ 6855966 h 6855966"/>
              <a:gd name="connsiteX5" fmla="*/ 0 w 7521049"/>
              <a:gd name="connsiteY5" fmla="*/ 6855966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49" h="6855966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600697" y="6855966"/>
                </a:lnTo>
                <a:lnTo>
                  <a:pt x="0" y="6855966"/>
                </a:lnTo>
                <a:close/>
              </a:path>
            </a:pathLst>
          </a:custGeom>
        </p:spPr>
      </p:pic>
      <p:pic>
        <p:nvPicPr>
          <p:cNvPr id="10" name="Orez 2">
            <a:extLst>
              <a:ext uri="{FF2B5EF4-FFF2-40B4-BE49-F238E27FC236}">
                <a16:creationId xmlns:a16="http://schemas.microsoft.com/office/drawing/2014/main" id="{D2850C59-77BB-232E-12CB-1E5FD6498E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82" r="111"/>
          <a:stretch/>
        </p:blipFill>
        <p:spPr>
          <a:xfrm>
            <a:off x="4653817" y="0"/>
            <a:ext cx="7521050" cy="6855966"/>
          </a:xfrm>
          <a:custGeom>
            <a:avLst/>
            <a:gdLst>
              <a:gd name="connsiteX0" fmla="*/ 1425050 w 7521050"/>
              <a:gd name="connsiteY0" fmla="*/ 0 h 6855966"/>
              <a:gd name="connsiteX1" fmla="*/ 7521050 w 7521050"/>
              <a:gd name="connsiteY1" fmla="*/ 0 h 6855966"/>
              <a:gd name="connsiteX2" fmla="*/ 7521050 w 7521050"/>
              <a:gd name="connsiteY2" fmla="*/ 6855966 h 6855966"/>
              <a:gd name="connsiteX3" fmla="*/ 6920353 w 7521050"/>
              <a:gd name="connsiteY3" fmla="*/ 6855966 h 6855966"/>
              <a:gd name="connsiteX4" fmla="*/ 414397 w 7521050"/>
              <a:gd name="connsiteY4" fmla="*/ 6833936 h 6855966"/>
              <a:gd name="connsiteX5" fmla="*/ 506640 w 7521050"/>
              <a:gd name="connsiteY5" fmla="*/ 3296653 h 6855966"/>
              <a:gd name="connsiteX6" fmla="*/ 1425050 w 7521050"/>
              <a:gd name="connsiteY6" fmla="*/ 0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21050" h="6855966">
                <a:moveTo>
                  <a:pt x="1425050" y="0"/>
                </a:moveTo>
                <a:lnTo>
                  <a:pt x="7521050" y="0"/>
                </a:lnTo>
                <a:lnTo>
                  <a:pt x="7521050" y="6855966"/>
                </a:lnTo>
                <a:lnTo>
                  <a:pt x="6920353" y="6855966"/>
                </a:lnTo>
                <a:lnTo>
                  <a:pt x="414397" y="6833936"/>
                </a:lnTo>
                <a:cubicBezTo>
                  <a:pt x="-441849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</p:spPr>
      </p:pic>
      <p:pic>
        <p:nvPicPr>
          <p:cNvPr id="2" name="Rám">
            <a:extLst>
              <a:ext uri="{FF2B5EF4-FFF2-40B4-BE49-F238E27FC236}">
                <a16:creationId xmlns:a16="http://schemas.microsoft.com/office/drawing/2014/main" id="{0AC66F2A-3398-2357-BB0A-85496588DBC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325820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4" cy="6855966"/>
          </a:xfrm>
          <a:prstGeom prst="rect">
            <a:avLst/>
          </a:prstGeom>
        </p:spPr>
      </p:pic>
      <p:pic>
        <p:nvPicPr>
          <p:cNvPr id="11" name="Pozadie 1">
            <a:extLst>
              <a:ext uri="{FF2B5EF4-FFF2-40B4-BE49-F238E27FC236}">
                <a16:creationId xmlns:a16="http://schemas.microsoft.com/office/drawing/2014/main" id="{AFE93320-22A7-528B-CF07-3DEF277B4C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312"/>
          <a:stretch>
            <a:fillRect/>
          </a:stretch>
        </p:blipFill>
        <p:spPr>
          <a:xfrm>
            <a:off x="263352" y="260648"/>
            <a:ext cx="7257700" cy="6336704"/>
          </a:xfrm>
          <a:custGeom>
            <a:avLst/>
            <a:gdLst>
              <a:gd name="connsiteX0" fmla="*/ 0 w 7521049"/>
              <a:gd name="connsiteY0" fmla="*/ 0 h 6858000"/>
              <a:gd name="connsiteX1" fmla="*/ 6096000 w 7521049"/>
              <a:gd name="connsiteY1" fmla="*/ 0 h 6858000"/>
              <a:gd name="connsiteX2" fmla="*/ 7014411 w 7521049"/>
              <a:gd name="connsiteY2" fmla="*/ 3296653 h 6858000"/>
              <a:gd name="connsiteX3" fmla="*/ 7106653 w 7521049"/>
              <a:gd name="connsiteY3" fmla="*/ 6833936 h 6858000"/>
              <a:gd name="connsiteX4" fmla="*/ 0 w 7521049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21049" h="6858000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0" y="6858000"/>
                </a:ln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pic>
        <p:nvPicPr>
          <p:cNvPr id="12" name="Pozadie 2">
            <a:extLst>
              <a:ext uri="{FF2B5EF4-FFF2-40B4-BE49-F238E27FC236}">
                <a16:creationId xmlns:a16="http://schemas.microsoft.com/office/drawing/2014/main" id="{8A4E73AC-4D94-6FC8-C5A9-7BB56CE661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71" r="141"/>
          <a:stretch>
            <a:fillRect/>
          </a:stretch>
        </p:blipFill>
        <p:spPr>
          <a:xfrm>
            <a:off x="4670947" y="260648"/>
            <a:ext cx="7257700" cy="6336704"/>
          </a:xfrm>
          <a:custGeom>
            <a:avLst/>
            <a:gdLst>
              <a:gd name="connsiteX0" fmla="*/ 1425050 w 7521050"/>
              <a:gd name="connsiteY0" fmla="*/ 0 h 6858000"/>
              <a:gd name="connsiteX1" fmla="*/ 7521050 w 7521050"/>
              <a:gd name="connsiteY1" fmla="*/ 0 h 6858000"/>
              <a:gd name="connsiteX2" fmla="*/ 7521050 w 7521050"/>
              <a:gd name="connsiteY2" fmla="*/ 6858000 h 6858000"/>
              <a:gd name="connsiteX3" fmla="*/ 414398 w 7521050"/>
              <a:gd name="connsiteY3" fmla="*/ 6833936 h 6858000"/>
              <a:gd name="connsiteX4" fmla="*/ 506640 w 7521050"/>
              <a:gd name="connsiteY4" fmla="*/ 3296653 h 6858000"/>
              <a:gd name="connsiteX5" fmla="*/ 1425050 w 752105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50" h="6858000">
                <a:moveTo>
                  <a:pt x="1425050" y="0"/>
                </a:moveTo>
                <a:lnTo>
                  <a:pt x="7521050" y="0"/>
                </a:lnTo>
                <a:lnTo>
                  <a:pt x="7521050" y="6858000"/>
                </a:lnTo>
                <a:lnTo>
                  <a:pt x="414398" y="6833936"/>
                </a:lnTo>
                <a:cubicBezTo>
                  <a:pt x="-441850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6" name="Orez 1">
            <a:extLst>
              <a:ext uri="{FF2B5EF4-FFF2-40B4-BE49-F238E27FC236}">
                <a16:creationId xmlns:a16="http://schemas.microsoft.com/office/drawing/2014/main" id="{5186AE7B-63DE-778E-BEF3-1D7057B6D91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93"/>
          <a:stretch/>
        </p:blipFill>
        <p:spPr>
          <a:xfrm>
            <a:off x="3" y="0"/>
            <a:ext cx="7521049" cy="6855966"/>
          </a:xfrm>
          <a:custGeom>
            <a:avLst/>
            <a:gdLst>
              <a:gd name="connsiteX0" fmla="*/ 0 w 7521049"/>
              <a:gd name="connsiteY0" fmla="*/ 0 h 6855966"/>
              <a:gd name="connsiteX1" fmla="*/ 6096000 w 7521049"/>
              <a:gd name="connsiteY1" fmla="*/ 0 h 6855966"/>
              <a:gd name="connsiteX2" fmla="*/ 7014411 w 7521049"/>
              <a:gd name="connsiteY2" fmla="*/ 3296653 h 6855966"/>
              <a:gd name="connsiteX3" fmla="*/ 7106653 w 7521049"/>
              <a:gd name="connsiteY3" fmla="*/ 6833936 h 6855966"/>
              <a:gd name="connsiteX4" fmla="*/ 600697 w 7521049"/>
              <a:gd name="connsiteY4" fmla="*/ 6855966 h 6855966"/>
              <a:gd name="connsiteX5" fmla="*/ 0 w 7521049"/>
              <a:gd name="connsiteY5" fmla="*/ 6855966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49" h="6855966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600697" y="6855966"/>
                </a:lnTo>
                <a:lnTo>
                  <a:pt x="0" y="6855966"/>
                </a:lnTo>
                <a:close/>
              </a:path>
            </a:pathLst>
          </a:custGeom>
        </p:spPr>
      </p:pic>
      <p:pic>
        <p:nvPicPr>
          <p:cNvPr id="10" name="Orez 2">
            <a:extLst>
              <a:ext uri="{FF2B5EF4-FFF2-40B4-BE49-F238E27FC236}">
                <a16:creationId xmlns:a16="http://schemas.microsoft.com/office/drawing/2014/main" id="{07F34A73-6FCE-4341-9198-2927A2F08C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82" r="111"/>
          <a:stretch/>
        </p:blipFill>
        <p:spPr>
          <a:xfrm>
            <a:off x="4653817" y="0"/>
            <a:ext cx="7521050" cy="6855966"/>
          </a:xfrm>
          <a:custGeom>
            <a:avLst/>
            <a:gdLst>
              <a:gd name="connsiteX0" fmla="*/ 1425050 w 7521050"/>
              <a:gd name="connsiteY0" fmla="*/ 0 h 6855966"/>
              <a:gd name="connsiteX1" fmla="*/ 7521050 w 7521050"/>
              <a:gd name="connsiteY1" fmla="*/ 0 h 6855966"/>
              <a:gd name="connsiteX2" fmla="*/ 7521050 w 7521050"/>
              <a:gd name="connsiteY2" fmla="*/ 6855966 h 6855966"/>
              <a:gd name="connsiteX3" fmla="*/ 6920353 w 7521050"/>
              <a:gd name="connsiteY3" fmla="*/ 6855966 h 6855966"/>
              <a:gd name="connsiteX4" fmla="*/ 414397 w 7521050"/>
              <a:gd name="connsiteY4" fmla="*/ 6833936 h 6855966"/>
              <a:gd name="connsiteX5" fmla="*/ 506640 w 7521050"/>
              <a:gd name="connsiteY5" fmla="*/ 3296653 h 6855966"/>
              <a:gd name="connsiteX6" fmla="*/ 1425050 w 7521050"/>
              <a:gd name="connsiteY6" fmla="*/ 0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21050" h="6855966">
                <a:moveTo>
                  <a:pt x="1425050" y="0"/>
                </a:moveTo>
                <a:lnTo>
                  <a:pt x="7521050" y="0"/>
                </a:lnTo>
                <a:lnTo>
                  <a:pt x="7521050" y="6855966"/>
                </a:lnTo>
                <a:lnTo>
                  <a:pt x="6920353" y="6855966"/>
                </a:lnTo>
                <a:lnTo>
                  <a:pt x="414397" y="6833936"/>
                </a:lnTo>
                <a:cubicBezTo>
                  <a:pt x="-441849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</p:spPr>
      </p:pic>
      <p:pic>
        <p:nvPicPr>
          <p:cNvPr id="2" name="Rám">
            <a:extLst>
              <a:ext uri="{FF2B5EF4-FFF2-40B4-BE49-F238E27FC236}">
                <a16:creationId xmlns:a16="http://schemas.microsoft.com/office/drawing/2014/main" id="{16B8B90F-4B48-A4C5-D21E-B4221EA66E3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368863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4" cy="6855966"/>
          </a:xfrm>
          <a:prstGeom prst="rect">
            <a:avLst/>
          </a:prstGeom>
        </p:spPr>
      </p:pic>
      <p:pic>
        <p:nvPicPr>
          <p:cNvPr id="11" name="Pozadie 1">
            <a:extLst>
              <a:ext uri="{FF2B5EF4-FFF2-40B4-BE49-F238E27FC236}">
                <a16:creationId xmlns:a16="http://schemas.microsoft.com/office/drawing/2014/main" id="{A78123B9-1B0F-F3D2-337B-6B2237F161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312"/>
          <a:stretch>
            <a:fillRect/>
          </a:stretch>
        </p:blipFill>
        <p:spPr>
          <a:xfrm>
            <a:off x="263352" y="260648"/>
            <a:ext cx="7257700" cy="6336704"/>
          </a:xfrm>
          <a:custGeom>
            <a:avLst/>
            <a:gdLst>
              <a:gd name="connsiteX0" fmla="*/ 0 w 7521049"/>
              <a:gd name="connsiteY0" fmla="*/ 0 h 6858000"/>
              <a:gd name="connsiteX1" fmla="*/ 6096000 w 7521049"/>
              <a:gd name="connsiteY1" fmla="*/ 0 h 6858000"/>
              <a:gd name="connsiteX2" fmla="*/ 7014411 w 7521049"/>
              <a:gd name="connsiteY2" fmla="*/ 3296653 h 6858000"/>
              <a:gd name="connsiteX3" fmla="*/ 7106653 w 7521049"/>
              <a:gd name="connsiteY3" fmla="*/ 6833936 h 6858000"/>
              <a:gd name="connsiteX4" fmla="*/ 0 w 7521049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21049" h="6858000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0" y="6858000"/>
                </a:ln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pic>
        <p:nvPicPr>
          <p:cNvPr id="12" name="Pozadie 2">
            <a:extLst>
              <a:ext uri="{FF2B5EF4-FFF2-40B4-BE49-F238E27FC236}">
                <a16:creationId xmlns:a16="http://schemas.microsoft.com/office/drawing/2014/main" id="{14C114C5-058D-154E-10DA-275512EDB4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71" r="141"/>
          <a:stretch>
            <a:fillRect/>
          </a:stretch>
        </p:blipFill>
        <p:spPr>
          <a:xfrm>
            <a:off x="4670947" y="260648"/>
            <a:ext cx="7257700" cy="6336704"/>
          </a:xfrm>
          <a:custGeom>
            <a:avLst/>
            <a:gdLst>
              <a:gd name="connsiteX0" fmla="*/ 1425050 w 7521050"/>
              <a:gd name="connsiteY0" fmla="*/ 0 h 6858000"/>
              <a:gd name="connsiteX1" fmla="*/ 7521050 w 7521050"/>
              <a:gd name="connsiteY1" fmla="*/ 0 h 6858000"/>
              <a:gd name="connsiteX2" fmla="*/ 7521050 w 7521050"/>
              <a:gd name="connsiteY2" fmla="*/ 6858000 h 6858000"/>
              <a:gd name="connsiteX3" fmla="*/ 414398 w 7521050"/>
              <a:gd name="connsiteY3" fmla="*/ 6833936 h 6858000"/>
              <a:gd name="connsiteX4" fmla="*/ 506640 w 7521050"/>
              <a:gd name="connsiteY4" fmla="*/ 3296653 h 6858000"/>
              <a:gd name="connsiteX5" fmla="*/ 1425050 w 752105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50" h="6858000">
                <a:moveTo>
                  <a:pt x="1425050" y="0"/>
                </a:moveTo>
                <a:lnTo>
                  <a:pt x="7521050" y="0"/>
                </a:lnTo>
                <a:lnTo>
                  <a:pt x="7521050" y="6858000"/>
                </a:lnTo>
                <a:lnTo>
                  <a:pt x="414398" y="6833936"/>
                </a:lnTo>
                <a:cubicBezTo>
                  <a:pt x="-441850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9" name="Orez 1">
            <a:extLst>
              <a:ext uri="{FF2B5EF4-FFF2-40B4-BE49-F238E27FC236}">
                <a16:creationId xmlns:a16="http://schemas.microsoft.com/office/drawing/2014/main" id="{7F2982A9-F8A0-C47E-47D3-34E7978C20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93"/>
          <a:stretch/>
        </p:blipFill>
        <p:spPr>
          <a:xfrm>
            <a:off x="3" y="0"/>
            <a:ext cx="7521049" cy="6855966"/>
          </a:xfrm>
          <a:custGeom>
            <a:avLst/>
            <a:gdLst>
              <a:gd name="connsiteX0" fmla="*/ 0 w 7521049"/>
              <a:gd name="connsiteY0" fmla="*/ 0 h 6855966"/>
              <a:gd name="connsiteX1" fmla="*/ 6096000 w 7521049"/>
              <a:gd name="connsiteY1" fmla="*/ 0 h 6855966"/>
              <a:gd name="connsiteX2" fmla="*/ 7014411 w 7521049"/>
              <a:gd name="connsiteY2" fmla="*/ 3296653 h 6855966"/>
              <a:gd name="connsiteX3" fmla="*/ 7106653 w 7521049"/>
              <a:gd name="connsiteY3" fmla="*/ 6833936 h 6855966"/>
              <a:gd name="connsiteX4" fmla="*/ 600697 w 7521049"/>
              <a:gd name="connsiteY4" fmla="*/ 6855966 h 6855966"/>
              <a:gd name="connsiteX5" fmla="*/ 0 w 7521049"/>
              <a:gd name="connsiteY5" fmla="*/ 6855966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49" h="6855966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600697" y="6855966"/>
                </a:lnTo>
                <a:lnTo>
                  <a:pt x="0" y="6855966"/>
                </a:lnTo>
                <a:close/>
              </a:path>
            </a:pathLst>
          </a:custGeom>
        </p:spPr>
      </p:pic>
      <p:pic>
        <p:nvPicPr>
          <p:cNvPr id="10" name="Orez 2">
            <a:extLst>
              <a:ext uri="{FF2B5EF4-FFF2-40B4-BE49-F238E27FC236}">
                <a16:creationId xmlns:a16="http://schemas.microsoft.com/office/drawing/2014/main" id="{3C64C61D-C8D2-7C87-582F-A7AEBA47F66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82" r="111"/>
          <a:stretch/>
        </p:blipFill>
        <p:spPr>
          <a:xfrm>
            <a:off x="4653817" y="0"/>
            <a:ext cx="7521050" cy="6855966"/>
          </a:xfrm>
          <a:custGeom>
            <a:avLst/>
            <a:gdLst>
              <a:gd name="connsiteX0" fmla="*/ 1425050 w 7521050"/>
              <a:gd name="connsiteY0" fmla="*/ 0 h 6855966"/>
              <a:gd name="connsiteX1" fmla="*/ 7521050 w 7521050"/>
              <a:gd name="connsiteY1" fmla="*/ 0 h 6855966"/>
              <a:gd name="connsiteX2" fmla="*/ 7521050 w 7521050"/>
              <a:gd name="connsiteY2" fmla="*/ 6855966 h 6855966"/>
              <a:gd name="connsiteX3" fmla="*/ 6920353 w 7521050"/>
              <a:gd name="connsiteY3" fmla="*/ 6855966 h 6855966"/>
              <a:gd name="connsiteX4" fmla="*/ 414397 w 7521050"/>
              <a:gd name="connsiteY4" fmla="*/ 6833936 h 6855966"/>
              <a:gd name="connsiteX5" fmla="*/ 506640 w 7521050"/>
              <a:gd name="connsiteY5" fmla="*/ 3296653 h 6855966"/>
              <a:gd name="connsiteX6" fmla="*/ 1425050 w 7521050"/>
              <a:gd name="connsiteY6" fmla="*/ 0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21050" h="6855966">
                <a:moveTo>
                  <a:pt x="1425050" y="0"/>
                </a:moveTo>
                <a:lnTo>
                  <a:pt x="7521050" y="0"/>
                </a:lnTo>
                <a:lnTo>
                  <a:pt x="7521050" y="6855966"/>
                </a:lnTo>
                <a:lnTo>
                  <a:pt x="6920353" y="6855966"/>
                </a:lnTo>
                <a:lnTo>
                  <a:pt x="414397" y="6833936"/>
                </a:lnTo>
                <a:cubicBezTo>
                  <a:pt x="-441849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</p:spPr>
      </p:pic>
      <p:pic>
        <p:nvPicPr>
          <p:cNvPr id="2" name="Rám">
            <a:extLst>
              <a:ext uri="{FF2B5EF4-FFF2-40B4-BE49-F238E27FC236}">
                <a16:creationId xmlns:a16="http://schemas.microsoft.com/office/drawing/2014/main" id="{7BED98DD-2990-67D3-EB6F-B0F1E69E71A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1660248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4" cy="6855966"/>
          </a:xfrm>
          <a:prstGeom prst="rect">
            <a:avLst/>
          </a:prstGeom>
        </p:spPr>
      </p:pic>
      <p:pic>
        <p:nvPicPr>
          <p:cNvPr id="11" name="Pozadie 1">
            <a:extLst>
              <a:ext uri="{FF2B5EF4-FFF2-40B4-BE49-F238E27FC236}">
                <a16:creationId xmlns:a16="http://schemas.microsoft.com/office/drawing/2014/main" id="{EDD9DB83-12BA-2BE9-5A4E-631454EAFF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312"/>
          <a:stretch>
            <a:fillRect/>
          </a:stretch>
        </p:blipFill>
        <p:spPr>
          <a:xfrm>
            <a:off x="263352" y="260648"/>
            <a:ext cx="7257700" cy="6336704"/>
          </a:xfrm>
          <a:custGeom>
            <a:avLst/>
            <a:gdLst>
              <a:gd name="connsiteX0" fmla="*/ 0 w 7521049"/>
              <a:gd name="connsiteY0" fmla="*/ 0 h 6858000"/>
              <a:gd name="connsiteX1" fmla="*/ 6096000 w 7521049"/>
              <a:gd name="connsiteY1" fmla="*/ 0 h 6858000"/>
              <a:gd name="connsiteX2" fmla="*/ 7014411 w 7521049"/>
              <a:gd name="connsiteY2" fmla="*/ 3296653 h 6858000"/>
              <a:gd name="connsiteX3" fmla="*/ 7106653 w 7521049"/>
              <a:gd name="connsiteY3" fmla="*/ 6833936 h 6858000"/>
              <a:gd name="connsiteX4" fmla="*/ 0 w 7521049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21049" h="6858000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0" y="6858000"/>
                </a:ln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pic>
        <p:nvPicPr>
          <p:cNvPr id="12" name="Pozadie 2">
            <a:extLst>
              <a:ext uri="{FF2B5EF4-FFF2-40B4-BE49-F238E27FC236}">
                <a16:creationId xmlns:a16="http://schemas.microsoft.com/office/drawing/2014/main" id="{F9B4E2F1-2CC5-24A3-3AD2-5EB2DCBBA8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71" r="141"/>
          <a:stretch>
            <a:fillRect/>
          </a:stretch>
        </p:blipFill>
        <p:spPr>
          <a:xfrm>
            <a:off x="4670947" y="260648"/>
            <a:ext cx="7257700" cy="6336704"/>
          </a:xfrm>
          <a:custGeom>
            <a:avLst/>
            <a:gdLst>
              <a:gd name="connsiteX0" fmla="*/ 1425050 w 7521050"/>
              <a:gd name="connsiteY0" fmla="*/ 0 h 6858000"/>
              <a:gd name="connsiteX1" fmla="*/ 7521050 w 7521050"/>
              <a:gd name="connsiteY1" fmla="*/ 0 h 6858000"/>
              <a:gd name="connsiteX2" fmla="*/ 7521050 w 7521050"/>
              <a:gd name="connsiteY2" fmla="*/ 6858000 h 6858000"/>
              <a:gd name="connsiteX3" fmla="*/ 414398 w 7521050"/>
              <a:gd name="connsiteY3" fmla="*/ 6833936 h 6858000"/>
              <a:gd name="connsiteX4" fmla="*/ 506640 w 7521050"/>
              <a:gd name="connsiteY4" fmla="*/ 3296653 h 6858000"/>
              <a:gd name="connsiteX5" fmla="*/ 1425050 w 752105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50" h="6858000">
                <a:moveTo>
                  <a:pt x="1425050" y="0"/>
                </a:moveTo>
                <a:lnTo>
                  <a:pt x="7521050" y="0"/>
                </a:lnTo>
                <a:lnTo>
                  <a:pt x="7521050" y="6858000"/>
                </a:lnTo>
                <a:lnTo>
                  <a:pt x="414398" y="6833936"/>
                </a:lnTo>
                <a:cubicBezTo>
                  <a:pt x="-441850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9" name="Orez 1">
            <a:extLst>
              <a:ext uri="{FF2B5EF4-FFF2-40B4-BE49-F238E27FC236}">
                <a16:creationId xmlns:a16="http://schemas.microsoft.com/office/drawing/2014/main" id="{3C8D0480-D228-39A7-32EA-447D64E25A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93"/>
          <a:stretch/>
        </p:blipFill>
        <p:spPr>
          <a:xfrm>
            <a:off x="3" y="0"/>
            <a:ext cx="7521049" cy="6855966"/>
          </a:xfrm>
          <a:custGeom>
            <a:avLst/>
            <a:gdLst>
              <a:gd name="connsiteX0" fmla="*/ 0 w 7521049"/>
              <a:gd name="connsiteY0" fmla="*/ 0 h 6855966"/>
              <a:gd name="connsiteX1" fmla="*/ 6096000 w 7521049"/>
              <a:gd name="connsiteY1" fmla="*/ 0 h 6855966"/>
              <a:gd name="connsiteX2" fmla="*/ 7014411 w 7521049"/>
              <a:gd name="connsiteY2" fmla="*/ 3296653 h 6855966"/>
              <a:gd name="connsiteX3" fmla="*/ 7106653 w 7521049"/>
              <a:gd name="connsiteY3" fmla="*/ 6833936 h 6855966"/>
              <a:gd name="connsiteX4" fmla="*/ 600697 w 7521049"/>
              <a:gd name="connsiteY4" fmla="*/ 6855966 h 6855966"/>
              <a:gd name="connsiteX5" fmla="*/ 0 w 7521049"/>
              <a:gd name="connsiteY5" fmla="*/ 6855966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49" h="6855966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600697" y="6855966"/>
                </a:lnTo>
                <a:lnTo>
                  <a:pt x="0" y="6855966"/>
                </a:lnTo>
                <a:close/>
              </a:path>
            </a:pathLst>
          </a:custGeom>
        </p:spPr>
      </p:pic>
      <p:pic>
        <p:nvPicPr>
          <p:cNvPr id="10" name="Orez 2">
            <a:extLst>
              <a:ext uri="{FF2B5EF4-FFF2-40B4-BE49-F238E27FC236}">
                <a16:creationId xmlns:a16="http://schemas.microsoft.com/office/drawing/2014/main" id="{0AE5111D-84B8-80A8-B71F-B2C8145BE2B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82" r="111"/>
          <a:stretch/>
        </p:blipFill>
        <p:spPr>
          <a:xfrm>
            <a:off x="4653817" y="0"/>
            <a:ext cx="7521050" cy="6855966"/>
          </a:xfrm>
          <a:custGeom>
            <a:avLst/>
            <a:gdLst>
              <a:gd name="connsiteX0" fmla="*/ 1425050 w 7521050"/>
              <a:gd name="connsiteY0" fmla="*/ 0 h 6855966"/>
              <a:gd name="connsiteX1" fmla="*/ 7521050 w 7521050"/>
              <a:gd name="connsiteY1" fmla="*/ 0 h 6855966"/>
              <a:gd name="connsiteX2" fmla="*/ 7521050 w 7521050"/>
              <a:gd name="connsiteY2" fmla="*/ 6855966 h 6855966"/>
              <a:gd name="connsiteX3" fmla="*/ 6920353 w 7521050"/>
              <a:gd name="connsiteY3" fmla="*/ 6855966 h 6855966"/>
              <a:gd name="connsiteX4" fmla="*/ 414397 w 7521050"/>
              <a:gd name="connsiteY4" fmla="*/ 6833936 h 6855966"/>
              <a:gd name="connsiteX5" fmla="*/ 506640 w 7521050"/>
              <a:gd name="connsiteY5" fmla="*/ 3296653 h 6855966"/>
              <a:gd name="connsiteX6" fmla="*/ 1425050 w 7521050"/>
              <a:gd name="connsiteY6" fmla="*/ 0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21050" h="6855966">
                <a:moveTo>
                  <a:pt x="1425050" y="0"/>
                </a:moveTo>
                <a:lnTo>
                  <a:pt x="7521050" y="0"/>
                </a:lnTo>
                <a:lnTo>
                  <a:pt x="7521050" y="6855966"/>
                </a:lnTo>
                <a:lnTo>
                  <a:pt x="6920353" y="6855966"/>
                </a:lnTo>
                <a:lnTo>
                  <a:pt x="414397" y="6833936"/>
                </a:lnTo>
                <a:cubicBezTo>
                  <a:pt x="-441849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</p:spPr>
      </p:pic>
      <p:pic>
        <p:nvPicPr>
          <p:cNvPr id="2" name="Rám">
            <a:extLst>
              <a:ext uri="{FF2B5EF4-FFF2-40B4-BE49-F238E27FC236}">
                <a16:creationId xmlns:a16="http://schemas.microsoft.com/office/drawing/2014/main" id="{B1E94882-AF56-92EA-D8FA-A794C813D5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383426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4" cy="6855966"/>
          </a:xfrm>
          <a:prstGeom prst="rect">
            <a:avLst/>
          </a:prstGeom>
        </p:spPr>
      </p:pic>
      <p:pic>
        <p:nvPicPr>
          <p:cNvPr id="11" name="Pozadie 1">
            <a:extLst>
              <a:ext uri="{FF2B5EF4-FFF2-40B4-BE49-F238E27FC236}">
                <a16:creationId xmlns:a16="http://schemas.microsoft.com/office/drawing/2014/main" id="{56A88152-1D6F-D4C4-C337-14D3910D54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312"/>
          <a:stretch>
            <a:fillRect/>
          </a:stretch>
        </p:blipFill>
        <p:spPr>
          <a:xfrm>
            <a:off x="263352" y="260648"/>
            <a:ext cx="7257700" cy="6336704"/>
          </a:xfrm>
          <a:custGeom>
            <a:avLst/>
            <a:gdLst>
              <a:gd name="connsiteX0" fmla="*/ 0 w 7521049"/>
              <a:gd name="connsiteY0" fmla="*/ 0 h 6858000"/>
              <a:gd name="connsiteX1" fmla="*/ 6096000 w 7521049"/>
              <a:gd name="connsiteY1" fmla="*/ 0 h 6858000"/>
              <a:gd name="connsiteX2" fmla="*/ 7014411 w 7521049"/>
              <a:gd name="connsiteY2" fmla="*/ 3296653 h 6858000"/>
              <a:gd name="connsiteX3" fmla="*/ 7106653 w 7521049"/>
              <a:gd name="connsiteY3" fmla="*/ 6833936 h 6858000"/>
              <a:gd name="connsiteX4" fmla="*/ 0 w 7521049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21049" h="6858000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0" y="6858000"/>
                </a:ln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pic>
        <p:nvPicPr>
          <p:cNvPr id="12" name="Pozadie 2">
            <a:extLst>
              <a:ext uri="{FF2B5EF4-FFF2-40B4-BE49-F238E27FC236}">
                <a16:creationId xmlns:a16="http://schemas.microsoft.com/office/drawing/2014/main" id="{94B7795C-9573-7A4E-19B4-19C7D945D5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71" r="141"/>
          <a:stretch>
            <a:fillRect/>
          </a:stretch>
        </p:blipFill>
        <p:spPr>
          <a:xfrm>
            <a:off x="4670947" y="260648"/>
            <a:ext cx="7257700" cy="6336704"/>
          </a:xfrm>
          <a:custGeom>
            <a:avLst/>
            <a:gdLst>
              <a:gd name="connsiteX0" fmla="*/ 1425050 w 7521050"/>
              <a:gd name="connsiteY0" fmla="*/ 0 h 6858000"/>
              <a:gd name="connsiteX1" fmla="*/ 7521050 w 7521050"/>
              <a:gd name="connsiteY1" fmla="*/ 0 h 6858000"/>
              <a:gd name="connsiteX2" fmla="*/ 7521050 w 7521050"/>
              <a:gd name="connsiteY2" fmla="*/ 6858000 h 6858000"/>
              <a:gd name="connsiteX3" fmla="*/ 414398 w 7521050"/>
              <a:gd name="connsiteY3" fmla="*/ 6833936 h 6858000"/>
              <a:gd name="connsiteX4" fmla="*/ 506640 w 7521050"/>
              <a:gd name="connsiteY4" fmla="*/ 3296653 h 6858000"/>
              <a:gd name="connsiteX5" fmla="*/ 1425050 w 752105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50" h="6858000">
                <a:moveTo>
                  <a:pt x="1425050" y="0"/>
                </a:moveTo>
                <a:lnTo>
                  <a:pt x="7521050" y="0"/>
                </a:lnTo>
                <a:lnTo>
                  <a:pt x="7521050" y="6858000"/>
                </a:lnTo>
                <a:lnTo>
                  <a:pt x="414398" y="6833936"/>
                </a:lnTo>
                <a:cubicBezTo>
                  <a:pt x="-441850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9" name="Orez 1">
            <a:extLst>
              <a:ext uri="{FF2B5EF4-FFF2-40B4-BE49-F238E27FC236}">
                <a16:creationId xmlns:a16="http://schemas.microsoft.com/office/drawing/2014/main" id="{71E47E32-0C5F-E1A4-8159-F8A5C7C69A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93"/>
          <a:stretch/>
        </p:blipFill>
        <p:spPr>
          <a:xfrm>
            <a:off x="3" y="0"/>
            <a:ext cx="7521049" cy="6855966"/>
          </a:xfrm>
          <a:custGeom>
            <a:avLst/>
            <a:gdLst>
              <a:gd name="connsiteX0" fmla="*/ 0 w 7521049"/>
              <a:gd name="connsiteY0" fmla="*/ 0 h 6855966"/>
              <a:gd name="connsiteX1" fmla="*/ 6096000 w 7521049"/>
              <a:gd name="connsiteY1" fmla="*/ 0 h 6855966"/>
              <a:gd name="connsiteX2" fmla="*/ 7014411 w 7521049"/>
              <a:gd name="connsiteY2" fmla="*/ 3296653 h 6855966"/>
              <a:gd name="connsiteX3" fmla="*/ 7106653 w 7521049"/>
              <a:gd name="connsiteY3" fmla="*/ 6833936 h 6855966"/>
              <a:gd name="connsiteX4" fmla="*/ 600697 w 7521049"/>
              <a:gd name="connsiteY4" fmla="*/ 6855966 h 6855966"/>
              <a:gd name="connsiteX5" fmla="*/ 0 w 7521049"/>
              <a:gd name="connsiteY5" fmla="*/ 6855966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49" h="6855966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600697" y="6855966"/>
                </a:lnTo>
                <a:lnTo>
                  <a:pt x="0" y="6855966"/>
                </a:lnTo>
                <a:close/>
              </a:path>
            </a:pathLst>
          </a:custGeom>
        </p:spPr>
      </p:pic>
      <p:pic>
        <p:nvPicPr>
          <p:cNvPr id="10" name="Orez 2">
            <a:extLst>
              <a:ext uri="{FF2B5EF4-FFF2-40B4-BE49-F238E27FC236}">
                <a16:creationId xmlns:a16="http://schemas.microsoft.com/office/drawing/2014/main" id="{304537B7-8888-3881-01F2-3DC4E616A2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82" r="111"/>
          <a:stretch/>
        </p:blipFill>
        <p:spPr>
          <a:xfrm>
            <a:off x="4653817" y="0"/>
            <a:ext cx="7521050" cy="6855966"/>
          </a:xfrm>
          <a:custGeom>
            <a:avLst/>
            <a:gdLst>
              <a:gd name="connsiteX0" fmla="*/ 1425050 w 7521050"/>
              <a:gd name="connsiteY0" fmla="*/ 0 h 6855966"/>
              <a:gd name="connsiteX1" fmla="*/ 7521050 w 7521050"/>
              <a:gd name="connsiteY1" fmla="*/ 0 h 6855966"/>
              <a:gd name="connsiteX2" fmla="*/ 7521050 w 7521050"/>
              <a:gd name="connsiteY2" fmla="*/ 6855966 h 6855966"/>
              <a:gd name="connsiteX3" fmla="*/ 6920353 w 7521050"/>
              <a:gd name="connsiteY3" fmla="*/ 6855966 h 6855966"/>
              <a:gd name="connsiteX4" fmla="*/ 414397 w 7521050"/>
              <a:gd name="connsiteY4" fmla="*/ 6833936 h 6855966"/>
              <a:gd name="connsiteX5" fmla="*/ 506640 w 7521050"/>
              <a:gd name="connsiteY5" fmla="*/ 3296653 h 6855966"/>
              <a:gd name="connsiteX6" fmla="*/ 1425050 w 7521050"/>
              <a:gd name="connsiteY6" fmla="*/ 0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21050" h="6855966">
                <a:moveTo>
                  <a:pt x="1425050" y="0"/>
                </a:moveTo>
                <a:lnTo>
                  <a:pt x="7521050" y="0"/>
                </a:lnTo>
                <a:lnTo>
                  <a:pt x="7521050" y="6855966"/>
                </a:lnTo>
                <a:lnTo>
                  <a:pt x="6920353" y="6855966"/>
                </a:lnTo>
                <a:lnTo>
                  <a:pt x="414397" y="6833936"/>
                </a:lnTo>
                <a:cubicBezTo>
                  <a:pt x="-441849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</p:spPr>
      </p:pic>
      <p:pic>
        <p:nvPicPr>
          <p:cNvPr id="2" name="Rám">
            <a:extLst>
              <a:ext uri="{FF2B5EF4-FFF2-40B4-BE49-F238E27FC236}">
                <a16:creationId xmlns:a16="http://schemas.microsoft.com/office/drawing/2014/main" id="{E5CC6CDE-3ED0-14E0-3D00-53B0E3550AC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357417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4" cy="6855966"/>
          </a:xfrm>
          <a:prstGeom prst="rect">
            <a:avLst/>
          </a:prstGeom>
        </p:spPr>
      </p:pic>
      <p:pic>
        <p:nvPicPr>
          <p:cNvPr id="11" name="Pozadie 1">
            <a:extLst>
              <a:ext uri="{FF2B5EF4-FFF2-40B4-BE49-F238E27FC236}">
                <a16:creationId xmlns:a16="http://schemas.microsoft.com/office/drawing/2014/main" id="{8E8B360F-D567-E3FA-F423-A07DC69BBA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312"/>
          <a:stretch>
            <a:fillRect/>
          </a:stretch>
        </p:blipFill>
        <p:spPr>
          <a:xfrm>
            <a:off x="263352" y="260648"/>
            <a:ext cx="7257700" cy="6336704"/>
          </a:xfrm>
          <a:custGeom>
            <a:avLst/>
            <a:gdLst>
              <a:gd name="connsiteX0" fmla="*/ 0 w 7521049"/>
              <a:gd name="connsiteY0" fmla="*/ 0 h 6858000"/>
              <a:gd name="connsiteX1" fmla="*/ 6096000 w 7521049"/>
              <a:gd name="connsiteY1" fmla="*/ 0 h 6858000"/>
              <a:gd name="connsiteX2" fmla="*/ 7014411 w 7521049"/>
              <a:gd name="connsiteY2" fmla="*/ 3296653 h 6858000"/>
              <a:gd name="connsiteX3" fmla="*/ 7106653 w 7521049"/>
              <a:gd name="connsiteY3" fmla="*/ 6833936 h 6858000"/>
              <a:gd name="connsiteX4" fmla="*/ 0 w 7521049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21049" h="6858000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0" y="6858000"/>
                </a:ln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pic>
        <p:nvPicPr>
          <p:cNvPr id="12" name="Pozadie 2">
            <a:extLst>
              <a:ext uri="{FF2B5EF4-FFF2-40B4-BE49-F238E27FC236}">
                <a16:creationId xmlns:a16="http://schemas.microsoft.com/office/drawing/2014/main" id="{6123F68B-A996-9B01-4FBA-4EA750A73B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71" r="141"/>
          <a:stretch>
            <a:fillRect/>
          </a:stretch>
        </p:blipFill>
        <p:spPr>
          <a:xfrm>
            <a:off x="4670947" y="260648"/>
            <a:ext cx="7257700" cy="6336704"/>
          </a:xfrm>
          <a:custGeom>
            <a:avLst/>
            <a:gdLst>
              <a:gd name="connsiteX0" fmla="*/ 1425050 w 7521050"/>
              <a:gd name="connsiteY0" fmla="*/ 0 h 6858000"/>
              <a:gd name="connsiteX1" fmla="*/ 7521050 w 7521050"/>
              <a:gd name="connsiteY1" fmla="*/ 0 h 6858000"/>
              <a:gd name="connsiteX2" fmla="*/ 7521050 w 7521050"/>
              <a:gd name="connsiteY2" fmla="*/ 6858000 h 6858000"/>
              <a:gd name="connsiteX3" fmla="*/ 414398 w 7521050"/>
              <a:gd name="connsiteY3" fmla="*/ 6833936 h 6858000"/>
              <a:gd name="connsiteX4" fmla="*/ 506640 w 7521050"/>
              <a:gd name="connsiteY4" fmla="*/ 3296653 h 6858000"/>
              <a:gd name="connsiteX5" fmla="*/ 1425050 w 752105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50" h="6858000">
                <a:moveTo>
                  <a:pt x="1425050" y="0"/>
                </a:moveTo>
                <a:lnTo>
                  <a:pt x="7521050" y="0"/>
                </a:lnTo>
                <a:lnTo>
                  <a:pt x="7521050" y="6858000"/>
                </a:lnTo>
                <a:lnTo>
                  <a:pt x="414398" y="6833936"/>
                </a:lnTo>
                <a:cubicBezTo>
                  <a:pt x="-441850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sp>
        <p:nvSpPr>
          <p:cNvPr id="2" name="Autor">
            <a:extLst>
              <a:ext uri="{FF2B5EF4-FFF2-40B4-BE49-F238E27FC236}">
                <a16:creationId xmlns:a16="http://schemas.microsoft.com/office/drawing/2014/main" id="{0C6560B7-83DA-D3EE-F5E6-857F033D56A8}"/>
              </a:ext>
            </a:extLst>
          </p:cNvPr>
          <p:cNvSpPr>
            <a:spLocks noChangeAspect="1"/>
          </p:cNvSpPr>
          <p:nvPr/>
        </p:nvSpPr>
        <p:spPr>
          <a:xfrm>
            <a:off x="540000" y="6272155"/>
            <a:ext cx="175003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Carlos Reis</a:t>
            </a:r>
          </a:p>
        </p:txBody>
      </p:sp>
      <p:pic>
        <p:nvPicPr>
          <p:cNvPr id="9" name="Orez 1">
            <a:extLst>
              <a:ext uri="{FF2B5EF4-FFF2-40B4-BE49-F238E27FC236}">
                <a16:creationId xmlns:a16="http://schemas.microsoft.com/office/drawing/2014/main" id="{E078E4ED-880E-EEB0-4FF3-476A4F6131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93"/>
          <a:stretch/>
        </p:blipFill>
        <p:spPr>
          <a:xfrm>
            <a:off x="3" y="0"/>
            <a:ext cx="7521049" cy="6855966"/>
          </a:xfrm>
          <a:custGeom>
            <a:avLst/>
            <a:gdLst>
              <a:gd name="connsiteX0" fmla="*/ 0 w 7521049"/>
              <a:gd name="connsiteY0" fmla="*/ 0 h 6855966"/>
              <a:gd name="connsiteX1" fmla="*/ 6096000 w 7521049"/>
              <a:gd name="connsiteY1" fmla="*/ 0 h 6855966"/>
              <a:gd name="connsiteX2" fmla="*/ 7014411 w 7521049"/>
              <a:gd name="connsiteY2" fmla="*/ 3296653 h 6855966"/>
              <a:gd name="connsiteX3" fmla="*/ 7106653 w 7521049"/>
              <a:gd name="connsiteY3" fmla="*/ 6833936 h 6855966"/>
              <a:gd name="connsiteX4" fmla="*/ 600697 w 7521049"/>
              <a:gd name="connsiteY4" fmla="*/ 6855966 h 6855966"/>
              <a:gd name="connsiteX5" fmla="*/ 0 w 7521049"/>
              <a:gd name="connsiteY5" fmla="*/ 6855966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49" h="6855966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600697" y="6855966"/>
                </a:lnTo>
                <a:lnTo>
                  <a:pt x="0" y="6855966"/>
                </a:lnTo>
                <a:close/>
              </a:path>
            </a:pathLst>
          </a:custGeom>
        </p:spPr>
      </p:pic>
      <p:pic>
        <p:nvPicPr>
          <p:cNvPr id="10" name="Orez 2">
            <a:extLst>
              <a:ext uri="{FF2B5EF4-FFF2-40B4-BE49-F238E27FC236}">
                <a16:creationId xmlns:a16="http://schemas.microsoft.com/office/drawing/2014/main" id="{CD3B2823-B49B-AD3B-753A-D5428A08A7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82" r="111"/>
          <a:stretch/>
        </p:blipFill>
        <p:spPr>
          <a:xfrm>
            <a:off x="4653817" y="0"/>
            <a:ext cx="7521050" cy="6855966"/>
          </a:xfrm>
          <a:custGeom>
            <a:avLst/>
            <a:gdLst>
              <a:gd name="connsiteX0" fmla="*/ 1425050 w 7521050"/>
              <a:gd name="connsiteY0" fmla="*/ 0 h 6855966"/>
              <a:gd name="connsiteX1" fmla="*/ 7521050 w 7521050"/>
              <a:gd name="connsiteY1" fmla="*/ 0 h 6855966"/>
              <a:gd name="connsiteX2" fmla="*/ 7521050 w 7521050"/>
              <a:gd name="connsiteY2" fmla="*/ 6855966 h 6855966"/>
              <a:gd name="connsiteX3" fmla="*/ 6920353 w 7521050"/>
              <a:gd name="connsiteY3" fmla="*/ 6855966 h 6855966"/>
              <a:gd name="connsiteX4" fmla="*/ 414397 w 7521050"/>
              <a:gd name="connsiteY4" fmla="*/ 6833936 h 6855966"/>
              <a:gd name="connsiteX5" fmla="*/ 506640 w 7521050"/>
              <a:gd name="connsiteY5" fmla="*/ 3296653 h 6855966"/>
              <a:gd name="connsiteX6" fmla="*/ 1425050 w 7521050"/>
              <a:gd name="connsiteY6" fmla="*/ 0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21050" h="6855966">
                <a:moveTo>
                  <a:pt x="1425050" y="0"/>
                </a:moveTo>
                <a:lnTo>
                  <a:pt x="7521050" y="0"/>
                </a:lnTo>
                <a:lnTo>
                  <a:pt x="7521050" y="6855966"/>
                </a:lnTo>
                <a:lnTo>
                  <a:pt x="6920353" y="6855966"/>
                </a:lnTo>
                <a:lnTo>
                  <a:pt x="414397" y="6833936"/>
                </a:lnTo>
                <a:cubicBezTo>
                  <a:pt x="-441849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6C00058B-97F7-72E3-C8BD-E0358A5A428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67053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4" cy="6855966"/>
          </a:xfrm>
          <a:prstGeom prst="rect">
            <a:avLst/>
          </a:prstGeom>
        </p:spPr>
      </p:pic>
      <p:pic>
        <p:nvPicPr>
          <p:cNvPr id="11" name="Pozadie 1">
            <a:extLst>
              <a:ext uri="{FF2B5EF4-FFF2-40B4-BE49-F238E27FC236}">
                <a16:creationId xmlns:a16="http://schemas.microsoft.com/office/drawing/2014/main" id="{405952FE-3910-8D26-B00B-B99A361966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312"/>
          <a:stretch>
            <a:fillRect/>
          </a:stretch>
        </p:blipFill>
        <p:spPr>
          <a:xfrm>
            <a:off x="263352" y="260648"/>
            <a:ext cx="7257700" cy="6336704"/>
          </a:xfrm>
          <a:custGeom>
            <a:avLst/>
            <a:gdLst>
              <a:gd name="connsiteX0" fmla="*/ 0 w 7521049"/>
              <a:gd name="connsiteY0" fmla="*/ 0 h 6858000"/>
              <a:gd name="connsiteX1" fmla="*/ 6096000 w 7521049"/>
              <a:gd name="connsiteY1" fmla="*/ 0 h 6858000"/>
              <a:gd name="connsiteX2" fmla="*/ 7014411 w 7521049"/>
              <a:gd name="connsiteY2" fmla="*/ 3296653 h 6858000"/>
              <a:gd name="connsiteX3" fmla="*/ 7106653 w 7521049"/>
              <a:gd name="connsiteY3" fmla="*/ 6833936 h 6858000"/>
              <a:gd name="connsiteX4" fmla="*/ 0 w 7521049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21049" h="6858000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0" y="6858000"/>
                </a:ln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pic>
        <p:nvPicPr>
          <p:cNvPr id="12" name="Pozadie 2">
            <a:extLst>
              <a:ext uri="{FF2B5EF4-FFF2-40B4-BE49-F238E27FC236}">
                <a16:creationId xmlns:a16="http://schemas.microsoft.com/office/drawing/2014/main" id="{BBD4E42A-9E57-3010-D64F-3A05B2B0B3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71" r="141"/>
          <a:stretch>
            <a:fillRect/>
          </a:stretch>
        </p:blipFill>
        <p:spPr>
          <a:xfrm>
            <a:off x="4670947" y="260648"/>
            <a:ext cx="7257700" cy="6336704"/>
          </a:xfrm>
          <a:custGeom>
            <a:avLst/>
            <a:gdLst>
              <a:gd name="connsiteX0" fmla="*/ 1425050 w 7521050"/>
              <a:gd name="connsiteY0" fmla="*/ 0 h 6858000"/>
              <a:gd name="connsiteX1" fmla="*/ 7521050 w 7521050"/>
              <a:gd name="connsiteY1" fmla="*/ 0 h 6858000"/>
              <a:gd name="connsiteX2" fmla="*/ 7521050 w 7521050"/>
              <a:gd name="connsiteY2" fmla="*/ 6858000 h 6858000"/>
              <a:gd name="connsiteX3" fmla="*/ 414398 w 7521050"/>
              <a:gd name="connsiteY3" fmla="*/ 6833936 h 6858000"/>
              <a:gd name="connsiteX4" fmla="*/ 506640 w 7521050"/>
              <a:gd name="connsiteY4" fmla="*/ 3296653 h 6858000"/>
              <a:gd name="connsiteX5" fmla="*/ 1425050 w 752105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50" h="6858000">
                <a:moveTo>
                  <a:pt x="1425050" y="0"/>
                </a:moveTo>
                <a:lnTo>
                  <a:pt x="7521050" y="0"/>
                </a:lnTo>
                <a:lnTo>
                  <a:pt x="7521050" y="6858000"/>
                </a:lnTo>
                <a:lnTo>
                  <a:pt x="414398" y="6833936"/>
                </a:lnTo>
                <a:cubicBezTo>
                  <a:pt x="-441850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9" name="Orez 1">
            <a:extLst>
              <a:ext uri="{FF2B5EF4-FFF2-40B4-BE49-F238E27FC236}">
                <a16:creationId xmlns:a16="http://schemas.microsoft.com/office/drawing/2014/main" id="{96AEA6E0-2836-622F-5FC3-515913B90D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93"/>
          <a:stretch/>
        </p:blipFill>
        <p:spPr>
          <a:xfrm>
            <a:off x="3" y="0"/>
            <a:ext cx="7521049" cy="6855966"/>
          </a:xfrm>
          <a:custGeom>
            <a:avLst/>
            <a:gdLst>
              <a:gd name="connsiteX0" fmla="*/ 0 w 7521049"/>
              <a:gd name="connsiteY0" fmla="*/ 0 h 6855966"/>
              <a:gd name="connsiteX1" fmla="*/ 6096000 w 7521049"/>
              <a:gd name="connsiteY1" fmla="*/ 0 h 6855966"/>
              <a:gd name="connsiteX2" fmla="*/ 7014411 w 7521049"/>
              <a:gd name="connsiteY2" fmla="*/ 3296653 h 6855966"/>
              <a:gd name="connsiteX3" fmla="*/ 7106653 w 7521049"/>
              <a:gd name="connsiteY3" fmla="*/ 6833936 h 6855966"/>
              <a:gd name="connsiteX4" fmla="*/ 600697 w 7521049"/>
              <a:gd name="connsiteY4" fmla="*/ 6855966 h 6855966"/>
              <a:gd name="connsiteX5" fmla="*/ 0 w 7521049"/>
              <a:gd name="connsiteY5" fmla="*/ 6855966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49" h="6855966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600697" y="6855966"/>
                </a:lnTo>
                <a:lnTo>
                  <a:pt x="0" y="6855966"/>
                </a:lnTo>
                <a:close/>
              </a:path>
            </a:pathLst>
          </a:custGeom>
        </p:spPr>
      </p:pic>
      <p:pic>
        <p:nvPicPr>
          <p:cNvPr id="10" name="Orez 2">
            <a:extLst>
              <a:ext uri="{FF2B5EF4-FFF2-40B4-BE49-F238E27FC236}">
                <a16:creationId xmlns:a16="http://schemas.microsoft.com/office/drawing/2014/main" id="{1D6DE808-407A-358E-5E60-55732EA086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82" r="111"/>
          <a:stretch/>
        </p:blipFill>
        <p:spPr>
          <a:xfrm>
            <a:off x="4653817" y="0"/>
            <a:ext cx="7521050" cy="6855966"/>
          </a:xfrm>
          <a:custGeom>
            <a:avLst/>
            <a:gdLst>
              <a:gd name="connsiteX0" fmla="*/ 1425050 w 7521050"/>
              <a:gd name="connsiteY0" fmla="*/ 0 h 6855966"/>
              <a:gd name="connsiteX1" fmla="*/ 7521050 w 7521050"/>
              <a:gd name="connsiteY1" fmla="*/ 0 h 6855966"/>
              <a:gd name="connsiteX2" fmla="*/ 7521050 w 7521050"/>
              <a:gd name="connsiteY2" fmla="*/ 6855966 h 6855966"/>
              <a:gd name="connsiteX3" fmla="*/ 6920353 w 7521050"/>
              <a:gd name="connsiteY3" fmla="*/ 6855966 h 6855966"/>
              <a:gd name="connsiteX4" fmla="*/ 414397 w 7521050"/>
              <a:gd name="connsiteY4" fmla="*/ 6833936 h 6855966"/>
              <a:gd name="connsiteX5" fmla="*/ 506640 w 7521050"/>
              <a:gd name="connsiteY5" fmla="*/ 3296653 h 6855966"/>
              <a:gd name="connsiteX6" fmla="*/ 1425050 w 7521050"/>
              <a:gd name="connsiteY6" fmla="*/ 0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21050" h="6855966">
                <a:moveTo>
                  <a:pt x="1425050" y="0"/>
                </a:moveTo>
                <a:lnTo>
                  <a:pt x="7521050" y="0"/>
                </a:lnTo>
                <a:lnTo>
                  <a:pt x="7521050" y="6855966"/>
                </a:lnTo>
                <a:lnTo>
                  <a:pt x="6920353" y="6855966"/>
                </a:lnTo>
                <a:lnTo>
                  <a:pt x="414397" y="6833936"/>
                </a:lnTo>
                <a:cubicBezTo>
                  <a:pt x="-441849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</p:spPr>
      </p:pic>
      <p:pic>
        <p:nvPicPr>
          <p:cNvPr id="2" name="Rám">
            <a:extLst>
              <a:ext uri="{FF2B5EF4-FFF2-40B4-BE49-F238E27FC236}">
                <a16:creationId xmlns:a16="http://schemas.microsoft.com/office/drawing/2014/main" id="{F6ECC7AC-5683-EE6F-E0E0-D27BDF3D1E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431908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4" cy="6855966"/>
          </a:xfrm>
          <a:prstGeom prst="rect">
            <a:avLst/>
          </a:prstGeom>
        </p:spPr>
      </p:pic>
      <p:pic>
        <p:nvPicPr>
          <p:cNvPr id="11" name="Pozadie 1">
            <a:extLst>
              <a:ext uri="{FF2B5EF4-FFF2-40B4-BE49-F238E27FC236}">
                <a16:creationId xmlns:a16="http://schemas.microsoft.com/office/drawing/2014/main" id="{4EB97B6D-9591-BE6A-F454-3E67139D4F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312"/>
          <a:stretch>
            <a:fillRect/>
          </a:stretch>
        </p:blipFill>
        <p:spPr>
          <a:xfrm>
            <a:off x="263352" y="260648"/>
            <a:ext cx="7257700" cy="6336704"/>
          </a:xfrm>
          <a:custGeom>
            <a:avLst/>
            <a:gdLst>
              <a:gd name="connsiteX0" fmla="*/ 0 w 7521049"/>
              <a:gd name="connsiteY0" fmla="*/ 0 h 6858000"/>
              <a:gd name="connsiteX1" fmla="*/ 6096000 w 7521049"/>
              <a:gd name="connsiteY1" fmla="*/ 0 h 6858000"/>
              <a:gd name="connsiteX2" fmla="*/ 7014411 w 7521049"/>
              <a:gd name="connsiteY2" fmla="*/ 3296653 h 6858000"/>
              <a:gd name="connsiteX3" fmla="*/ 7106653 w 7521049"/>
              <a:gd name="connsiteY3" fmla="*/ 6833936 h 6858000"/>
              <a:gd name="connsiteX4" fmla="*/ 0 w 7521049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21049" h="6858000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0" y="6858000"/>
                </a:ln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pic>
        <p:nvPicPr>
          <p:cNvPr id="12" name="Pozadie 2">
            <a:extLst>
              <a:ext uri="{FF2B5EF4-FFF2-40B4-BE49-F238E27FC236}">
                <a16:creationId xmlns:a16="http://schemas.microsoft.com/office/drawing/2014/main" id="{3585643A-E045-65EE-63FC-86ECC318BF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71" r="141"/>
          <a:stretch>
            <a:fillRect/>
          </a:stretch>
        </p:blipFill>
        <p:spPr>
          <a:xfrm>
            <a:off x="4670947" y="260648"/>
            <a:ext cx="7257700" cy="6336704"/>
          </a:xfrm>
          <a:custGeom>
            <a:avLst/>
            <a:gdLst>
              <a:gd name="connsiteX0" fmla="*/ 1425050 w 7521050"/>
              <a:gd name="connsiteY0" fmla="*/ 0 h 6858000"/>
              <a:gd name="connsiteX1" fmla="*/ 7521050 w 7521050"/>
              <a:gd name="connsiteY1" fmla="*/ 0 h 6858000"/>
              <a:gd name="connsiteX2" fmla="*/ 7521050 w 7521050"/>
              <a:gd name="connsiteY2" fmla="*/ 6858000 h 6858000"/>
              <a:gd name="connsiteX3" fmla="*/ 414398 w 7521050"/>
              <a:gd name="connsiteY3" fmla="*/ 6833936 h 6858000"/>
              <a:gd name="connsiteX4" fmla="*/ 506640 w 7521050"/>
              <a:gd name="connsiteY4" fmla="*/ 3296653 h 6858000"/>
              <a:gd name="connsiteX5" fmla="*/ 1425050 w 752105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50" h="6858000">
                <a:moveTo>
                  <a:pt x="1425050" y="0"/>
                </a:moveTo>
                <a:lnTo>
                  <a:pt x="7521050" y="0"/>
                </a:lnTo>
                <a:lnTo>
                  <a:pt x="7521050" y="6858000"/>
                </a:lnTo>
                <a:lnTo>
                  <a:pt x="414398" y="6833936"/>
                </a:lnTo>
                <a:cubicBezTo>
                  <a:pt x="-441850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9" name="Orez 1">
            <a:extLst>
              <a:ext uri="{FF2B5EF4-FFF2-40B4-BE49-F238E27FC236}">
                <a16:creationId xmlns:a16="http://schemas.microsoft.com/office/drawing/2014/main" id="{5BC3BEE2-7E90-E43D-1865-CCEBCD218C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93"/>
          <a:stretch/>
        </p:blipFill>
        <p:spPr>
          <a:xfrm>
            <a:off x="3" y="0"/>
            <a:ext cx="7521049" cy="6855966"/>
          </a:xfrm>
          <a:custGeom>
            <a:avLst/>
            <a:gdLst>
              <a:gd name="connsiteX0" fmla="*/ 0 w 7521049"/>
              <a:gd name="connsiteY0" fmla="*/ 0 h 6855966"/>
              <a:gd name="connsiteX1" fmla="*/ 6096000 w 7521049"/>
              <a:gd name="connsiteY1" fmla="*/ 0 h 6855966"/>
              <a:gd name="connsiteX2" fmla="*/ 7014411 w 7521049"/>
              <a:gd name="connsiteY2" fmla="*/ 3296653 h 6855966"/>
              <a:gd name="connsiteX3" fmla="*/ 7106653 w 7521049"/>
              <a:gd name="connsiteY3" fmla="*/ 6833936 h 6855966"/>
              <a:gd name="connsiteX4" fmla="*/ 600697 w 7521049"/>
              <a:gd name="connsiteY4" fmla="*/ 6855966 h 6855966"/>
              <a:gd name="connsiteX5" fmla="*/ 0 w 7521049"/>
              <a:gd name="connsiteY5" fmla="*/ 6855966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49" h="6855966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600697" y="6855966"/>
                </a:lnTo>
                <a:lnTo>
                  <a:pt x="0" y="6855966"/>
                </a:lnTo>
                <a:close/>
              </a:path>
            </a:pathLst>
          </a:custGeom>
        </p:spPr>
      </p:pic>
      <p:pic>
        <p:nvPicPr>
          <p:cNvPr id="10" name="Orez 2">
            <a:extLst>
              <a:ext uri="{FF2B5EF4-FFF2-40B4-BE49-F238E27FC236}">
                <a16:creationId xmlns:a16="http://schemas.microsoft.com/office/drawing/2014/main" id="{8A51AC25-7A3A-7321-9F97-528D219F86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82" r="111"/>
          <a:stretch/>
        </p:blipFill>
        <p:spPr>
          <a:xfrm>
            <a:off x="4653817" y="0"/>
            <a:ext cx="7521050" cy="6855966"/>
          </a:xfrm>
          <a:custGeom>
            <a:avLst/>
            <a:gdLst>
              <a:gd name="connsiteX0" fmla="*/ 1425050 w 7521050"/>
              <a:gd name="connsiteY0" fmla="*/ 0 h 6855966"/>
              <a:gd name="connsiteX1" fmla="*/ 7521050 w 7521050"/>
              <a:gd name="connsiteY1" fmla="*/ 0 h 6855966"/>
              <a:gd name="connsiteX2" fmla="*/ 7521050 w 7521050"/>
              <a:gd name="connsiteY2" fmla="*/ 6855966 h 6855966"/>
              <a:gd name="connsiteX3" fmla="*/ 6920353 w 7521050"/>
              <a:gd name="connsiteY3" fmla="*/ 6855966 h 6855966"/>
              <a:gd name="connsiteX4" fmla="*/ 414397 w 7521050"/>
              <a:gd name="connsiteY4" fmla="*/ 6833936 h 6855966"/>
              <a:gd name="connsiteX5" fmla="*/ 506640 w 7521050"/>
              <a:gd name="connsiteY5" fmla="*/ 3296653 h 6855966"/>
              <a:gd name="connsiteX6" fmla="*/ 1425050 w 7521050"/>
              <a:gd name="connsiteY6" fmla="*/ 0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21050" h="6855966">
                <a:moveTo>
                  <a:pt x="1425050" y="0"/>
                </a:moveTo>
                <a:lnTo>
                  <a:pt x="7521050" y="0"/>
                </a:lnTo>
                <a:lnTo>
                  <a:pt x="7521050" y="6855966"/>
                </a:lnTo>
                <a:lnTo>
                  <a:pt x="6920353" y="6855966"/>
                </a:lnTo>
                <a:lnTo>
                  <a:pt x="414397" y="6833936"/>
                </a:lnTo>
                <a:cubicBezTo>
                  <a:pt x="-441849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</p:spPr>
      </p:pic>
      <p:pic>
        <p:nvPicPr>
          <p:cNvPr id="2" name="Rám">
            <a:extLst>
              <a:ext uri="{FF2B5EF4-FFF2-40B4-BE49-F238E27FC236}">
                <a16:creationId xmlns:a16="http://schemas.microsoft.com/office/drawing/2014/main" id="{B3EA33AB-C6BB-12AF-5AA2-2991255F89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476608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4" cy="6855966"/>
          </a:xfrm>
          <a:prstGeom prst="rect">
            <a:avLst/>
          </a:prstGeom>
        </p:spPr>
      </p:pic>
      <p:pic>
        <p:nvPicPr>
          <p:cNvPr id="11" name="Pozadie 1">
            <a:extLst>
              <a:ext uri="{FF2B5EF4-FFF2-40B4-BE49-F238E27FC236}">
                <a16:creationId xmlns:a16="http://schemas.microsoft.com/office/drawing/2014/main" id="{D59E09E1-F62F-B9F0-A228-337C27A750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312"/>
          <a:stretch>
            <a:fillRect/>
          </a:stretch>
        </p:blipFill>
        <p:spPr>
          <a:xfrm>
            <a:off x="263352" y="260648"/>
            <a:ext cx="7257700" cy="6336704"/>
          </a:xfrm>
          <a:custGeom>
            <a:avLst/>
            <a:gdLst>
              <a:gd name="connsiteX0" fmla="*/ 0 w 7521049"/>
              <a:gd name="connsiteY0" fmla="*/ 0 h 6858000"/>
              <a:gd name="connsiteX1" fmla="*/ 6096000 w 7521049"/>
              <a:gd name="connsiteY1" fmla="*/ 0 h 6858000"/>
              <a:gd name="connsiteX2" fmla="*/ 7014411 w 7521049"/>
              <a:gd name="connsiteY2" fmla="*/ 3296653 h 6858000"/>
              <a:gd name="connsiteX3" fmla="*/ 7106653 w 7521049"/>
              <a:gd name="connsiteY3" fmla="*/ 6833936 h 6858000"/>
              <a:gd name="connsiteX4" fmla="*/ 0 w 7521049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21049" h="6858000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0" y="6858000"/>
                </a:ln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pic>
        <p:nvPicPr>
          <p:cNvPr id="12" name="Pozadie 2">
            <a:extLst>
              <a:ext uri="{FF2B5EF4-FFF2-40B4-BE49-F238E27FC236}">
                <a16:creationId xmlns:a16="http://schemas.microsoft.com/office/drawing/2014/main" id="{DB89A713-BB76-3CD5-D31B-8F4A076026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71" r="141"/>
          <a:stretch>
            <a:fillRect/>
          </a:stretch>
        </p:blipFill>
        <p:spPr>
          <a:xfrm>
            <a:off x="4670947" y="260648"/>
            <a:ext cx="7257700" cy="6336704"/>
          </a:xfrm>
          <a:custGeom>
            <a:avLst/>
            <a:gdLst>
              <a:gd name="connsiteX0" fmla="*/ 1425050 w 7521050"/>
              <a:gd name="connsiteY0" fmla="*/ 0 h 6858000"/>
              <a:gd name="connsiteX1" fmla="*/ 7521050 w 7521050"/>
              <a:gd name="connsiteY1" fmla="*/ 0 h 6858000"/>
              <a:gd name="connsiteX2" fmla="*/ 7521050 w 7521050"/>
              <a:gd name="connsiteY2" fmla="*/ 6858000 h 6858000"/>
              <a:gd name="connsiteX3" fmla="*/ 414398 w 7521050"/>
              <a:gd name="connsiteY3" fmla="*/ 6833936 h 6858000"/>
              <a:gd name="connsiteX4" fmla="*/ 506640 w 7521050"/>
              <a:gd name="connsiteY4" fmla="*/ 3296653 h 6858000"/>
              <a:gd name="connsiteX5" fmla="*/ 1425050 w 752105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50" h="6858000">
                <a:moveTo>
                  <a:pt x="1425050" y="0"/>
                </a:moveTo>
                <a:lnTo>
                  <a:pt x="7521050" y="0"/>
                </a:lnTo>
                <a:lnTo>
                  <a:pt x="7521050" y="6858000"/>
                </a:lnTo>
                <a:lnTo>
                  <a:pt x="414398" y="6833936"/>
                </a:lnTo>
                <a:cubicBezTo>
                  <a:pt x="-441850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9" name="Orez 1">
            <a:extLst>
              <a:ext uri="{FF2B5EF4-FFF2-40B4-BE49-F238E27FC236}">
                <a16:creationId xmlns:a16="http://schemas.microsoft.com/office/drawing/2014/main" id="{8A0B3801-3319-CB55-B495-1FD4EC1B6D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93"/>
          <a:stretch/>
        </p:blipFill>
        <p:spPr>
          <a:xfrm>
            <a:off x="3" y="0"/>
            <a:ext cx="7521049" cy="6855966"/>
          </a:xfrm>
          <a:custGeom>
            <a:avLst/>
            <a:gdLst>
              <a:gd name="connsiteX0" fmla="*/ 0 w 7521049"/>
              <a:gd name="connsiteY0" fmla="*/ 0 h 6855966"/>
              <a:gd name="connsiteX1" fmla="*/ 6096000 w 7521049"/>
              <a:gd name="connsiteY1" fmla="*/ 0 h 6855966"/>
              <a:gd name="connsiteX2" fmla="*/ 7014411 w 7521049"/>
              <a:gd name="connsiteY2" fmla="*/ 3296653 h 6855966"/>
              <a:gd name="connsiteX3" fmla="*/ 7106653 w 7521049"/>
              <a:gd name="connsiteY3" fmla="*/ 6833936 h 6855966"/>
              <a:gd name="connsiteX4" fmla="*/ 600697 w 7521049"/>
              <a:gd name="connsiteY4" fmla="*/ 6855966 h 6855966"/>
              <a:gd name="connsiteX5" fmla="*/ 0 w 7521049"/>
              <a:gd name="connsiteY5" fmla="*/ 6855966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49" h="6855966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600697" y="6855966"/>
                </a:lnTo>
                <a:lnTo>
                  <a:pt x="0" y="6855966"/>
                </a:lnTo>
                <a:close/>
              </a:path>
            </a:pathLst>
          </a:custGeom>
        </p:spPr>
      </p:pic>
      <p:pic>
        <p:nvPicPr>
          <p:cNvPr id="10" name="Orez 2">
            <a:extLst>
              <a:ext uri="{FF2B5EF4-FFF2-40B4-BE49-F238E27FC236}">
                <a16:creationId xmlns:a16="http://schemas.microsoft.com/office/drawing/2014/main" id="{C9060833-391F-E2A2-B454-1B7F9F0AF9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82" r="111"/>
          <a:stretch/>
        </p:blipFill>
        <p:spPr>
          <a:xfrm>
            <a:off x="4653817" y="0"/>
            <a:ext cx="7521050" cy="6855966"/>
          </a:xfrm>
          <a:custGeom>
            <a:avLst/>
            <a:gdLst>
              <a:gd name="connsiteX0" fmla="*/ 1425050 w 7521050"/>
              <a:gd name="connsiteY0" fmla="*/ 0 h 6855966"/>
              <a:gd name="connsiteX1" fmla="*/ 7521050 w 7521050"/>
              <a:gd name="connsiteY1" fmla="*/ 0 h 6855966"/>
              <a:gd name="connsiteX2" fmla="*/ 7521050 w 7521050"/>
              <a:gd name="connsiteY2" fmla="*/ 6855966 h 6855966"/>
              <a:gd name="connsiteX3" fmla="*/ 6920353 w 7521050"/>
              <a:gd name="connsiteY3" fmla="*/ 6855966 h 6855966"/>
              <a:gd name="connsiteX4" fmla="*/ 414397 w 7521050"/>
              <a:gd name="connsiteY4" fmla="*/ 6833936 h 6855966"/>
              <a:gd name="connsiteX5" fmla="*/ 506640 w 7521050"/>
              <a:gd name="connsiteY5" fmla="*/ 3296653 h 6855966"/>
              <a:gd name="connsiteX6" fmla="*/ 1425050 w 7521050"/>
              <a:gd name="connsiteY6" fmla="*/ 0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21050" h="6855966">
                <a:moveTo>
                  <a:pt x="1425050" y="0"/>
                </a:moveTo>
                <a:lnTo>
                  <a:pt x="7521050" y="0"/>
                </a:lnTo>
                <a:lnTo>
                  <a:pt x="7521050" y="6855966"/>
                </a:lnTo>
                <a:lnTo>
                  <a:pt x="6920353" y="6855966"/>
                </a:lnTo>
                <a:lnTo>
                  <a:pt x="414397" y="6833936"/>
                </a:lnTo>
                <a:cubicBezTo>
                  <a:pt x="-441849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</p:spPr>
      </p:pic>
      <p:pic>
        <p:nvPicPr>
          <p:cNvPr id="2" name="Rám">
            <a:extLst>
              <a:ext uri="{FF2B5EF4-FFF2-40B4-BE49-F238E27FC236}">
                <a16:creationId xmlns:a16="http://schemas.microsoft.com/office/drawing/2014/main" id="{DA090CCD-1597-D14F-49A6-374B498949A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9013330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4" cy="6855966"/>
          </a:xfrm>
          <a:prstGeom prst="rect">
            <a:avLst/>
          </a:prstGeom>
        </p:spPr>
      </p:pic>
      <p:pic>
        <p:nvPicPr>
          <p:cNvPr id="11" name="Pozadie 1">
            <a:extLst>
              <a:ext uri="{FF2B5EF4-FFF2-40B4-BE49-F238E27FC236}">
                <a16:creationId xmlns:a16="http://schemas.microsoft.com/office/drawing/2014/main" id="{E2CB8E2A-1DAF-23E4-CCA7-4F9A2E0CC0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312"/>
          <a:stretch>
            <a:fillRect/>
          </a:stretch>
        </p:blipFill>
        <p:spPr>
          <a:xfrm>
            <a:off x="263352" y="260648"/>
            <a:ext cx="7257700" cy="6336704"/>
          </a:xfrm>
          <a:custGeom>
            <a:avLst/>
            <a:gdLst>
              <a:gd name="connsiteX0" fmla="*/ 0 w 7521049"/>
              <a:gd name="connsiteY0" fmla="*/ 0 h 6858000"/>
              <a:gd name="connsiteX1" fmla="*/ 6096000 w 7521049"/>
              <a:gd name="connsiteY1" fmla="*/ 0 h 6858000"/>
              <a:gd name="connsiteX2" fmla="*/ 7014411 w 7521049"/>
              <a:gd name="connsiteY2" fmla="*/ 3296653 h 6858000"/>
              <a:gd name="connsiteX3" fmla="*/ 7106653 w 7521049"/>
              <a:gd name="connsiteY3" fmla="*/ 6833936 h 6858000"/>
              <a:gd name="connsiteX4" fmla="*/ 0 w 7521049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21049" h="6858000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0" y="6858000"/>
                </a:ln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pic>
        <p:nvPicPr>
          <p:cNvPr id="12" name="Pozadie 2">
            <a:extLst>
              <a:ext uri="{FF2B5EF4-FFF2-40B4-BE49-F238E27FC236}">
                <a16:creationId xmlns:a16="http://schemas.microsoft.com/office/drawing/2014/main" id="{982186FD-B860-AEF1-DDFD-E169806A56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71" r="141"/>
          <a:stretch>
            <a:fillRect/>
          </a:stretch>
        </p:blipFill>
        <p:spPr>
          <a:xfrm>
            <a:off x="4670947" y="260648"/>
            <a:ext cx="7257700" cy="6336704"/>
          </a:xfrm>
          <a:custGeom>
            <a:avLst/>
            <a:gdLst>
              <a:gd name="connsiteX0" fmla="*/ 1425050 w 7521050"/>
              <a:gd name="connsiteY0" fmla="*/ 0 h 6858000"/>
              <a:gd name="connsiteX1" fmla="*/ 7521050 w 7521050"/>
              <a:gd name="connsiteY1" fmla="*/ 0 h 6858000"/>
              <a:gd name="connsiteX2" fmla="*/ 7521050 w 7521050"/>
              <a:gd name="connsiteY2" fmla="*/ 6858000 h 6858000"/>
              <a:gd name="connsiteX3" fmla="*/ 414398 w 7521050"/>
              <a:gd name="connsiteY3" fmla="*/ 6833936 h 6858000"/>
              <a:gd name="connsiteX4" fmla="*/ 506640 w 7521050"/>
              <a:gd name="connsiteY4" fmla="*/ 3296653 h 6858000"/>
              <a:gd name="connsiteX5" fmla="*/ 1425050 w 752105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50" h="6858000">
                <a:moveTo>
                  <a:pt x="1425050" y="0"/>
                </a:moveTo>
                <a:lnTo>
                  <a:pt x="7521050" y="0"/>
                </a:lnTo>
                <a:lnTo>
                  <a:pt x="7521050" y="6858000"/>
                </a:lnTo>
                <a:lnTo>
                  <a:pt x="414398" y="6833936"/>
                </a:lnTo>
                <a:cubicBezTo>
                  <a:pt x="-441850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6" name="Orez 1">
            <a:extLst>
              <a:ext uri="{FF2B5EF4-FFF2-40B4-BE49-F238E27FC236}">
                <a16:creationId xmlns:a16="http://schemas.microsoft.com/office/drawing/2014/main" id="{927B756B-5F95-170A-F414-988B11996CA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93"/>
          <a:stretch/>
        </p:blipFill>
        <p:spPr>
          <a:xfrm>
            <a:off x="3" y="0"/>
            <a:ext cx="7521049" cy="6855966"/>
          </a:xfrm>
          <a:custGeom>
            <a:avLst/>
            <a:gdLst>
              <a:gd name="connsiteX0" fmla="*/ 0 w 7521049"/>
              <a:gd name="connsiteY0" fmla="*/ 0 h 6855966"/>
              <a:gd name="connsiteX1" fmla="*/ 6096000 w 7521049"/>
              <a:gd name="connsiteY1" fmla="*/ 0 h 6855966"/>
              <a:gd name="connsiteX2" fmla="*/ 7014411 w 7521049"/>
              <a:gd name="connsiteY2" fmla="*/ 3296653 h 6855966"/>
              <a:gd name="connsiteX3" fmla="*/ 7106653 w 7521049"/>
              <a:gd name="connsiteY3" fmla="*/ 6833936 h 6855966"/>
              <a:gd name="connsiteX4" fmla="*/ 600697 w 7521049"/>
              <a:gd name="connsiteY4" fmla="*/ 6855966 h 6855966"/>
              <a:gd name="connsiteX5" fmla="*/ 0 w 7521049"/>
              <a:gd name="connsiteY5" fmla="*/ 6855966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49" h="6855966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600697" y="6855966"/>
                </a:lnTo>
                <a:lnTo>
                  <a:pt x="0" y="6855966"/>
                </a:lnTo>
                <a:close/>
              </a:path>
            </a:pathLst>
          </a:custGeom>
        </p:spPr>
      </p:pic>
      <p:pic>
        <p:nvPicPr>
          <p:cNvPr id="10" name="Orez 2">
            <a:extLst>
              <a:ext uri="{FF2B5EF4-FFF2-40B4-BE49-F238E27FC236}">
                <a16:creationId xmlns:a16="http://schemas.microsoft.com/office/drawing/2014/main" id="{D4027CCC-6564-FE41-4719-24E1AC2848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82" r="111"/>
          <a:stretch/>
        </p:blipFill>
        <p:spPr>
          <a:xfrm>
            <a:off x="4653817" y="0"/>
            <a:ext cx="7521050" cy="6855966"/>
          </a:xfrm>
          <a:custGeom>
            <a:avLst/>
            <a:gdLst>
              <a:gd name="connsiteX0" fmla="*/ 1425050 w 7521050"/>
              <a:gd name="connsiteY0" fmla="*/ 0 h 6855966"/>
              <a:gd name="connsiteX1" fmla="*/ 7521050 w 7521050"/>
              <a:gd name="connsiteY1" fmla="*/ 0 h 6855966"/>
              <a:gd name="connsiteX2" fmla="*/ 7521050 w 7521050"/>
              <a:gd name="connsiteY2" fmla="*/ 6855966 h 6855966"/>
              <a:gd name="connsiteX3" fmla="*/ 6920353 w 7521050"/>
              <a:gd name="connsiteY3" fmla="*/ 6855966 h 6855966"/>
              <a:gd name="connsiteX4" fmla="*/ 414397 w 7521050"/>
              <a:gd name="connsiteY4" fmla="*/ 6833936 h 6855966"/>
              <a:gd name="connsiteX5" fmla="*/ 506640 w 7521050"/>
              <a:gd name="connsiteY5" fmla="*/ 3296653 h 6855966"/>
              <a:gd name="connsiteX6" fmla="*/ 1425050 w 7521050"/>
              <a:gd name="connsiteY6" fmla="*/ 0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21050" h="6855966">
                <a:moveTo>
                  <a:pt x="1425050" y="0"/>
                </a:moveTo>
                <a:lnTo>
                  <a:pt x="7521050" y="0"/>
                </a:lnTo>
                <a:lnTo>
                  <a:pt x="7521050" y="6855966"/>
                </a:lnTo>
                <a:lnTo>
                  <a:pt x="6920353" y="6855966"/>
                </a:lnTo>
                <a:lnTo>
                  <a:pt x="414397" y="6833936"/>
                </a:lnTo>
                <a:cubicBezTo>
                  <a:pt x="-441849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</p:spPr>
      </p:pic>
      <p:pic>
        <p:nvPicPr>
          <p:cNvPr id="2" name="Rám">
            <a:extLst>
              <a:ext uri="{FF2B5EF4-FFF2-40B4-BE49-F238E27FC236}">
                <a16:creationId xmlns:a16="http://schemas.microsoft.com/office/drawing/2014/main" id="{484F2096-B391-2CF6-737C-2D29AD53419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606942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4" cy="6855966"/>
          </a:xfrm>
          <a:prstGeom prst="rect">
            <a:avLst/>
          </a:prstGeom>
        </p:spPr>
      </p:pic>
      <p:pic>
        <p:nvPicPr>
          <p:cNvPr id="11" name="Pozadie 1">
            <a:extLst>
              <a:ext uri="{FF2B5EF4-FFF2-40B4-BE49-F238E27FC236}">
                <a16:creationId xmlns:a16="http://schemas.microsoft.com/office/drawing/2014/main" id="{A6D3D4D4-CD29-0AC9-1463-9F6207AF2F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312"/>
          <a:stretch>
            <a:fillRect/>
          </a:stretch>
        </p:blipFill>
        <p:spPr>
          <a:xfrm>
            <a:off x="263352" y="260648"/>
            <a:ext cx="7257700" cy="6336704"/>
          </a:xfrm>
          <a:custGeom>
            <a:avLst/>
            <a:gdLst>
              <a:gd name="connsiteX0" fmla="*/ 0 w 7521049"/>
              <a:gd name="connsiteY0" fmla="*/ 0 h 6858000"/>
              <a:gd name="connsiteX1" fmla="*/ 6096000 w 7521049"/>
              <a:gd name="connsiteY1" fmla="*/ 0 h 6858000"/>
              <a:gd name="connsiteX2" fmla="*/ 7014411 w 7521049"/>
              <a:gd name="connsiteY2" fmla="*/ 3296653 h 6858000"/>
              <a:gd name="connsiteX3" fmla="*/ 7106653 w 7521049"/>
              <a:gd name="connsiteY3" fmla="*/ 6833936 h 6858000"/>
              <a:gd name="connsiteX4" fmla="*/ 0 w 7521049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21049" h="6858000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0" y="6858000"/>
                </a:ln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pic>
        <p:nvPicPr>
          <p:cNvPr id="12" name="Pozadie 2">
            <a:extLst>
              <a:ext uri="{FF2B5EF4-FFF2-40B4-BE49-F238E27FC236}">
                <a16:creationId xmlns:a16="http://schemas.microsoft.com/office/drawing/2014/main" id="{148903F1-054E-56DD-B744-6E931BBAB2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71" r="141"/>
          <a:stretch>
            <a:fillRect/>
          </a:stretch>
        </p:blipFill>
        <p:spPr>
          <a:xfrm>
            <a:off x="4670947" y="260648"/>
            <a:ext cx="7257700" cy="6336704"/>
          </a:xfrm>
          <a:custGeom>
            <a:avLst/>
            <a:gdLst>
              <a:gd name="connsiteX0" fmla="*/ 1425050 w 7521050"/>
              <a:gd name="connsiteY0" fmla="*/ 0 h 6858000"/>
              <a:gd name="connsiteX1" fmla="*/ 7521050 w 7521050"/>
              <a:gd name="connsiteY1" fmla="*/ 0 h 6858000"/>
              <a:gd name="connsiteX2" fmla="*/ 7521050 w 7521050"/>
              <a:gd name="connsiteY2" fmla="*/ 6858000 h 6858000"/>
              <a:gd name="connsiteX3" fmla="*/ 414398 w 7521050"/>
              <a:gd name="connsiteY3" fmla="*/ 6833936 h 6858000"/>
              <a:gd name="connsiteX4" fmla="*/ 506640 w 7521050"/>
              <a:gd name="connsiteY4" fmla="*/ 3296653 h 6858000"/>
              <a:gd name="connsiteX5" fmla="*/ 1425050 w 752105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50" h="6858000">
                <a:moveTo>
                  <a:pt x="1425050" y="0"/>
                </a:moveTo>
                <a:lnTo>
                  <a:pt x="7521050" y="0"/>
                </a:lnTo>
                <a:lnTo>
                  <a:pt x="7521050" y="6858000"/>
                </a:lnTo>
                <a:lnTo>
                  <a:pt x="414398" y="6833936"/>
                </a:lnTo>
                <a:cubicBezTo>
                  <a:pt x="-441850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9" name="Orez 1">
            <a:extLst>
              <a:ext uri="{FF2B5EF4-FFF2-40B4-BE49-F238E27FC236}">
                <a16:creationId xmlns:a16="http://schemas.microsoft.com/office/drawing/2014/main" id="{8BBA8410-F753-9783-0BCD-DFE0BE9622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93"/>
          <a:stretch/>
        </p:blipFill>
        <p:spPr>
          <a:xfrm>
            <a:off x="3" y="0"/>
            <a:ext cx="7521049" cy="6855966"/>
          </a:xfrm>
          <a:custGeom>
            <a:avLst/>
            <a:gdLst>
              <a:gd name="connsiteX0" fmla="*/ 0 w 7521049"/>
              <a:gd name="connsiteY0" fmla="*/ 0 h 6855966"/>
              <a:gd name="connsiteX1" fmla="*/ 6096000 w 7521049"/>
              <a:gd name="connsiteY1" fmla="*/ 0 h 6855966"/>
              <a:gd name="connsiteX2" fmla="*/ 7014411 w 7521049"/>
              <a:gd name="connsiteY2" fmla="*/ 3296653 h 6855966"/>
              <a:gd name="connsiteX3" fmla="*/ 7106653 w 7521049"/>
              <a:gd name="connsiteY3" fmla="*/ 6833936 h 6855966"/>
              <a:gd name="connsiteX4" fmla="*/ 600697 w 7521049"/>
              <a:gd name="connsiteY4" fmla="*/ 6855966 h 6855966"/>
              <a:gd name="connsiteX5" fmla="*/ 0 w 7521049"/>
              <a:gd name="connsiteY5" fmla="*/ 6855966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49" h="6855966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600697" y="6855966"/>
                </a:lnTo>
                <a:lnTo>
                  <a:pt x="0" y="6855966"/>
                </a:lnTo>
                <a:close/>
              </a:path>
            </a:pathLst>
          </a:custGeom>
        </p:spPr>
      </p:pic>
      <p:pic>
        <p:nvPicPr>
          <p:cNvPr id="10" name="Orez 2">
            <a:extLst>
              <a:ext uri="{FF2B5EF4-FFF2-40B4-BE49-F238E27FC236}">
                <a16:creationId xmlns:a16="http://schemas.microsoft.com/office/drawing/2014/main" id="{16E5281B-453A-5FFC-CCC8-D393966281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82" r="111"/>
          <a:stretch/>
        </p:blipFill>
        <p:spPr>
          <a:xfrm>
            <a:off x="4653817" y="0"/>
            <a:ext cx="7521050" cy="6855966"/>
          </a:xfrm>
          <a:custGeom>
            <a:avLst/>
            <a:gdLst>
              <a:gd name="connsiteX0" fmla="*/ 1425050 w 7521050"/>
              <a:gd name="connsiteY0" fmla="*/ 0 h 6855966"/>
              <a:gd name="connsiteX1" fmla="*/ 7521050 w 7521050"/>
              <a:gd name="connsiteY1" fmla="*/ 0 h 6855966"/>
              <a:gd name="connsiteX2" fmla="*/ 7521050 w 7521050"/>
              <a:gd name="connsiteY2" fmla="*/ 6855966 h 6855966"/>
              <a:gd name="connsiteX3" fmla="*/ 6920353 w 7521050"/>
              <a:gd name="connsiteY3" fmla="*/ 6855966 h 6855966"/>
              <a:gd name="connsiteX4" fmla="*/ 414397 w 7521050"/>
              <a:gd name="connsiteY4" fmla="*/ 6833936 h 6855966"/>
              <a:gd name="connsiteX5" fmla="*/ 506640 w 7521050"/>
              <a:gd name="connsiteY5" fmla="*/ 3296653 h 6855966"/>
              <a:gd name="connsiteX6" fmla="*/ 1425050 w 7521050"/>
              <a:gd name="connsiteY6" fmla="*/ 0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21050" h="6855966">
                <a:moveTo>
                  <a:pt x="1425050" y="0"/>
                </a:moveTo>
                <a:lnTo>
                  <a:pt x="7521050" y="0"/>
                </a:lnTo>
                <a:lnTo>
                  <a:pt x="7521050" y="6855966"/>
                </a:lnTo>
                <a:lnTo>
                  <a:pt x="6920353" y="6855966"/>
                </a:lnTo>
                <a:lnTo>
                  <a:pt x="414397" y="6833936"/>
                </a:lnTo>
                <a:cubicBezTo>
                  <a:pt x="-441849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</p:spPr>
      </p:pic>
      <p:pic>
        <p:nvPicPr>
          <p:cNvPr id="2" name="Rám">
            <a:extLst>
              <a:ext uri="{FF2B5EF4-FFF2-40B4-BE49-F238E27FC236}">
                <a16:creationId xmlns:a16="http://schemas.microsoft.com/office/drawing/2014/main" id="{DA4F8D8A-6713-4A3E-DC24-978577759B0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360215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B099F8E1-F9CD-46DF-82ED-DD9B86754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4" cy="6855966"/>
          </a:xfrm>
          <a:prstGeom prst="rect">
            <a:avLst/>
          </a:prstGeom>
        </p:spPr>
      </p:pic>
      <p:pic>
        <p:nvPicPr>
          <p:cNvPr id="11" name="Pozadie 1">
            <a:extLst>
              <a:ext uri="{FF2B5EF4-FFF2-40B4-BE49-F238E27FC236}">
                <a16:creationId xmlns:a16="http://schemas.microsoft.com/office/drawing/2014/main" id="{25D4A8D6-540B-709E-DD37-FEA8A860CB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312"/>
          <a:stretch>
            <a:fillRect/>
          </a:stretch>
        </p:blipFill>
        <p:spPr>
          <a:xfrm>
            <a:off x="263352" y="260648"/>
            <a:ext cx="7257700" cy="6336704"/>
          </a:xfrm>
          <a:custGeom>
            <a:avLst/>
            <a:gdLst>
              <a:gd name="connsiteX0" fmla="*/ 0 w 7521049"/>
              <a:gd name="connsiteY0" fmla="*/ 0 h 6858000"/>
              <a:gd name="connsiteX1" fmla="*/ 6096000 w 7521049"/>
              <a:gd name="connsiteY1" fmla="*/ 0 h 6858000"/>
              <a:gd name="connsiteX2" fmla="*/ 7014411 w 7521049"/>
              <a:gd name="connsiteY2" fmla="*/ 3296653 h 6858000"/>
              <a:gd name="connsiteX3" fmla="*/ 7106653 w 7521049"/>
              <a:gd name="connsiteY3" fmla="*/ 6833936 h 6858000"/>
              <a:gd name="connsiteX4" fmla="*/ 0 w 7521049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21049" h="6858000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0" y="6858000"/>
                </a:ln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pic>
        <p:nvPicPr>
          <p:cNvPr id="12" name="Pozadie 2">
            <a:extLst>
              <a:ext uri="{FF2B5EF4-FFF2-40B4-BE49-F238E27FC236}">
                <a16:creationId xmlns:a16="http://schemas.microsoft.com/office/drawing/2014/main" id="{396514DF-6FAB-AE95-90F0-37C67F37DD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71" r="141"/>
          <a:stretch>
            <a:fillRect/>
          </a:stretch>
        </p:blipFill>
        <p:spPr>
          <a:xfrm>
            <a:off x="4670947" y="260648"/>
            <a:ext cx="7257700" cy="6336704"/>
          </a:xfrm>
          <a:custGeom>
            <a:avLst/>
            <a:gdLst>
              <a:gd name="connsiteX0" fmla="*/ 1425050 w 7521050"/>
              <a:gd name="connsiteY0" fmla="*/ 0 h 6858000"/>
              <a:gd name="connsiteX1" fmla="*/ 7521050 w 7521050"/>
              <a:gd name="connsiteY1" fmla="*/ 0 h 6858000"/>
              <a:gd name="connsiteX2" fmla="*/ 7521050 w 7521050"/>
              <a:gd name="connsiteY2" fmla="*/ 6858000 h 6858000"/>
              <a:gd name="connsiteX3" fmla="*/ 414398 w 7521050"/>
              <a:gd name="connsiteY3" fmla="*/ 6833936 h 6858000"/>
              <a:gd name="connsiteX4" fmla="*/ 506640 w 7521050"/>
              <a:gd name="connsiteY4" fmla="*/ 3296653 h 6858000"/>
              <a:gd name="connsiteX5" fmla="*/ 1425050 w 7521050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50" h="6858000">
                <a:moveTo>
                  <a:pt x="1425050" y="0"/>
                </a:moveTo>
                <a:lnTo>
                  <a:pt x="7521050" y="0"/>
                </a:lnTo>
                <a:lnTo>
                  <a:pt x="7521050" y="6858000"/>
                </a:lnTo>
                <a:lnTo>
                  <a:pt x="414398" y="6833936"/>
                </a:lnTo>
                <a:cubicBezTo>
                  <a:pt x="-441850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  <a:effectLst>
            <a:glow rad="635000">
              <a:srgbClr val="749F67"/>
            </a:glow>
          </a:effectLst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4EB33F9E-8087-6F75-D80E-91AFB8B1DDE0}"/>
              </a:ext>
            </a:extLst>
          </p:cNvPr>
          <p:cNvSpPr/>
          <p:nvPr/>
        </p:nvSpPr>
        <p:spPr>
          <a:xfrm>
            <a:off x="540000" y="6300000"/>
            <a:ext cx="2121376" cy="18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90000">
                <a:srgbClr val="979797"/>
              </a:gs>
              <a:gs pos="60000">
                <a:srgbClr val="A8A8A8"/>
              </a:gs>
              <a:gs pos="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089" b="1">
                <a:solidFill>
                  <a:prstClr val="black"/>
                </a:solidFill>
                <a:latin typeface="Nadianne" pitchFamily="2" charset="0"/>
              </a:rPr>
              <a:t>Photo © Bernard Dupont</a:t>
            </a:r>
          </a:p>
        </p:txBody>
      </p:sp>
      <p:pic>
        <p:nvPicPr>
          <p:cNvPr id="9" name="Orez 1">
            <a:extLst>
              <a:ext uri="{FF2B5EF4-FFF2-40B4-BE49-F238E27FC236}">
                <a16:creationId xmlns:a16="http://schemas.microsoft.com/office/drawing/2014/main" id="{4A2A459F-47C1-F2A9-D170-5C613068E3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293"/>
          <a:stretch/>
        </p:blipFill>
        <p:spPr>
          <a:xfrm>
            <a:off x="3" y="0"/>
            <a:ext cx="7521049" cy="6855966"/>
          </a:xfrm>
          <a:custGeom>
            <a:avLst/>
            <a:gdLst>
              <a:gd name="connsiteX0" fmla="*/ 0 w 7521049"/>
              <a:gd name="connsiteY0" fmla="*/ 0 h 6855966"/>
              <a:gd name="connsiteX1" fmla="*/ 6096000 w 7521049"/>
              <a:gd name="connsiteY1" fmla="*/ 0 h 6855966"/>
              <a:gd name="connsiteX2" fmla="*/ 7014411 w 7521049"/>
              <a:gd name="connsiteY2" fmla="*/ 3296653 h 6855966"/>
              <a:gd name="connsiteX3" fmla="*/ 7106653 w 7521049"/>
              <a:gd name="connsiteY3" fmla="*/ 6833936 h 6855966"/>
              <a:gd name="connsiteX4" fmla="*/ 600697 w 7521049"/>
              <a:gd name="connsiteY4" fmla="*/ 6855966 h 6855966"/>
              <a:gd name="connsiteX5" fmla="*/ 0 w 7521049"/>
              <a:gd name="connsiteY5" fmla="*/ 6855966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21049" h="6855966">
                <a:moveTo>
                  <a:pt x="0" y="0"/>
                </a:moveTo>
                <a:lnTo>
                  <a:pt x="6096000" y="0"/>
                </a:lnTo>
                <a:cubicBezTo>
                  <a:pt x="6027820" y="1317458"/>
                  <a:pt x="6642770" y="2552700"/>
                  <a:pt x="7014411" y="3296653"/>
                </a:cubicBezTo>
                <a:cubicBezTo>
                  <a:pt x="7267074" y="3653589"/>
                  <a:pt x="7962900" y="5259804"/>
                  <a:pt x="7106653" y="6833936"/>
                </a:cubicBezTo>
                <a:lnTo>
                  <a:pt x="600697" y="6855966"/>
                </a:lnTo>
                <a:lnTo>
                  <a:pt x="0" y="6855966"/>
                </a:lnTo>
                <a:close/>
              </a:path>
            </a:pathLst>
          </a:custGeom>
        </p:spPr>
      </p:pic>
      <p:pic>
        <p:nvPicPr>
          <p:cNvPr id="10" name="Orez 2">
            <a:extLst>
              <a:ext uri="{FF2B5EF4-FFF2-40B4-BE49-F238E27FC236}">
                <a16:creationId xmlns:a16="http://schemas.microsoft.com/office/drawing/2014/main" id="{14D0EFE2-F1C6-5CCB-2F7A-8EA042D01C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82" r="111"/>
          <a:stretch/>
        </p:blipFill>
        <p:spPr>
          <a:xfrm>
            <a:off x="4653817" y="0"/>
            <a:ext cx="7521050" cy="6855966"/>
          </a:xfrm>
          <a:custGeom>
            <a:avLst/>
            <a:gdLst>
              <a:gd name="connsiteX0" fmla="*/ 1425050 w 7521050"/>
              <a:gd name="connsiteY0" fmla="*/ 0 h 6855966"/>
              <a:gd name="connsiteX1" fmla="*/ 7521050 w 7521050"/>
              <a:gd name="connsiteY1" fmla="*/ 0 h 6855966"/>
              <a:gd name="connsiteX2" fmla="*/ 7521050 w 7521050"/>
              <a:gd name="connsiteY2" fmla="*/ 6855966 h 6855966"/>
              <a:gd name="connsiteX3" fmla="*/ 6920353 w 7521050"/>
              <a:gd name="connsiteY3" fmla="*/ 6855966 h 6855966"/>
              <a:gd name="connsiteX4" fmla="*/ 414397 w 7521050"/>
              <a:gd name="connsiteY4" fmla="*/ 6833936 h 6855966"/>
              <a:gd name="connsiteX5" fmla="*/ 506640 w 7521050"/>
              <a:gd name="connsiteY5" fmla="*/ 3296653 h 6855966"/>
              <a:gd name="connsiteX6" fmla="*/ 1425050 w 7521050"/>
              <a:gd name="connsiteY6" fmla="*/ 0 h 6855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21050" h="6855966">
                <a:moveTo>
                  <a:pt x="1425050" y="0"/>
                </a:moveTo>
                <a:lnTo>
                  <a:pt x="7521050" y="0"/>
                </a:lnTo>
                <a:lnTo>
                  <a:pt x="7521050" y="6855966"/>
                </a:lnTo>
                <a:lnTo>
                  <a:pt x="6920353" y="6855966"/>
                </a:lnTo>
                <a:lnTo>
                  <a:pt x="414397" y="6833936"/>
                </a:lnTo>
                <a:cubicBezTo>
                  <a:pt x="-441849" y="5259804"/>
                  <a:pt x="253976" y="3653589"/>
                  <a:pt x="506640" y="3296653"/>
                </a:cubicBezTo>
                <a:cubicBezTo>
                  <a:pt x="878280" y="2552700"/>
                  <a:pt x="1493230" y="1317458"/>
                  <a:pt x="1425050" y="0"/>
                </a:cubicBezTo>
                <a:close/>
              </a:path>
            </a:pathLst>
          </a:custGeom>
        </p:spPr>
      </p:pic>
      <p:pic>
        <p:nvPicPr>
          <p:cNvPr id="2" name="Rám">
            <a:extLst>
              <a:ext uri="{FF2B5EF4-FFF2-40B4-BE49-F238E27FC236}">
                <a16:creationId xmlns:a16="http://schemas.microsoft.com/office/drawing/2014/main" id="{08E85978-0F10-0CCE-981E-EF65ACB0CD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054146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ám">
            <a:extLst>
              <a:ext uri="{FF2B5EF4-FFF2-40B4-BE49-F238E27FC236}">
                <a16:creationId xmlns:a16="http://schemas.microsoft.com/office/drawing/2014/main" id="{FA8C5EAF-C78C-69E0-D3E9-8B5C2FA6D0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teve">
            <a:extLst>
              <a:ext uri="{FF2B5EF4-FFF2-40B4-BE49-F238E27FC236}">
                <a16:creationId xmlns:a16="http://schemas.microsoft.com/office/drawing/2014/main" id="{43B54B8F-0A7F-4CD7-8FF3-161F537E6B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3775" y="5475025"/>
            <a:ext cx="3741153" cy="824821"/>
          </a:xfrm>
          <a:prstGeom prst="rect">
            <a:avLst/>
          </a:prstGeom>
        </p:spPr>
      </p:pic>
      <p:sp>
        <p:nvSpPr>
          <p:cNvPr id="24" name="Kontakt">
            <a:extLst>
              <a:ext uri="{FF2B5EF4-FFF2-40B4-BE49-F238E27FC236}">
                <a16:creationId xmlns:a16="http://schemas.microsoft.com/office/drawing/2014/main" id="{600564D0-3AD1-4459-AD36-23CBC689CE29}"/>
              </a:ext>
            </a:extLst>
          </p:cNvPr>
          <p:cNvSpPr/>
          <p:nvPr/>
        </p:nvSpPr>
        <p:spPr>
          <a:xfrm>
            <a:off x="1440000" y="4248000"/>
            <a:ext cx="7776000" cy="3744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920">
                <a:solidFill>
                  <a:prstClr val="black"/>
                </a:solidFill>
                <a:latin typeface="Nadianne" panose="03020902050305070206" pitchFamily="66" charset="0"/>
              </a:rPr>
              <a:t>Contact:			pista2011@gmail.com</a:t>
            </a:r>
          </a:p>
        </p:txBody>
      </p:sp>
      <p:sp>
        <p:nvSpPr>
          <p:cNvPr id="21" name="Autor">
            <a:extLst>
              <a:ext uri="{FF2B5EF4-FFF2-40B4-BE49-F238E27FC236}">
                <a16:creationId xmlns:a16="http://schemas.microsoft.com/office/drawing/2014/main" id="{4D3E03D1-5505-4690-9983-FC19215E5FFC}"/>
              </a:ext>
            </a:extLst>
          </p:cNvPr>
          <p:cNvSpPr/>
          <p:nvPr/>
        </p:nvSpPr>
        <p:spPr>
          <a:xfrm>
            <a:off x="1440000" y="3744000"/>
            <a:ext cx="7776000" cy="3744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920">
                <a:solidFill>
                  <a:prstClr val="black"/>
                </a:solidFill>
                <a:latin typeface="Nadianne" panose="03020902050305070206" pitchFamily="66" charset="0"/>
              </a:rPr>
              <a:t>Created by :		Rumpler Štefan  (Slovakia)</a:t>
            </a:r>
          </a:p>
        </p:txBody>
      </p:sp>
      <p:sp>
        <p:nvSpPr>
          <p:cNvPr id="9" name="Fotografie 1">
            <a:extLst>
              <a:ext uri="{FF2B5EF4-FFF2-40B4-BE49-F238E27FC236}">
                <a16:creationId xmlns:a16="http://schemas.microsoft.com/office/drawing/2014/main" id="{8A943F77-9CAD-44CA-9947-0D7C2DE95600}"/>
              </a:ext>
            </a:extLst>
          </p:cNvPr>
          <p:cNvSpPr/>
          <p:nvPr/>
        </p:nvSpPr>
        <p:spPr>
          <a:xfrm>
            <a:off x="1440000" y="2592000"/>
            <a:ext cx="7776000" cy="3744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920">
                <a:solidFill>
                  <a:prstClr val="black"/>
                </a:solidFill>
                <a:latin typeface="Nadianne" panose="03020902050305070206" pitchFamily="66" charset="0"/>
              </a:rPr>
              <a:t>Photos :			Bernard Dupont  (France)</a:t>
            </a:r>
          </a:p>
        </p:txBody>
      </p:sp>
      <p:sp>
        <p:nvSpPr>
          <p:cNvPr id="16" name="Hudba">
            <a:extLst>
              <a:ext uri="{FF2B5EF4-FFF2-40B4-BE49-F238E27FC236}">
                <a16:creationId xmlns:a16="http://schemas.microsoft.com/office/drawing/2014/main" id="{39178D16-2F76-4235-9FD6-FFABA7B8268E}"/>
              </a:ext>
            </a:extLst>
          </p:cNvPr>
          <p:cNvSpPr/>
          <p:nvPr/>
        </p:nvSpPr>
        <p:spPr>
          <a:xfrm>
            <a:off x="1440000" y="2088000"/>
            <a:ext cx="7776000" cy="3744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920">
                <a:solidFill>
                  <a:prstClr val="black"/>
                </a:solidFill>
                <a:latin typeface="Nadianne" panose="03020902050305070206" pitchFamily="66" charset="0"/>
              </a:rPr>
              <a:t>Music :			African Tribal Music</a:t>
            </a:r>
            <a:endParaRPr lang="fr-FR" sz="1920">
              <a:solidFill>
                <a:prstClr val="black"/>
              </a:solidFill>
              <a:latin typeface="Nadianne" panose="03020902050305070206" pitchFamily="66" charset="0"/>
            </a:endParaRPr>
          </a:p>
        </p:txBody>
      </p:sp>
      <p:sp>
        <p:nvSpPr>
          <p:cNvPr id="20" name="Rok">
            <a:extLst>
              <a:ext uri="{FF2B5EF4-FFF2-40B4-BE49-F238E27FC236}">
                <a16:creationId xmlns:a16="http://schemas.microsoft.com/office/drawing/2014/main" id="{F5420CD4-49D3-4E47-88DA-F3C7894A893C}"/>
              </a:ext>
            </a:extLst>
          </p:cNvPr>
          <p:cNvSpPr/>
          <p:nvPr/>
        </p:nvSpPr>
        <p:spPr>
          <a:xfrm>
            <a:off x="10186055" y="425665"/>
            <a:ext cx="1513118" cy="1223349"/>
          </a:xfrm>
          <a:prstGeom prst="irregularSeal1">
            <a:avLst/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2022</a:t>
            </a:r>
          </a:p>
        </p:txBody>
      </p:sp>
      <p:sp>
        <p:nvSpPr>
          <p:cNvPr id="12" name="Poďakovanie">
            <a:extLst>
              <a:ext uri="{FF2B5EF4-FFF2-40B4-BE49-F238E27FC236}">
                <a16:creationId xmlns:a16="http://schemas.microsoft.com/office/drawing/2014/main" id="{2887FFE3-A799-40C7-824A-B17F2552B803}"/>
              </a:ext>
            </a:extLst>
          </p:cNvPr>
          <p:cNvSpPr/>
          <p:nvPr/>
        </p:nvSpPr>
        <p:spPr>
          <a:xfrm>
            <a:off x="2203200" y="3204000"/>
            <a:ext cx="6249600" cy="288000"/>
          </a:xfrm>
          <a:prstGeom prst="chevron">
            <a:avLst>
              <a:gd name="adj" fmla="val 0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88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40">
                <a:solidFill>
                  <a:prstClr val="black"/>
                </a:solidFill>
                <a:latin typeface="Nadianne" panose="03020902050305070206" pitchFamily="66" charset="0"/>
              </a:rPr>
              <a:t>Thanks to all</a:t>
            </a:r>
            <a:r>
              <a:rPr lang="sk-SK" sz="1440">
                <a:solidFill>
                  <a:prstClr val="black"/>
                </a:solidFill>
                <a:latin typeface="Nadianne" panose="03020902050305070206" pitchFamily="66" charset="0"/>
              </a:rPr>
              <a:t> </a:t>
            </a:r>
            <a:r>
              <a:rPr lang="en-US" sz="1440">
                <a:solidFill>
                  <a:prstClr val="black"/>
                </a:solidFill>
                <a:latin typeface="Nadianne" panose="03020902050305070206" pitchFamily="66" charset="0"/>
              </a:rPr>
              <a:t>photo owners for the cooperation.</a:t>
            </a:r>
          </a:p>
        </p:txBody>
      </p:sp>
    </p:spTree>
    <p:extLst>
      <p:ext uri="{BB962C8B-B14F-4D97-AF65-F5344CB8AC3E}">
        <p14:creationId xmlns:p14="http://schemas.microsoft.com/office/powerpoint/2010/main" val="228006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:fade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25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75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1" grpId="0" animBg="1"/>
      <p:bldP spid="9" grpId="0" animBg="1"/>
      <p:bldP spid="16" grpId="0" animBg="1"/>
      <p:bldP spid="20" grpId="0" animBg="1"/>
      <p:bldP spid="12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ám">
            <a:extLst>
              <a:ext uri="{FF2B5EF4-FFF2-40B4-BE49-F238E27FC236}">
                <a16:creationId xmlns:a16="http://schemas.microsoft.com/office/drawing/2014/main" id="{F88C56A9-F9A5-440E-803C-D8DBB70798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ďakovanie">
            <a:extLst>
              <a:ext uri="{FF2B5EF4-FFF2-40B4-BE49-F238E27FC236}">
                <a16:creationId xmlns:a16="http://schemas.microsoft.com/office/drawing/2014/main" id="{4D5FB44B-6E67-473C-9512-7B399E632547}"/>
              </a:ext>
            </a:extLst>
          </p:cNvPr>
          <p:cNvSpPr/>
          <p:nvPr/>
        </p:nvSpPr>
        <p:spPr>
          <a:xfrm>
            <a:off x="1084245" y="4638735"/>
            <a:ext cx="8074362" cy="6832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088502">
              <a:defRPr/>
            </a:pPr>
            <a:r>
              <a:rPr lang="en-US" sz="3840" b="1" i="1" dirty="0">
                <a:ln w="17780" cmpd="sng">
                  <a:solidFill>
                    <a:srgbClr val="FFC000">
                      <a:lumMod val="60000"/>
                      <a:lumOff val="40000"/>
                    </a:srgb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FFC000">
                        <a:lumMod val="20000"/>
                        <a:lumOff val="80000"/>
                      </a:srgbClr>
                    </a:gs>
                    <a:gs pos="49000">
                      <a:srgbClr val="FFC000">
                        <a:lumMod val="40000"/>
                        <a:lumOff val="60000"/>
                      </a:srgbClr>
                    </a:gs>
                    <a:gs pos="50000">
                      <a:srgbClr val="C9B85B"/>
                    </a:gs>
                    <a:gs pos="95000">
                      <a:srgbClr val="FFC000">
                        <a:lumMod val="75000"/>
                      </a:srgbClr>
                    </a:gs>
                    <a:gs pos="100000">
                      <a:srgbClr val="FFC000">
                        <a:lumMod val="50000"/>
                      </a:srgbClr>
                    </a:gs>
                  </a:gsLst>
                  <a:lin ang="5400000"/>
                </a:gradFill>
                <a:effectLst>
                  <a:reflection blurRad="50800" stA="63000" endPos="50000" dist="50800" dir="5400000" sy="-100000" algn="bl" rotWithShape="0"/>
                </a:effectLst>
                <a:latin typeface="Nadianne" panose="03020902050305070206" pitchFamily="66" charset="0"/>
              </a:rPr>
              <a:t>Thank you for your feedback</a:t>
            </a:r>
          </a:p>
        </p:txBody>
      </p:sp>
      <p:pic>
        <p:nvPicPr>
          <p:cNvPr id="4" name="Striekanec">
            <a:extLst>
              <a:ext uri="{FF2B5EF4-FFF2-40B4-BE49-F238E27FC236}">
                <a16:creationId xmlns:a16="http://schemas.microsoft.com/office/drawing/2014/main" id="{6C1201B5-E024-4AE9-BD41-FE3322EF4C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285043" y="5356491"/>
            <a:ext cx="3150470" cy="1036915"/>
          </a:xfrm>
          <a:prstGeom prst="rect">
            <a:avLst/>
          </a:prstGeom>
        </p:spPr>
      </p:pic>
      <p:sp>
        <p:nvSpPr>
          <p:cNvPr id="6" name="Podpis">
            <a:extLst>
              <a:ext uri="{FF2B5EF4-FFF2-40B4-BE49-F238E27FC236}">
                <a16:creationId xmlns:a16="http://schemas.microsoft.com/office/drawing/2014/main" id="{4832A4CF-2B03-450C-BE16-0739B4CB23E6}"/>
              </a:ext>
            </a:extLst>
          </p:cNvPr>
          <p:cNvSpPr txBox="1"/>
          <p:nvPr/>
        </p:nvSpPr>
        <p:spPr>
          <a:xfrm>
            <a:off x="9140659" y="5356491"/>
            <a:ext cx="14045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defTabSz="1088502">
              <a:defRPr/>
            </a:pPr>
            <a:r>
              <a:rPr lang="sk-SK" sz="4800" b="1" dirty="0" err="1">
                <a:ln w="3175">
                  <a:solidFill>
                    <a:prstClr val="black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hogun" panose="020B7200000000000000" pitchFamily="34" charset="0"/>
              </a:rPr>
              <a:t>Steve</a:t>
            </a:r>
            <a:endParaRPr lang="sk-SK" sz="4800" b="1" dirty="0">
              <a:ln w="3175">
                <a:solidFill>
                  <a:prstClr val="black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hogun" panose="020B7200000000000000" pitchFamily="34" charset="0"/>
            </a:endParaRPr>
          </a:p>
        </p:txBody>
      </p:sp>
      <p:sp>
        <p:nvSpPr>
          <p:cNvPr id="8" name="Video">
            <a:hlinkClick r:id="rId4"/>
            <a:extLst>
              <a:ext uri="{FF2B5EF4-FFF2-40B4-BE49-F238E27FC236}">
                <a16:creationId xmlns:a16="http://schemas.microsoft.com/office/drawing/2014/main" id="{83643BC5-C6AF-4157-BAEA-095F9A8D059D}"/>
              </a:ext>
            </a:extLst>
          </p:cNvPr>
          <p:cNvSpPr/>
          <p:nvPr/>
        </p:nvSpPr>
        <p:spPr>
          <a:xfrm>
            <a:off x="5404724" y="3037862"/>
            <a:ext cx="2006962" cy="782277"/>
          </a:xfrm>
          <a:prstGeom prst="ellipse">
            <a:avLst/>
          </a:prstGeom>
          <a:gradFill>
            <a:gsLst>
              <a:gs pos="18000">
                <a:schemeClr val="accent4">
                  <a:lumMod val="40000"/>
                  <a:lumOff val="60000"/>
                </a:schemeClr>
              </a:gs>
              <a:gs pos="46000">
                <a:schemeClr val="accent4">
                  <a:lumMod val="60000"/>
                  <a:lumOff val="40000"/>
                </a:schemeClr>
              </a:gs>
              <a:gs pos="81000">
                <a:schemeClr val="accent4">
                  <a:lumMod val="75000"/>
                </a:schemeClr>
              </a:gs>
              <a:gs pos="100000">
                <a:schemeClr val="accent4">
                  <a:lumMod val="5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  <a:effectLst>
            <a:reflection blurRad="63500" stA="56000" endPos="44000" dist="762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65760">
              <a:defRPr/>
            </a:pPr>
            <a:r>
              <a:rPr lang="sk-SK" sz="1440" b="1" i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for my VIDEOS</a:t>
            </a:r>
          </a:p>
        </p:txBody>
      </p:sp>
      <p:pic>
        <p:nvPicPr>
          <p:cNvPr id="7" name="Vlajky">
            <a:extLst>
              <a:ext uri="{FF2B5EF4-FFF2-40B4-BE49-F238E27FC236}">
                <a16:creationId xmlns:a16="http://schemas.microsoft.com/office/drawing/2014/main" id="{E7A0C390-C813-4729-AADD-3214BE92187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999" y="1403453"/>
            <a:ext cx="3064086" cy="1631626"/>
          </a:xfrm>
          <a:prstGeom prst="rect">
            <a:avLst/>
          </a:prstGeom>
        </p:spPr>
      </p:pic>
      <p:sp>
        <p:nvSpPr>
          <p:cNvPr id="9" name="Mail">
            <a:hlinkClick r:id="rId6"/>
            <a:extLst>
              <a:ext uri="{FF2B5EF4-FFF2-40B4-BE49-F238E27FC236}">
                <a16:creationId xmlns:a16="http://schemas.microsoft.com/office/drawing/2014/main" id="{898DB147-36EB-43D7-BE9F-CE1D4B768BAF}"/>
              </a:ext>
            </a:extLst>
          </p:cNvPr>
          <p:cNvSpPr txBox="1"/>
          <p:nvPr/>
        </p:nvSpPr>
        <p:spPr>
          <a:xfrm>
            <a:off x="2194437" y="739301"/>
            <a:ext cx="2822714" cy="80637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 defTabSz="365760">
              <a:defRPr/>
            </a:pPr>
            <a:r>
              <a:rPr lang="sk-SK" sz="1600" b="1" i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Welcome in all languages</a:t>
            </a:r>
            <a:r>
              <a:rPr lang="sk-SK" sz="192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</a:p>
          <a:p>
            <a:pPr algn="ctr" defTabSz="365760">
              <a:defRPr/>
            </a:pPr>
            <a:r>
              <a:rPr lang="sk-SK" sz="1440" b="1" i="1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can translate your mails!</a:t>
            </a:r>
          </a:p>
          <a:p>
            <a:pPr algn="ctr" defTabSz="365760">
              <a:defRPr/>
            </a:pPr>
            <a:r>
              <a:rPr lang="sk-SK" sz="128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pista2011@gmail.com</a:t>
            </a:r>
          </a:p>
        </p:txBody>
      </p:sp>
      <p:sp>
        <p:nvSpPr>
          <p:cNvPr id="10" name="Video">
            <a:hlinkClick r:id="rId7"/>
            <a:extLst>
              <a:ext uri="{FF2B5EF4-FFF2-40B4-BE49-F238E27FC236}">
                <a16:creationId xmlns:a16="http://schemas.microsoft.com/office/drawing/2014/main" id="{40CD13C0-64E3-4F29-8EF7-2A884747AC43}"/>
              </a:ext>
            </a:extLst>
          </p:cNvPr>
          <p:cNvSpPr/>
          <p:nvPr/>
        </p:nvSpPr>
        <p:spPr>
          <a:xfrm>
            <a:off x="7853317" y="3037862"/>
            <a:ext cx="2006962" cy="782277"/>
          </a:xfrm>
          <a:prstGeom prst="ellipse">
            <a:avLst/>
          </a:prstGeom>
          <a:gradFill>
            <a:gsLst>
              <a:gs pos="18000">
                <a:schemeClr val="accent4">
                  <a:lumMod val="40000"/>
                  <a:lumOff val="60000"/>
                </a:schemeClr>
              </a:gs>
              <a:gs pos="46000">
                <a:schemeClr val="accent4">
                  <a:lumMod val="60000"/>
                  <a:lumOff val="40000"/>
                </a:schemeClr>
              </a:gs>
              <a:gs pos="81000">
                <a:schemeClr val="accent4">
                  <a:lumMod val="75000"/>
                </a:schemeClr>
              </a:gs>
              <a:gs pos="100000">
                <a:schemeClr val="accent4">
                  <a:lumMod val="5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  <a:effectLst>
            <a:reflection blurRad="63500" stA="56000" endPos="44000" dist="762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65760">
              <a:defRPr/>
            </a:pPr>
            <a:r>
              <a:rPr lang="sk-SK" sz="1440" b="1" i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for my PPSX</a:t>
            </a:r>
          </a:p>
        </p:txBody>
      </p:sp>
    </p:spTree>
    <p:extLst>
      <p:ext uri="{BB962C8B-B14F-4D97-AF65-F5344CB8AC3E}">
        <p14:creationId xmlns:p14="http://schemas.microsoft.com/office/powerpoint/2010/main" val="3996315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201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201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201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201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 animBg="1"/>
      <p:bldP spid="9" grpId="0" animBg="1"/>
      <p:bldP spid="10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600057"/>
            <a:ext cx="12191999" cy="22897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6" tIns="45714" rIns="91426" bIns="45714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43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38" y="91"/>
            <a:ext cx="4877665" cy="1562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643" y="1905362"/>
            <a:ext cx="9144720" cy="2381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5988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445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5351" y="4696302"/>
            <a:ext cx="2667090" cy="1906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814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814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814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290" y="4339153"/>
            <a:ext cx="2361786" cy="2361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44" y="4931039"/>
            <a:ext cx="1219776" cy="990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2972487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3505329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038170"/>
            <a:ext cx="532842" cy="534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572453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Motív Office">
  <a:themeElements>
    <a:clrScheme name="Motí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5_Motív balíka Office">
  <a:themeElements>
    <a:clrScheme name="Motí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301</Words>
  <Application>Microsoft Office PowerPoint</Application>
  <PresentationFormat>Širokouhlá</PresentationFormat>
  <Paragraphs>69</Paragraphs>
  <Slides>47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6</vt:i4>
      </vt:variant>
      <vt:variant>
        <vt:lpstr>Motív</vt:lpstr>
      </vt:variant>
      <vt:variant>
        <vt:i4>4</vt:i4>
      </vt:variant>
      <vt:variant>
        <vt:lpstr>Nadpisy snímok</vt:lpstr>
      </vt:variant>
      <vt:variant>
        <vt:i4>47</vt:i4>
      </vt:variant>
    </vt:vector>
  </HeadingPairs>
  <TitlesOfParts>
    <vt:vector size="57" baseType="lpstr">
      <vt:lpstr>Shogun</vt:lpstr>
      <vt:lpstr>Arial</vt:lpstr>
      <vt:lpstr>Nadianne</vt:lpstr>
      <vt:lpstr>Kristen ITC</vt:lpstr>
      <vt:lpstr>Wingdings</vt:lpstr>
      <vt:lpstr>Cancun</vt:lpstr>
      <vt:lpstr>Motív balíka Office</vt:lpstr>
      <vt:lpstr>3_Motív Office</vt:lpstr>
      <vt:lpstr>5_Motív balíka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65</cp:revision>
  <dcterms:created xsi:type="dcterms:W3CDTF">2020-06-08T14:24:19Z</dcterms:created>
  <dcterms:modified xsi:type="dcterms:W3CDTF">2024-02-06T20:32:16Z</dcterms:modified>
</cp:coreProperties>
</file>