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708" r:id="rId2"/>
    <p:sldMasterId id="2147483720" r:id="rId3"/>
    <p:sldMasterId id="2147483732" r:id="rId4"/>
  </p:sldMasterIdLst>
  <p:sldIdLst>
    <p:sldId id="480" r:id="rId5"/>
    <p:sldId id="1216" r:id="rId6"/>
    <p:sldId id="1236" r:id="rId7"/>
    <p:sldId id="1241" r:id="rId8"/>
    <p:sldId id="1246" r:id="rId9"/>
    <p:sldId id="1245" r:id="rId10"/>
    <p:sldId id="1251" r:id="rId11"/>
    <p:sldId id="1248" r:id="rId12"/>
    <p:sldId id="1254" r:id="rId13"/>
    <p:sldId id="1262" r:id="rId14"/>
    <p:sldId id="1258" r:id="rId15"/>
    <p:sldId id="1259" r:id="rId16"/>
    <p:sldId id="1263" r:id="rId17"/>
    <p:sldId id="1265" r:id="rId18"/>
    <p:sldId id="1226" r:id="rId19"/>
    <p:sldId id="1266" r:id="rId20"/>
    <p:sldId id="1269" r:id="rId21"/>
    <p:sldId id="1267" r:id="rId22"/>
    <p:sldId id="1234" r:id="rId23"/>
    <p:sldId id="1195" r:id="rId24"/>
    <p:sldId id="1194" r:id="rId25"/>
    <p:sldId id="1211" r:id="rId26"/>
    <p:sldId id="1212" r:id="rId27"/>
    <p:sldId id="1205" r:id="rId28"/>
    <p:sldId id="1207" r:id="rId29"/>
    <p:sldId id="1202" r:id="rId30"/>
    <p:sldId id="1200" r:id="rId31"/>
    <p:sldId id="1196" r:id="rId32"/>
    <p:sldId id="1197" r:id="rId33"/>
    <p:sldId id="1198" r:id="rId34"/>
    <p:sldId id="1231" r:id="rId35"/>
    <p:sldId id="1232" r:id="rId36"/>
    <p:sldId id="1228" r:id="rId37"/>
    <p:sldId id="1222" r:id="rId38"/>
    <p:sldId id="1235" r:id="rId39"/>
    <p:sldId id="1220" r:id="rId40"/>
    <p:sldId id="1221" r:id="rId41"/>
    <p:sldId id="1182" r:id="rId42"/>
    <p:sldId id="1270" r:id="rId43"/>
    <p:sldId id="268" r:id="rId44"/>
  </p:sldIdLst>
  <p:sldSz cx="12192000" cy="6858000"/>
  <p:notesSz cx="6858000" cy="9144000"/>
  <p:embeddedFontLs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Cancun" pitchFamily="2" charset="0"/>
      <p:regular r:id="rId51"/>
    </p:embeddedFont>
    <p:embeddedFont>
      <p:font typeface="Courgette" panose="020B0604020202020204" charset="-18"/>
      <p:regular r:id="rId52"/>
    </p:embeddedFont>
    <p:embeddedFont>
      <p:font typeface="Kristen ITC" panose="03050502040202030202" pitchFamily="66" charset="0"/>
      <p:regular r:id="rId53"/>
    </p:embeddedFont>
    <p:embeddedFont>
      <p:font typeface="Nadianne" panose="03020902050305070206" pitchFamily="66" charset="0"/>
      <p:bold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WlDHaLpop/HNL7WjyBTA==" hashData="CKPuNN5cm5GEo6/ehICNB5bMZnrODZ/XX1Rv7i0v3ye5qCaYPKZmdppfNKSSDYXgmo3P1oabHRt9FDAbSMFq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3F0C"/>
    <a:srgbClr val="F9E2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4" autoAdjust="0"/>
    <p:restoredTop sz="94660"/>
  </p:normalViewPr>
  <p:slideViewPr>
    <p:cSldViewPr>
      <p:cViewPr varScale="1">
        <p:scale>
          <a:sx n="91" d="100"/>
          <a:sy n="91" d="100"/>
        </p:scale>
        <p:origin x="84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5.fntdata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8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4.fntdata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7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00290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8315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0859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0746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395727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2227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05935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85719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71220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8767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615396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4117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77476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93379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64596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9. 8. 2021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418665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9. 8. 2021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60765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9. 8. 2021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57256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793428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94540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137223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432374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510891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914914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41289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41633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621244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230032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882617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535122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5932716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438502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8445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459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6158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328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03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89157" y="5543290"/>
            <a:ext cx="119776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prstClr val="white">
                    <a:lumMod val="65000"/>
                  </a:prstClr>
                </a:solidFill>
                <a:latin typeface="Nadianne" panose="03020902050305070206" pitchFamily="66" charset="0"/>
              </a:rPr>
              <a:t>Lion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4" name="Lev">
            <a:extLst>
              <a:ext uri="{FF2B5EF4-FFF2-40B4-BE49-F238E27FC236}">
                <a16:creationId xmlns:a16="http://schemas.microsoft.com/office/drawing/2014/main" id="{40D7388E-F0A1-4B1A-89FF-6E2842909A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5229" y="1307432"/>
            <a:ext cx="4243136" cy="4243136"/>
          </a:xfrm>
          <a:prstGeom prst="rect">
            <a:avLst/>
          </a:prstGeom>
        </p:spPr>
      </p:pic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N'Chant Nguru - Sounds of Africa.wav"/>
          </p:stSnd>
        </p:sndAc>
      </p:transition>
    </mc:Choice>
    <mc:Fallback xmlns="">
      <p:transition spd="slow" advClick="0" advTm="11000">
        <p:fade/>
        <p:sndAc>
          <p:stSnd loop="1">
            <p:snd r:embed="rId5" name="N'Chant Nguru - Sounds of Af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1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/>
      <p:bldP spid="15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3F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1487488" y="4225644"/>
            <a:ext cx="4013271" cy="166199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600" b="1" i="0" u="none" strike="noStrike" kern="1200" normalizeH="0" baseline="0" noProof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normalizeH="0" baseline="0" noProof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3" name="Mapa">
            <a:extLst>
              <a:ext uri="{FF2B5EF4-FFF2-40B4-BE49-F238E27FC236}">
                <a16:creationId xmlns:a16="http://schemas.microsoft.com/office/drawing/2014/main" id="{9DEBD75E-D540-4A70-8BC6-E2091D6A8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085" y="0"/>
            <a:ext cx="6449530" cy="6858000"/>
          </a:xfrm>
          <a:prstGeom prst="rect">
            <a:avLst/>
          </a:prstGeom>
        </p:spPr>
      </p:pic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80000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966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942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2143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487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2020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550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984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069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18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136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8187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313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8266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854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150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748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920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205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150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59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165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79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925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0339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830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179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312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3017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1859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06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554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24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389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1733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406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00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470" y="5447680"/>
            <a:ext cx="3614022" cy="697443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209600" y="3456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Created by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 :		Rumpler Štefan 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(Slovakia)</a:t>
            </a:r>
          </a:p>
        </p:txBody>
      </p:sp>
      <p:sp>
        <p:nvSpPr>
          <p:cNvPr id="12" name="Foto 3">
            <a:extLst>
              <a:ext uri="{FF2B5EF4-FFF2-40B4-BE49-F238E27FC236}">
                <a16:creationId xmlns:a16="http://schemas.microsoft.com/office/drawing/2014/main" id="{FC786115-9678-42C6-922C-B54BC1487D10}"/>
              </a:ext>
            </a:extLst>
          </p:cNvPr>
          <p:cNvSpPr/>
          <p:nvPr/>
        </p:nvSpPr>
        <p:spPr>
          <a:xfrm>
            <a:off x="1209600" y="2880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sp>
        <p:nvSpPr>
          <p:cNvPr id="13" name="Foto 2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209600" y="2304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209600" y="1728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Music :				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N'Chant Nguru - Sounds of Africa</a:t>
            </a:r>
            <a:endParaRPr lang="sk-SK" sz="200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209600" y="4032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Contact :				pista2011@gmail.com</a:t>
            </a: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2020</a:t>
            </a:r>
          </a:p>
        </p:txBody>
      </p:sp>
      <p:pic>
        <p:nvPicPr>
          <p:cNvPr id="11" name="Rám">
            <a:extLst>
              <a:ext uri="{FF2B5EF4-FFF2-40B4-BE49-F238E27FC236}">
                <a16:creationId xmlns:a16="http://schemas.microsoft.com/office/drawing/2014/main" id="{E77DEABA-6D4C-4908-B0CA-3C583EF39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0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281082" y="5641039"/>
            <a:ext cx="1122423" cy="4862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/>
            <a:r>
              <a:rPr lang="sk-SK" sz="2560" b="1" i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Steve</a:t>
            </a:r>
          </a:p>
        </p:txBody>
      </p:sp>
      <p:sp>
        <p:nvSpPr>
          <p:cNvPr id="8" name="Video">
            <a:hlinkClick r:id="rId3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4089038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/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TRAVEL VIDEOS</a:t>
            </a:r>
          </a:p>
        </p:txBody>
      </p:sp>
    </p:spTree>
    <p:extLst>
      <p:ext uri="{BB962C8B-B14F-4D97-AF65-F5344CB8AC3E}">
        <p14:creationId xmlns:p14="http://schemas.microsoft.com/office/powerpoint/2010/main" val="181318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Širokouhlá</PresentationFormat>
  <Paragraphs>53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40</vt:i4>
      </vt:variant>
    </vt:vector>
  </HeadingPairs>
  <TitlesOfParts>
    <vt:vector size="52" baseType="lpstr">
      <vt:lpstr>Courgette</vt:lpstr>
      <vt:lpstr>Nadianne</vt:lpstr>
      <vt:lpstr>Calibri</vt:lpstr>
      <vt:lpstr>Arial</vt:lpstr>
      <vt:lpstr>Cancun</vt:lpstr>
      <vt:lpstr>Wingdings</vt:lpstr>
      <vt:lpstr>Calibri Light</vt:lpstr>
      <vt:lpstr>Kristen ITC</vt:lpstr>
      <vt:lpstr>Motív balíka Office</vt:lpstr>
      <vt:lpstr>1_Motív Office</vt:lpstr>
      <vt:lpstr>7_Motív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2021-08-09T15:10:40Z</dcterms:modified>
</cp:coreProperties>
</file>