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  <p:sldMasterId id="2147483684" r:id="rId3"/>
  </p:sldMasterIdLst>
  <p:sldIdLst>
    <p:sldId id="480" r:id="rId4"/>
    <p:sldId id="1086" r:id="rId5"/>
    <p:sldId id="1085" r:id="rId6"/>
    <p:sldId id="1053" r:id="rId7"/>
    <p:sldId id="1041" r:id="rId8"/>
    <p:sldId id="1048" r:id="rId9"/>
    <p:sldId id="1058" r:id="rId10"/>
    <p:sldId id="1044" r:id="rId11"/>
    <p:sldId id="1064" r:id="rId12"/>
    <p:sldId id="1057" r:id="rId13"/>
    <p:sldId id="1065" r:id="rId14"/>
    <p:sldId id="1087" r:id="rId15"/>
    <p:sldId id="1033" r:id="rId16"/>
    <p:sldId id="1088" r:id="rId17"/>
    <p:sldId id="1035" r:id="rId18"/>
    <p:sldId id="1089" r:id="rId19"/>
    <p:sldId id="1060" r:id="rId20"/>
    <p:sldId id="1049" r:id="rId21"/>
    <p:sldId id="1051" r:id="rId22"/>
    <p:sldId id="1036" r:id="rId23"/>
    <p:sldId id="1043" r:id="rId24"/>
    <p:sldId id="1046" r:id="rId25"/>
    <p:sldId id="1042" r:id="rId26"/>
    <p:sldId id="1090" r:id="rId27"/>
    <p:sldId id="1055" r:id="rId28"/>
    <p:sldId id="1062" r:id="rId29"/>
    <p:sldId id="1067" r:id="rId30"/>
    <p:sldId id="1045" r:id="rId31"/>
    <p:sldId id="1063" r:id="rId32"/>
    <p:sldId id="1071" r:id="rId33"/>
    <p:sldId id="1091" r:id="rId34"/>
    <p:sldId id="1028" r:id="rId35"/>
    <p:sldId id="268" r:id="rId36"/>
  </p:sldIdLst>
  <p:sldSz cx="12192000" cy="6858000"/>
  <p:notesSz cx="6858000" cy="9144000"/>
  <p:embeddedFontLst>
    <p:embeddedFont>
      <p:font typeface="Brooklyn CE" panose="020B0604020202020204"/>
      <p:italic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alibri Light" panose="020F0302020204030204" pitchFamily="34" charset="0"/>
      <p:regular r:id="rId42"/>
      <p:italic r:id="rId43"/>
    </p:embeddedFont>
    <p:embeddedFont>
      <p:font typeface="Cancun" pitchFamily="2" charset="0"/>
      <p:regular r:id="rId44"/>
    </p:embeddedFont>
    <p:embeddedFont>
      <p:font typeface="Courgette" panose="020B0604020202020204" charset="-18"/>
      <p:regular r:id="rId45"/>
    </p:embeddedFont>
    <p:embeddedFont>
      <p:font typeface="Kristen ITC" panose="03050502040202030202" pitchFamily="66" charset="0"/>
      <p:regular r:id="rId46"/>
    </p:embeddedFont>
    <p:embeddedFont>
      <p:font typeface="Nadianne" panose="03020902050305070206" pitchFamily="66" charset="0"/>
      <p:bold r:id="rId4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VVBAuarfCEQq5mRl8Qq6A==" hashData="NvI2GfyXT7DMhFcCkR4h1rpaZSP7LyWRWfCCwwaQckHIWrDL7J7f4M2qatIqhUzPmxL7AcS7nbe5fQ7CBcxg+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2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90" autoAdjust="0"/>
    <p:restoredTop sz="94660"/>
  </p:normalViewPr>
  <p:slideViewPr>
    <p:cSldViewPr>
      <p:cViewPr varScale="1">
        <p:scale>
          <a:sx n="87" d="100"/>
          <a:sy n="87" d="100"/>
        </p:scale>
        <p:origin x="84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3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7.fntdata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51" indent="0" algn="ctr">
              <a:buNone/>
              <a:defRPr sz="1999"/>
            </a:lvl2pPr>
            <a:lvl3pPr marL="914302" indent="0" algn="ctr">
              <a:buNone/>
              <a:defRPr sz="1800"/>
            </a:lvl3pPr>
            <a:lvl4pPr marL="1371454" indent="0" algn="ctr">
              <a:buNone/>
              <a:defRPr sz="1600"/>
            </a:lvl4pPr>
            <a:lvl5pPr marL="1828605" indent="0" algn="ctr">
              <a:buNone/>
              <a:defRPr sz="1600"/>
            </a:lvl5pPr>
            <a:lvl6pPr marL="2285756" indent="0" algn="ctr">
              <a:buNone/>
              <a:defRPr sz="1600"/>
            </a:lvl6pPr>
            <a:lvl7pPr marL="2742907" indent="0" algn="ctr">
              <a:buNone/>
              <a:defRPr sz="1600"/>
            </a:lvl7pPr>
            <a:lvl8pPr marL="3200059" indent="0" algn="ctr">
              <a:buNone/>
              <a:defRPr sz="1600"/>
            </a:lvl8pPr>
            <a:lvl9pPr marL="365721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121637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0489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51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2pPr>
            <a:lvl3pPr marL="9143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4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7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9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0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2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9583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3853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1" indent="0">
              <a:buNone/>
              <a:defRPr sz="1999" b="1"/>
            </a:lvl2pPr>
            <a:lvl3pPr marL="914302" indent="0">
              <a:buNone/>
              <a:defRPr sz="1800" b="1"/>
            </a:lvl3pPr>
            <a:lvl4pPr marL="1371454" indent="0">
              <a:buNone/>
              <a:defRPr sz="1600" b="1"/>
            </a:lvl4pPr>
            <a:lvl5pPr marL="1828605" indent="0">
              <a:buNone/>
              <a:defRPr sz="1600" b="1"/>
            </a:lvl5pPr>
            <a:lvl6pPr marL="2285756" indent="0">
              <a:buNone/>
              <a:defRPr sz="1600" b="1"/>
            </a:lvl6pPr>
            <a:lvl7pPr marL="2742907" indent="0">
              <a:buNone/>
              <a:defRPr sz="1600" b="1"/>
            </a:lvl7pPr>
            <a:lvl8pPr marL="3200059" indent="0">
              <a:buNone/>
              <a:defRPr sz="1600" b="1"/>
            </a:lvl8pPr>
            <a:lvl9pPr marL="365721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80582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597984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022823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199"/>
            </a:lvl1pPr>
            <a:lvl2pPr>
              <a:defRPr sz="2800"/>
            </a:lvl2pPr>
            <a:lvl3pPr>
              <a:defRPr sz="2400"/>
            </a:lvl3pPr>
            <a:lvl4pPr>
              <a:defRPr sz="1999"/>
            </a:lvl4pPr>
            <a:lvl5pPr>
              <a:defRPr sz="1999"/>
            </a:lvl5pPr>
            <a:lvl6pPr>
              <a:defRPr sz="1999"/>
            </a:lvl6pPr>
            <a:lvl7pPr>
              <a:defRPr sz="1999"/>
            </a:lvl7pPr>
            <a:lvl8pPr>
              <a:defRPr sz="1999"/>
            </a:lvl8pPr>
            <a:lvl9pPr>
              <a:defRPr sz="1999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00322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51" indent="0">
              <a:buNone/>
              <a:defRPr sz="2800"/>
            </a:lvl2pPr>
            <a:lvl3pPr marL="914302" indent="0">
              <a:buNone/>
              <a:defRPr sz="2400"/>
            </a:lvl3pPr>
            <a:lvl4pPr marL="1371454" indent="0">
              <a:buNone/>
              <a:defRPr sz="1999"/>
            </a:lvl4pPr>
            <a:lvl5pPr marL="1828605" indent="0">
              <a:buNone/>
              <a:defRPr sz="1999"/>
            </a:lvl5pPr>
            <a:lvl6pPr marL="2285756" indent="0">
              <a:buNone/>
              <a:defRPr sz="1999"/>
            </a:lvl6pPr>
            <a:lvl7pPr marL="2742907" indent="0">
              <a:buNone/>
              <a:defRPr sz="1999"/>
            </a:lvl7pPr>
            <a:lvl8pPr marL="3200059" indent="0">
              <a:buNone/>
              <a:defRPr sz="1999"/>
            </a:lvl8pPr>
            <a:lvl9pPr marL="3657210" indent="0">
              <a:buNone/>
              <a:defRPr sz="1999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51" indent="0">
              <a:buNone/>
              <a:defRPr sz="1400"/>
            </a:lvl2pPr>
            <a:lvl3pPr marL="914302" indent="0">
              <a:buNone/>
              <a:defRPr sz="1200"/>
            </a:lvl3pPr>
            <a:lvl4pPr marL="1371454" indent="0">
              <a:buNone/>
              <a:defRPr sz="1000"/>
            </a:lvl4pPr>
            <a:lvl5pPr marL="1828605" indent="0">
              <a:buNone/>
              <a:defRPr sz="1000"/>
            </a:lvl5pPr>
            <a:lvl6pPr marL="2285756" indent="0">
              <a:buNone/>
              <a:defRPr sz="1000"/>
            </a:lvl6pPr>
            <a:lvl7pPr marL="2742907" indent="0">
              <a:buNone/>
              <a:defRPr sz="1000"/>
            </a:lvl7pPr>
            <a:lvl8pPr marL="3200059" indent="0">
              <a:buNone/>
              <a:defRPr sz="1000"/>
            </a:lvl8pPr>
            <a:lvl9pPr marL="365721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151912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51031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6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856142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090396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470567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768025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183472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240335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0150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355484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173158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658693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02904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78183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B237-F00F-4862-9069-ABD888C85C1C}" type="datetimeFigureOut">
              <a:rPr lang="sk-SK" smtClean="0"/>
              <a:t>9. 8. 2021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D36E8-1B50-4171-AD6E-16669238FF2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6537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0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5" indent="-228575" algn="l" defTabSz="91430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26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8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3pPr>
      <a:lvl4pPr marL="1600029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80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31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83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34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85" indent="-228575" algn="l" defTabSz="91430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1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2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4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05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56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07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59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10" algn="l" defTabSz="9143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70116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09264" y="1041467"/>
            <a:ext cx="4775066" cy="4775066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089157" y="5543290"/>
            <a:ext cx="1870448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prstClr val="white">
                    <a:lumMod val="65000"/>
                  </a:prstClr>
                </a:solidFill>
                <a:latin typeface="Nadianne" panose="03020902050305070206" pitchFamily="66" charset="0"/>
              </a:rPr>
              <a:t>Giraffe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02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Impuhwe Choir - Nzaguhimbaza.wav"/>
          </p:stSnd>
        </p:sndAc>
      </p:transition>
    </mc:Choice>
    <mc:Fallback xmlns="">
      <p:transition spd="slow" advClick="0" advTm="11000">
        <p:fade/>
        <p:sndAc>
          <p:stSnd loop="1">
            <p:snd r:embed="rId5" name="Impuhwe Choir - Nzaguhimba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266803" y="4225644"/>
            <a:ext cx="3088284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800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9DEBD75E-D540-4A70-8BC6-E2091D6A8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085" y="0"/>
            <a:ext cx="6449530" cy="6858000"/>
          </a:xfrm>
          <a:prstGeom prst="rect">
            <a:avLst/>
          </a:prstGeom>
        </p:spPr>
      </p:pic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4DC3370-878B-4412-8CBA-FF7E3502AF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2000">
        <p:blinds dir="vert"/>
      </p:transition>
    </mc:Choice>
    <mc:Fallback xmlns="">
      <p:transition spd="slow" advClick="0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ložka">
            <a:extLst>
              <a:ext uri="{FF2B5EF4-FFF2-40B4-BE49-F238E27FC236}">
                <a16:creationId xmlns:a16="http://schemas.microsoft.com/office/drawing/2014/main" id="{CCF3E116-E777-4EB0-8165-631D13B5A4A4}"/>
              </a:ext>
            </a:extLst>
          </p:cNvPr>
          <p:cNvSpPr/>
          <p:nvPr/>
        </p:nvSpPr>
        <p:spPr>
          <a:xfrm>
            <a:off x="5775611" y="2"/>
            <a:ext cx="648072" cy="6840000"/>
          </a:xfrm>
          <a:prstGeom prst="rect">
            <a:avLst/>
          </a:prstGeom>
          <a:solidFill>
            <a:srgbClr val="F9E2AB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5" name="Foto 1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3600" cy="6857999"/>
          </a:xfrm>
          <a:prstGeom prst="rect">
            <a:avLst/>
          </a:prstGeom>
        </p:spPr>
      </p:pic>
      <p:sp>
        <p:nvSpPr>
          <p:cNvPr id="8" name="Autor 1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Foto 2">
            <a:extLst>
              <a:ext uri="{FF2B5EF4-FFF2-40B4-BE49-F238E27FC236}">
                <a16:creationId xmlns:a16="http://schemas.microsoft.com/office/drawing/2014/main" id="{5A4D4767-18B5-4BD7-8D7E-F17B8B1AF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520" y="0"/>
            <a:ext cx="5943600" cy="6857999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039755EF-09AF-4B57-B293-E6BE7B721E33}"/>
              </a:ext>
            </a:extLst>
          </p:cNvPr>
          <p:cNvSpPr/>
          <p:nvPr/>
        </p:nvSpPr>
        <p:spPr>
          <a:xfrm>
            <a:off x="672589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66C8A6AD-AC48-4DCB-86B4-1B256CC422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Autor 3">
            <a:extLst>
              <a:ext uri="{FF2B5EF4-FFF2-40B4-BE49-F238E27FC236}">
                <a16:creationId xmlns:a16="http://schemas.microsoft.com/office/drawing/2014/main" id="{06E460D8-1848-47AA-A8ED-F92DE10F9992}"/>
              </a:ext>
            </a:extLst>
          </p:cNvPr>
          <p:cNvSpPr/>
          <p:nvPr/>
        </p:nvSpPr>
        <p:spPr>
          <a:xfrm>
            <a:off x="496362" y="6305693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706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window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5400000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 1">
            <a:extLst>
              <a:ext uri="{FF2B5EF4-FFF2-40B4-BE49-F238E27FC236}">
                <a16:creationId xmlns:a16="http://schemas.microsoft.com/office/drawing/2014/main" id="{2128B9F9-01C2-491F-AA8D-30E12ABEFC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a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b">
            <a:extLst>
              <a:ext uri="{FF2B5EF4-FFF2-40B4-BE49-F238E27FC236}">
                <a16:creationId xmlns:a16="http://schemas.microsoft.com/office/drawing/2014/main" id="{6669C531-A80A-4DEB-A02A-34F893D0F3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579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0843B924-BBCD-4393-AED4-7DEA617AC3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126"/>
            <a:ext cx="12192000" cy="6858000"/>
          </a:xfrm>
          <a:prstGeom prst="rect">
            <a:avLst/>
          </a:prstGeom>
        </p:spPr>
      </p:pic>
      <p:pic>
        <p:nvPicPr>
          <p:cNvPr id="5" name="Foto 2a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b">
            <a:extLst>
              <a:ext uri="{FF2B5EF4-FFF2-40B4-BE49-F238E27FC236}">
                <a16:creationId xmlns:a16="http://schemas.microsoft.com/office/drawing/2014/main" id="{F95FF268-0D48-40C2-955B-3034345F7F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8887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D9BF8546-C17B-4E90-A9AD-99D1C6E10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F9DFA86D-1B02-474A-88D2-A5779B439E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8537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EB74ECE6-68AE-4B70-81C6-70E3B1CD8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F3754432-6B64-44E6-BF9F-9E03625A4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1548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C2F05127-7989-498A-9130-3B6B58E4A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30D5CF1D-A0B6-4A70-9A37-31F91C4903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985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2641EF35-DCEA-4BFB-8127-95963DC66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86336F46-33B5-406B-8DDB-3C69546CA3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7732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C9A08DC3-ED86-44E0-AE0D-7A2049B5A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CC8425FA-3570-4282-B71D-2E73D70EC2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0187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F0BE3FDE-9D10-4BD0-9152-432B7D4D6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55B65BCA-4E00-455B-9D23-964B04057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827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ložka">
            <a:extLst>
              <a:ext uri="{FF2B5EF4-FFF2-40B4-BE49-F238E27FC236}">
                <a16:creationId xmlns:a16="http://schemas.microsoft.com/office/drawing/2014/main" id="{CCF3E116-E777-4EB0-8165-631D13B5A4A4}"/>
              </a:ext>
            </a:extLst>
          </p:cNvPr>
          <p:cNvSpPr/>
          <p:nvPr/>
        </p:nvSpPr>
        <p:spPr>
          <a:xfrm>
            <a:off x="5775611" y="2"/>
            <a:ext cx="648072" cy="6840000"/>
          </a:xfrm>
          <a:prstGeom prst="rect">
            <a:avLst/>
          </a:prstGeom>
          <a:solidFill>
            <a:srgbClr val="F9E2AB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Foto 1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3599" cy="6857999"/>
          </a:xfrm>
          <a:prstGeom prst="rect">
            <a:avLst/>
          </a:prstGeom>
        </p:spPr>
      </p:pic>
      <p:sp>
        <p:nvSpPr>
          <p:cNvPr id="8" name="Autor 1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9" name="Foto 2">
            <a:extLst>
              <a:ext uri="{FF2B5EF4-FFF2-40B4-BE49-F238E27FC236}">
                <a16:creationId xmlns:a16="http://schemas.microsoft.com/office/drawing/2014/main" id="{5A4D4767-18B5-4BD7-8D7E-F17B8B1AF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520" y="0"/>
            <a:ext cx="5943599" cy="6857999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039755EF-09AF-4B57-B293-E6BE7B721E33}"/>
              </a:ext>
            </a:extLst>
          </p:cNvPr>
          <p:cNvSpPr/>
          <p:nvPr/>
        </p:nvSpPr>
        <p:spPr>
          <a:xfrm>
            <a:off x="672589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66C8A6AD-AC48-4DCB-86B4-1B256CC422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Autor 3">
            <a:extLst>
              <a:ext uri="{FF2B5EF4-FFF2-40B4-BE49-F238E27FC236}">
                <a16:creationId xmlns:a16="http://schemas.microsoft.com/office/drawing/2014/main" id="{06E460D8-1848-47AA-A8ED-F92DE10F9992}"/>
              </a:ext>
            </a:extLst>
          </p:cNvPr>
          <p:cNvSpPr/>
          <p:nvPr/>
        </p:nvSpPr>
        <p:spPr>
          <a:xfrm>
            <a:off x="496362" y="6305693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Hudec</a:t>
            </a:r>
            <a:r>
              <a:rPr kumimoji="0" lang="sk-SK" sz="12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8244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window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5400000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0EAD3B76-69F8-4A30-BAD3-2B9007ABC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8ECA59E3-1BB6-4022-9C03-B525D0C113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133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ložka">
            <a:extLst>
              <a:ext uri="{FF2B5EF4-FFF2-40B4-BE49-F238E27FC236}">
                <a16:creationId xmlns:a16="http://schemas.microsoft.com/office/drawing/2014/main" id="{CCF3E116-E777-4EB0-8165-631D13B5A4A4}"/>
              </a:ext>
            </a:extLst>
          </p:cNvPr>
          <p:cNvSpPr/>
          <p:nvPr/>
        </p:nvSpPr>
        <p:spPr>
          <a:xfrm>
            <a:off x="5775611" y="2"/>
            <a:ext cx="648072" cy="6840000"/>
          </a:xfrm>
          <a:prstGeom prst="rect">
            <a:avLst/>
          </a:prstGeom>
          <a:solidFill>
            <a:srgbClr val="F9E2AB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Foto 1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3599" cy="6857999"/>
          </a:xfrm>
          <a:prstGeom prst="rect">
            <a:avLst/>
          </a:prstGeom>
        </p:spPr>
      </p:pic>
      <p:sp>
        <p:nvSpPr>
          <p:cNvPr id="8" name="Autor 1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9" name="Foto 2">
            <a:extLst>
              <a:ext uri="{FF2B5EF4-FFF2-40B4-BE49-F238E27FC236}">
                <a16:creationId xmlns:a16="http://schemas.microsoft.com/office/drawing/2014/main" id="{5A4D4767-18B5-4BD7-8D7E-F17B8B1AF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520" y="0"/>
            <a:ext cx="5943599" cy="6857999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039755EF-09AF-4B57-B293-E6BE7B721E33}"/>
              </a:ext>
            </a:extLst>
          </p:cNvPr>
          <p:cNvSpPr/>
          <p:nvPr/>
        </p:nvSpPr>
        <p:spPr>
          <a:xfrm>
            <a:off x="672589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66C8A6AD-AC48-4DCB-86B4-1B256CC422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Autor 3">
            <a:extLst>
              <a:ext uri="{FF2B5EF4-FFF2-40B4-BE49-F238E27FC236}">
                <a16:creationId xmlns:a16="http://schemas.microsoft.com/office/drawing/2014/main" id="{06E460D8-1848-47AA-A8ED-F92DE10F9992}"/>
              </a:ext>
            </a:extLst>
          </p:cNvPr>
          <p:cNvSpPr/>
          <p:nvPr/>
        </p:nvSpPr>
        <p:spPr>
          <a:xfrm>
            <a:off x="496362" y="6305693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884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window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5400000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000842C7-39F0-4FB8-BF04-D6AA0D4C8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AE428EEC-3213-4EF1-9F9E-C11A62EDAB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947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ložka">
            <a:extLst>
              <a:ext uri="{FF2B5EF4-FFF2-40B4-BE49-F238E27FC236}">
                <a16:creationId xmlns:a16="http://schemas.microsoft.com/office/drawing/2014/main" id="{CCF3E116-E777-4EB0-8165-631D13B5A4A4}"/>
              </a:ext>
            </a:extLst>
          </p:cNvPr>
          <p:cNvSpPr/>
          <p:nvPr/>
        </p:nvSpPr>
        <p:spPr>
          <a:xfrm>
            <a:off x="5775611" y="2"/>
            <a:ext cx="648072" cy="6840000"/>
          </a:xfrm>
          <a:prstGeom prst="rect">
            <a:avLst/>
          </a:prstGeom>
          <a:solidFill>
            <a:srgbClr val="F9E2AB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Foto 1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3599" cy="6857999"/>
          </a:xfrm>
          <a:prstGeom prst="rect">
            <a:avLst/>
          </a:prstGeom>
        </p:spPr>
      </p:pic>
      <p:sp>
        <p:nvSpPr>
          <p:cNvPr id="8" name="Autor 1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9" name="Foto 2">
            <a:extLst>
              <a:ext uri="{FF2B5EF4-FFF2-40B4-BE49-F238E27FC236}">
                <a16:creationId xmlns:a16="http://schemas.microsoft.com/office/drawing/2014/main" id="{5A4D4767-18B5-4BD7-8D7E-F17B8B1AF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520" y="0"/>
            <a:ext cx="5943599" cy="6857999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039755EF-09AF-4B57-B293-E6BE7B721E33}"/>
              </a:ext>
            </a:extLst>
          </p:cNvPr>
          <p:cNvSpPr/>
          <p:nvPr/>
        </p:nvSpPr>
        <p:spPr>
          <a:xfrm>
            <a:off x="672589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66C8A6AD-AC48-4DCB-86B4-1B256CC422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Autor 3">
            <a:extLst>
              <a:ext uri="{FF2B5EF4-FFF2-40B4-BE49-F238E27FC236}">
                <a16:creationId xmlns:a16="http://schemas.microsoft.com/office/drawing/2014/main" id="{06E460D8-1848-47AA-A8ED-F92DE10F9992}"/>
              </a:ext>
            </a:extLst>
          </p:cNvPr>
          <p:cNvSpPr/>
          <p:nvPr/>
        </p:nvSpPr>
        <p:spPr>
          <a:xfrm>
            <a:off x="496362" y="6305693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7922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window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5400000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05BEF486-5601-4A93-8086-AFA16AB97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10E20199-607C-42D5-A66B-5E1D4B6C6C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35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8B741900-F23A-4985-8E76-2A3EE4902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ACB28DFB-611F-4AF8-9F37-261E1535A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3078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D7CF4C1B-7533-4374-BCAE-5FDEA168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347F70A4-F8EB-4A1B-8D6D-17B10B2263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797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6B2713FC-A8F5-4F94-A725-9B5B02CA3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72905FDF-F620-41DD-9C24-81D9CE5D2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673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FBB93F93-BEDC-4AA4-8EA3-5E0DFB21C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66E458BA-8202-4EB6-BEC9-182F1A19C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0431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16E35A57-4718-4344-865B-1CC49C45E8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D5D41EE5-A23D-424D-8A37-1E96E6468F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9362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4B29EF20-BF3C-42E5-AB7F-C62746195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598C89AB-494B-4FF7-AD01-6118BE98D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054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ložka">
            <a:extLst>
              <a:ext uri="{FF2B5EF4-FFF2-40B4-BE49-F238E27FC236}">
                <a16:creationId xmlns:a16="http://schemas.microsoft.com/office/drawing/2014/main" id="{CCF3E116-E777-4EB0-8165-631D13B5A4A4}"/>
              </a:ext>
            </a:extLst>
          </p:cNvPr>
          <p:cNvSpPr/>
          <p:nvPr/>
        </p:nvSpPr>
        <p:spPr>
          <a:xfrm>
            <a:off x="5775611" y="2"/>
            <a:ext cx="648072" cy="6840000"/>
          </a:xfrm>
          <a:prstGeom prst="rect">
            <a:avLst/>
          </a:prstGeom>
          <a:solidFill>
            <a:srgbClr val="F9E2AB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Foto 1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3599" cy="6857999"/>
          </a:xfrm>
          <a:prstGeom prst="rect">
            <a:avLst/>
          </a:prstGeom>
        </p:spPr>
      </p:pic>
      <p:sp>
        <p:nvSpPr>
          <p:cNvPr id="8" name="Autor 1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9" name="Foto 2">
            <a:extLst>
              <a:ext uri="{FF2B5EF4-FFF2-40B4-BE49-F238E27FC236}">
                <a16:creationId xmlns:a16="http://schemas.microsoft.com/office/drawing/2014/main" id="{5A4D4767-18B5-4BD7-8D7E-F17B8B1AF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520" y="0"/>
            <a:ext cx="5943599" cy="6857999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039755EF-09AF-4B57-B293-E6BE7B721E33}"/>
              </a:ext>
            </a:extLst>
          </p:cNvPr>
          <p:cNvSpPr/>
          <p:nvPr/>
        </p:nvSpPr>
        <p:spPr>
          <a:xfrm>
            <a:off x="672589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66C8A6AD-AC48-4DCB-86B4-1B256CC422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Autor 3">
            <a:extLst>
              <a:ext uri="{FF2B5EF4-FFF2-40B4-BE49-F238E27FC236}">
                <a16:creationId xmlns:a16="http://schemas.microsoft.com/office/drawing/2014/main" id="{06E460D8-1848-47AA-A8ED-F92DE10F9992}"/>
              </a:ext>
            </a:extLst>
          </p:cNvPr>
          <p:cNvSpPr/>
          <p:nvPr/>
        </p:nvSpPr>
        <p:spPr>
          <a:xfrm>
            <a:off x="496362" y="6305693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990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window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5400000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CFD007A8-4330-4EAC-8BBD-22B4D4739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9D1BC62E-07BA-4E94-93C3-9716453240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035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0B2D1DC9-7CD8-47EA-8A6C-D3F777B693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12F2147A-DDA8-4723-BBAE-754CC57B9A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90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52D9DAD7-E071-4A29-87CF-9B79383BE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6285E5C0-FEE5-4151-A616-62A0B654D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846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22D2749F-545D-4B56-BB87-3A1868E1B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15173839-9E1B-436D-940F-0CA2F1F29F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4328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D60C5CDC-6209-466B-9F3E-F46D68D43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4F4AEF49-5DC6-4D8E-8ED9-5DD442C884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6750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 1">
            <a:extLst>
              <a:ext uri="{FF2B5EF4-FFF2-40B4-BE49-F238E27FC236}">
                <a16:creationId xmlns:a16="http://schemas.microsoft.com/office/drawing/2014/main" id="{738466A3-CA6C-4C82-9DDD-5911DED7B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Foto 2a">
            <a:extLst>
              <a:ext uri="{FF2B5EF4-FFF2-40B4-BE49-F238E27FC236}">
                <a16:creationId xmlns:a16="http://schemas.microsoft.com/office/drawing/2014/main" id="{1EC6BC55-9908-4492-B0C4-5BA89386C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2b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888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ložka">
            <a:extLst>
              <a:ext uri="{FF2B5EF4-FFF2-40B4-BE49-F238E27FC236}">
                <a16:creationId xmlns:a16="http://schemas.microsoft.com/office/drawing/2014/main" id="{CCF3E116-E777-4EB0-8165-631D13B5A4A4}"/>
              </a:ext>
            </a:extLst>
          </p:cNvPr>
          <p:cNvSpPr/>
          <p:nvPr/>
        </p:nvSpPr>
        <p:spPr>
          <a:xfrm>
            <a:off x="5775611" y="2"/>
            <a:ext cx="648072" cy="6840000"/>
          </a:xfrm>
          <a:prstGeom prst="rect">
            <a:avLst/>
          </a:prstGeom>
          <a:solidFill>
            <a:srgbClr val="F9E2AB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Foto 1">
            <a:extLst>
              <a:ext uri="{FF2B5EF4-FFF2-40B4-BE49-F238E27FC236}">
                <a16:creationId xmlns:a16="http://schemas.microsoft.com/office/drawing/2014/main" id="{4FCD8DB6-A97E-40F0-8C4A-5E2E189C5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3599" cy="6857999"/>
          </a:xfrm>
          <a:prstGeom prst="rect">
            <a:avLst/>
          </a:prstGeom>
        </p:spPr>
      </p:pic>
      <p:sp>
        <p:nvSpPr>
          <p:cNvPr id="8" name="Autor 1">
            <a:extLst>
              <a:ext uri="{FF2B5EF4-FFF2-40B4-BE49-F238E27FC236}">
                <a16:creationId xmlns:a16="http://schemas.microsoft.com/office/drawing/2014/main" id="{3E7117C7-D281-4696-88A4-DE8891638B54}"/>
              </a:ext>
            </a:extLst>
          </p:cNvPr>
          <p:cNvSpPr/>
          <p:nvPr/>
        </p:nvSpPr>
        <p:spPr>
          <a:xfrm>
            <a:off x="479376" y="6309320"/>
            <a:ext cx="1510168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Sekerka D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9" name="Foto 2">
            <a:extLst>
              <a:ext uri="{FF2B5EF4-FFF2-40B4-BE49-F238E27FC236}">
                <a16:creationId xmlns:a16="http://schemas.microsoft.com/office/drawing/2014/main" id="{5A4D4767-18B5-4BD7-8D7E-F17B8B1AF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6520" y="0"/>
            <a:ext cx="5943599" cy="6857999"/>
          </a:xfrm>
          <a:prstGeom prst="rect">
            <a:avLst/>
          </a:prstGeom>
        </p:spPr>
      </p:pic>
      <p:sp>
        <p:nvSpPr>
          <p:cNvPr id="10" name="Autor 2">
            <a:extLst>
              <a:ext uri="{FF2B5EF4-FFF2-40B4-BE49-F238E27FC236}">
                <a16:creationId xmlns:a16="http://schemas.microsoft.com/office/drawing/2014/main" id="{039755EF-09AF-4B57-B293-E6BE7B721E33}"/>
              </a:ext>
            </a:extLst>
          </p:cNvPr>
          <p:cNvSpPr/>
          <p:nvPr/>
        </p:nvSpPr>
        <p:spPr>
          <a:xfrm>
            <a:off x="6725896" y="6309320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  <p:pic>
        <p:nvPicPr>
          <p:cNvPr id="11" name="Foto 3">
            <a:extLst>
              <a:ext uri="{FF2B5EF4-FFF2-40B4-BE49-F238E27FC236}">
                <a16:creationId xmlns:a16="http://schemas.microsoft.com/office/drawing/2014/main" id="{66C8A6AD-AC48-4DCB-86B4-1B256CC422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15C1890E-C893-4C1F-8B27-51CCEDBF99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Autor 3">
            <a:extLst>
              <a:ext uri="{FF2B5EF4-FFF2-40B4-BE49-F238E27FC236}">
                <a16:creationId xmlns:a16="http://schemas.microsoft.com/office/drawing/2014/main" id="{06E460D8-1848-47AA-A8ED-F92DE10F9992}"/>
              </a:ext>
            </a:extLst>
          </p:cNvPr>
          <p:cNvSpPr/>
          <p:nvPr/>
        </p:nvSpPr>
        <p:spPr>
          <a:xfrm>
            <a:off x="496362" y="6305693"/>
            <a:ext cx="1613753" cy="224421"/>
          </a:xfrm>
          <a:prstGeom prst="flowChartAlternateProcess">
            <a:avLst/>
          </a:prstGeom>
          <a:gradFill flip="none" rotWithShape="1">
            <a:gsLst>
              <a:gs pos="100000">
                <a:srgbClr val="ED7D31">
                  <a:lumMod val="60000"/>
                  <a:lumOff val="40000"/>
                </a:srgbClr>
              </a:gs>
              <a:gs pos="2000">
                <a:srgbClr val="ED7D31">
                  <a:lumMod val="60000"/>
                  <a:lumOff val="40000"/>
                </a:srgbClr>
              </a:gs>
              <a:gs pos="48632">
                <a:srgbClr val="ED7D31">
                  <a:lumMod val="50000"/>
                </a:srgbClr>
              </a:gs>
              <a:gs pos="14000">
                <a:srgbClr val="ED7D31">
                  <a:lumMod val="75000"/>
                </a:srgbClr>
              </a:gs>
              <a:gs pos="86000">
                <a:srgbClr val="ED7D31">
                  <a:lumMod val="75000"/>
                </a:srgb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algn="l" defTabSz="8640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ea typeface="+mn-ea"/>
                <a:cs typeface="AngsanaUPC" panose="02020603050405020304" pitchFamily="18" charset="-34"/>
              </a:rPr>
              <a:t>Photo © </a:t>
            </a:r>
            <a:r>
              <a:rPr lang="sk-SK" sz="12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2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ea typeface="+mn-ea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8827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window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5400000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ccel="3333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5400000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0653D6EE-C22E-4D4A-A2AD-2DD885BC7C16}"/>
              </a:ext>
            </a:extLst>
          </p:cNvPr>
          <p:cNvSpPr txBox="1"/>
          <p:nvPr/>
        </p:nvSpPr>
        <p:spPr>
          <a:xfrm>
            <a:off x="771404" y="585404"/>
            <a:ext cx="3783817" cy="38997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Non-commercial presentation !</a:t>
            </a:r>
          </a:p>
        </p:txBody>
      </p:sp>
      <p:sp>
        <p:nvSpPr>
          <p:cNvPr id="4" name="Informácie">
            <a:extLst>
              <a:ext uri="{FF2B5EF4-FFF2-40B4-BE49-F238E27FC236}">
                <a16:creationId xmlns:a16="http://schemas.microsoft.com/office/drawing/2014/main" id="{2403537E-BE34-4A9A-92C3-B8FC46BEB5D5}"/>
              </a:ext>
            </a:extLst>
          </p:cNvPr>
          <p:cNvSpPr txBox="1"/>
          <p:nvPr/>
        </p:nvSpPr>
        <p:spPr>
          <a:xfrm>
            <a:off x="771404" y="2518421"/>
            <a:ext cx="6188692" cy="2175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Music :			</a:t>
            </a:r>
            <a:r>
              <a:rPr lang="en-US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Impuhwe Choir </a:t>
            </a:r>
            <a:r>
              <a:rPr lang="sk-SK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-</a:t>
            </a:r>
            <a:r>
              <a:rPr lang="en-US" sz="1934" b="1"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Brooklyn CE" pitchFamily="2" charset="0"/>
              </a:rPr>
              <a:t> Nzaguhimbaza</a:t>
            </a:r>
            <a:endParaRPr lang="sk-SK" sz="1934" b="1">
              <a:solidFill>
                <a:prstClr val="white"/>
              </a:solidFill>
              <a:effectLst>
                <a:outerShdw blurRad="50800" dist="63500" dir="2700000" algn="tl" rotWithShape="0">
                  <a:prstClr val="black"/>
                </a:outerShdw>
              </a:effectLst>
              <a:latin typeface="Brooklyn CE" pitchFamily="2" charset="0"/>
            </a:endParaRPr>
          </a:p>
          <a:p>
            <a:pPr lvl="0" defTabSz="544208"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Photos :			Hudec Ivan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Sekerka Dušan Ing.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sekerka.dusan@gmail.com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Compilation :		Steve Rumpler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				pista2011@gmail.com        </a:t>
            </a:r>
          </a:p>
          <a:p>
            <a:pPr marL="0" marR="0" lvl="0" indent="0" algn="l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934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uLnTx/>
                <a:uFillTx/>
                <a:latin typeface="Brooklyn CE" pitchFamily="2" charset="0"/>
                <a:ea typeface="+mn-ea"/>
                <a:cs typeface="+mn-cs"/>
              </a:rPr>
              <a:t>Year :			2020</a:t>
            </a:r>
          </a:p>
        </p:txBody>
      </p:sp>
      <p:sp>
        <p:nvSpPr>
          <p:cNvPr id="5" name="Rozlúčenie">
            <a:extLst>
              <a:ext uri="{FF2B5EF4-FFF2-40B4-BE49-F238E27FC236}">
                <a16:creationId xmlns:a16="http://schemas.microsoft.com/office/drawing/2014/main" id="{A42D7071-CE7E-4770-A3FA-C3CB58CC5737}"/>
              </a:ext>
            </a:extLst>
          </p:cNvPr>
          <p:cNvSpPr txBox="1"/>
          <p:nvPr/>
        </p:nvSpPr>
        <p:spPr>
          <a:xfrm>
            <a:off x="1146808" y="5436808"/>
            <a:ext cx="934119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54420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/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Thanks for your feedback on this presentation...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CBB93A5C-DCD7-4F5D-B03F-27AF5E830E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5014" y="6035761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C58E574D-4C05-4451-B069-DC156E92566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513" y="6026658"/>
            <a:ext cx="537711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5" name="Podpis">
            <a:extLst>
              <a:ext uri="{FF2B5EF4-FFF2-40B4-BE49-F238E27FC236}">
                <a16:creationId xmlns:a16="http://schemas.microsoft.com/office/drawing/2014/main" id="{CBEC935F-6EAD-46FE-A191-405D6D511C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82670" y="6036998"/>
            <a:ext cx="461395" cy="484086"/>
          </a:xfrm>
          <a:prstGeom prst="rect">
            <a:avLst/>
          </a:prstGeom>
          <a:noFill/>
        </p:spPr>
      </p:pic>
      <p:pic>
        <p:nvPicPr>
          <p:cNvPr id="10" name="Dušan">
            <a:extLst>
              <a:ext uri="{FF2B5EF4-FFF2-40B4-BE49-F238E27FC236}">
                <a16:creationId xmlns:a16="http://schemas.microsoft.com/office/drawing/2014/main" id="{F3FDDDB1-6D3A-43AD-A06B-9F5C224254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342" y="2164418"/>
            <a:ext cx="3951882" cy="2252572"/>
          </a:xfrm>
          <a:prstGeom prst="ellipse">
            <a:avLst/>
          </a:prstGeom>
          <a:ln>
            <a:noFill/>
          </a:ln>
          <a:effectLst>
            <a:outerShdw blurRad="50800" dist="63500" dir="2700000" algn="tl" rotWithShape="0">
              <a:prstClr val="black"/>
            </a:outerShdw>
            <a:softEdge rad="112500"/>
          </a:effectLst>
        </p:spPr>
      </p:pic>
      <p:pic>
        <p:nvPicPr>
          <p:cNvPr id="12" name="Ivan">
            <a:extLst>
              <a:ext uri="{FF2B5EF4-FFF2-40B4-BE49-F238E27FC236}">
                <a16:creationId xmlns:a16="http://schemas.microsoft.com/office/drawing/2014/main" id="{53EE4600-A009-45AE-9098-2A07CEDE50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2847" y="412821"/>
            <a:ext cx="3951883" cy="2265746"/>
          </a:xfrm>
          <a:prstGeom prst="ellipse">
            <a:avLst/>
          </a:prstGeom>
          <a:ln>
            <a:noFill/>
          </a:ln>
          <a:effectLst>
            <a:outerShdw blurRad="50800" dist="63500" dir="2700000" algn="tl" rotWithShape="0">
              <a:prstClr val="black"/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276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701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701"/>
                            </p:stCondLst>
                            <p:childTnLst>
                              <p:par>
                                <p:cTn id="68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701"/>
                            </p:stCondLst>
                            <p:childTnLst>
                              <p:par>
                                <p:cTn id="74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2.96296E-6 L 0.00534 -0.01644 " pathEditMode="relative" rAng="0" ptsTypes="AA">
                                      <p:cBhvr>
                                        <p:cTn id="75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83300"/>
                                    </p:animMotion>
                                    <p:animRot by="1500000">
                                      <p:cBhvr>
                                        <p:cTn id="7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9301"/>
                            </p:stCondLst>
                            <p:childTnLst>
                              <p:par>
                                <p:cTn id="81" presetID="1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5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Širokouhlá</PresentationFormat>
  <Paragraphs>59</Paragraphs>
  <Slides>33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33</vt:i4>
      </vt:variant>
    </vt:vector>
  </HeadingPairs>
  <TitlesOfParts>
    <vt:vector size="45" baseType="lpstr">
      <vt:lpstr>Courgette</vt:lpstr>
      <vt:lpstr>Nadianne</vt:lpstr>
      <vt:lpstr>Calibri</vt:lpstr>
      <vt:lpstr>Brooklyn CE</vt:lpstr>
      <vt:lpstr>Arial</vt:lpstr>
      <vt:lpstr>Cancun</vt:lpstr>
      <vt:lpstr>Wingdings</vt:lpstr>
      <vt:lpstr>Calibri Light</vt:lpstr>
      <vt:lpstr>Kristen ITC</vt:lpstr>
      <vt:lpstr>Motív balíka Office</vt:lpstr>
      <vt:lpstr>2_Motív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2021-08-09T15:09:49Z</dcterms:modified>
</cp:coreProperties>
</file>