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84" r:id="rId2"/>
    <p:sldMasterId id="2147483696" r:id="rId3"/>
    <p:sldMasterId id="2147483708" r:id="rId4"/>
    <p:sldMasterId id="2147483720" r:id="rId5"/>
  </p:sldMasterIdLst>
  <p:sldIdLst>
    <p:sldId id="480" r:id="rId6"/>
    <p:sldId id="1086" r:id="rId7"/>
    <p:sldId id="1312" r:id="rId8"/>
    <p:sldId id="1321" r:id="rId9"/>
    <p:sldId id="1320" r:id="rId10"/>
    <p:sldId id="1322" r:id="rId11"/>
    <p:sldId id="1316" r:id="rId12"/>
    <p:sldId id="1313" r:id="rId13"/>
    <p:sldId id="1317" r:id="rId14"/>
    <p:sldId id="1309" r:id="rId15"/>
    <p:sldId id="1306" r:id="rId16"/>
    <p:sldId id="1299" r:id="rId17"/>
    <p:sldId id="1315" r:id="rId18"/>
    <p:sldId id="1289" r:id="rId19"/>
    <p:sldId id="1295" r:id="rId20"/>
    <p:sldId id="1294" r:id="rId21"/>
    <p:sldId id="1287" r:id="rId22"/>
    <p:sldId id="1303" r:id="rId23"/>
    <p:sldId id="1298" r:id="rId24"/>
    <p:sldId id="1283" r:id="rId25"/>
    <p:sldId id="1282" r:id="rId26"/>
    <p:sldId id="1281" r:id="rId27"/>
    <p:sldId id="1279" r:id="rId28"/>
    <p:sldId id="1302" r:id="rId29"/>
    <p:sldId id="1301" r:id="rId30"/>
    <p:sldId id="1270" r:id="rId31"/>
    <p:sldId id="1276" r:id="rId32"/>
    <p:sldId id="1278" r:id="rId33"/>
    <p:sldId id="1275" r:id="rId34"/>
    <p:sldId id="1272" r:id="rId35"/>
    <p:sldId id="1273" r:id="rId36"/>
    <p:sldId id="1280" r:id="rId37"/>
    <p:sldId id="1285" r:id="rId38"/>
    <p:sldId id="1269" r:id="rId39"/>
    <p:sldId id="1297" r:id="rId40"/>
    <p:sldId id="1264" r:id="rId41"/>
    <p:sldId id="1259" r:id="rId42"/>
    <p:sldId id="2418" r:id="rId43"/>
    <p:sldId id="268" r:id="rId44"/>
  </p:sldIdLst>
  <p:sldSz cx="12192000" cy="6858000"/>
  <p:notesSz cx="6858000" cy="9144000"/>
  <p:embeddedFontLst>
    <p:embeddedFont>
      <p:font typeface="Cancun" panose="03020902040302020201" pitchFamily="66" charset="0"/>
      <p:regular r:id="rId45"/>
    </p:embeddedFont>
    <p:embeddedFont>
      <p:font typeface="Courgette" panose="020B0604020202020204" charset="-18"/>
      <p:regular r:id="rId46"/>
    </p:embeddedFont>
    <p:embeddedFont>
      <p:font typeface="Kristen ITC" panose="03050502040202030202" pitchFamily="66" charset="0"/>
      <p:regular r:id="rId47"/>
    </p:embeddedFont>
    <p:embeddedFont>
      <p:font typeface="Nadianne" panose="03020902050305070206" pitchFamily="66" charset="-18"/>
      <p:bold r:id="rId48"/>
      <p:boldItalic r:id="rId49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fTe9XubldZQ4IaliAwziw==" hashData="XwOpZppsY1rKYSZ4IY0gDF1uVN9ptFb3kyvlu7hEI+gpqn8dZfiLWu/qvNCh7/+/eOqLasZAFgx7r7AidDm9C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E2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49" autoAdjust="0"/>
    <p:restoredTop sz="94660"/>
  </p:normalViewPr>
  <p:slideViewPr>
    <p:cSldViewPr>
      <p:cViewPr varScale="1">
        <p:scale>
          <a:sx n="82" d="100"/>
          <a:sy n="82" d="100"/>
        </p:scale>
        <p:origin x="96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font" Target="fonts/font3.fntdata"/><Relationship Id="rId50" Type="http://schemas.openxmlformats.org/officeDocument/2006/relationships/presProps" Target="presProp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font" Target="fonts/font1.fntdata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font" Target="fonts/font4.fntdata"/><Relationship Id="rId8" Type="http://schemas.openxmlformats.org/officeDocument/2006/relationships/slide" Target="slides/slide3.xml"/><Relationship Id="rId5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font" Target="fonts/font2.fntdata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262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5234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53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5603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971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1997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8890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4003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8680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830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5823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37227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243127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056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883852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37793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039549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019413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85817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247983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18395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624433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405016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133314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97503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17. 5. 2025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21450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17. 5. 2025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478395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17. 5. 2025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438297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17. 5. 2025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036636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17. 5. 2025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8206604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17. 5. 2025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146687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692762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8458820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34" indent="0" algn="ctr">
              <a:buNone/>
              <a:defRPr sz="2000"/>
            </a:lvl2pPr>
            <a:lvl3pPr marL="914468" indent="0" algn="ctr">
              <a:buNone/>
              <a:defRPr sz="1800"/>
            </a:lvl3pPr>
            <a:lvl4pPr marL="1371703" indent="0" algn="ctr">
              <a:buNone/>
              <a:defRPr sz="1600"/>
            </a:lvl4pPr>
            <a:lvl5pPr marL="1828936" indent="0" algn="ctr">
              <a:buNone/>
              <a:defRPr sz="1600"/>
            </a:lvl5pPr>
            <a:lvl6pPr marL="2286170" indent="0" algn="ctr">
              <a:buNone/>
              <a:defRPr sz="1600"/>
            </a:lvl6pPr>
            <a:lvl7pPr marL="2743405" indent="0" algn="ctr">
              <a:buNone/>
              <a:defRPr sz="1600"/>
            </a:lvl7pPr>
            <a:lvl8pPr marL="3200639" indent="0" algn="ctr">
              <a:buNone/>
              <a:defRPr sz="1600"/>
            </a:lvl8pPr>
            <a:lvl9pPr marL="3657873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1596006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4352722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3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6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70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93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1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4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6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8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5179298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17. 5. 2025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0626301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34" indent="0">
              <a:buNone/>
              <a:defRPr sz="2000" b="1"/>
            </a:lvl2pPr>
            <a:lvl3pPr marL="914468" indent="0">
              <a:buNone/>
              <a:defRPr sz="1800" b="1"/>
            </a:lvl3pPr>
            <a:lvl4pPr marL="1371703" indent="0">
              <a:buNone/>
              <a:defRPr sz="1600" b="1"/>
            </a:lvl4pPr>
            <a:lvl5pPr marL="1828936" indent="0">
              <a:buNone/>
              <a:defRPr sz="1600" b="1"/>
            </a:lvl5pPr>
            <a:lvl6pPr marL="2286170" indent="0">
              <a:buNone/>
              <a:defRPr sz="1600" b="1"/>
            </a:lvl6pPr>
            <a:lvl7pPr marL="2743405" indent="0">
              <a:buNone/>
              <a:defRPr sz="1600" b="1"/>
            </a:lvl7pPr>
            <a:lvl8pPr marL="3200639" indent="0">
              <a:buNone/>
              <a:defRPr sz="1600" b="1"/>
            </a:lvl8pPr>
            <a:lvl9pPr marL="3657873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7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34" indent="0">
              <a:buNone/>
              <a:defRPr sz="2000" b="1"/>
            </a:lvl2pPr>
            <a:lvl3pPr marL="914468" indent="0">
              <a:buNone/>
              <a:defRPr sz="1800" b="1"/>
            </a:lvl3pPr>
            <a:lvl4pPr marL="1371703" indent="0">
              <a:buNone/>
              <a:defRPr sz="1600" b="1"/>
            </a:lvl4pPr>
            <a:lvl5pPr marL="1828936" indent="0">
              <a:buNone/>
              <a:defRPr sz="1600" b="1"/>
            </a:lvl5pPr>
            <a:lvl6pPr marL="2286170" indent="0">
              <a:buNone/>
              <a:defRPr sz="1600" b="1"/>
            </a:lvl6pPr>
            <a:lvl7pPr marL="2743405" indent="0">
              <a:buNone/>
              <a:defRPr sz="1600" b="1"/>
            </a:lvl7pPr>
            <a:lvl8pPr marL="3200639" indent="0">
              <a:buNone/>
              <a:defRPr sz="1600" b="1"/>
            </a:lvl8pPr>
            <a:lvl9pPr marL="3657873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7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17. 5. 2025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7467395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17. 5. 2025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4553242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17. 5. 2025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6793972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1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1"/>
            </a:lvl1pPr>
            <a:lvl2pPr>
              <a:defRPr sz="2801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34" indent="0">
              <a:buNone/>
              <a:defRPr sz="1400"/>
            </a:lvl2pPr>
            <a:lvl3pPr marL="914468" indent="0">
              <a:buNone/>
              <a:defRPr sz="1200"/>
            </a:lvl3pPr>
            <a:lvl4pPr marL="1371703" indent="0">
              <a:buNone/>
              <a:defRPr sz="1000"/>
            </a:lvl4pPr>
            <a:lvl5pPr marL="1828936" indent="0">
              <a:buNone/>
              <a:defRPr sz="1000"/>
            </a:lvl5pPr>
            <a:lvl6pPr marL="2286170" indent="0">
              <a:buNone/>
              <a:defRPr sz="1000"/>
            </a:lvl6pPr>
            <a:lvl7pPr marL="2743405" indent="0">
              <a:buNone/>
              <a:defRPr sz="1000"/>
            </a:lvl7pPr>
            <a:lvl8pPr marL="3200639" indent="0">
              <a:buNone/>
              <a:defRPr sz="1000"/>
            </a:lvl8pPr>
            <a:lvl9pPr marL="3657873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17. 5. 2025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0088872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1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1"/>
            </a:lvl1pPr>
            <a:lvl2pPr marL="457234" indent="0">
              <a:buNone/>
              <a:defRPr sz="2801"/>
            </a:lvl2pPr>
            <a:lvl3pPr marL="914468" indent="0">
              <a:buNone/>
              <a:defRPr sz="2400"/>
            </a:lvl3pPr>
            <a:lvl4pPr marL="1371703" indent="0">
              <a:buNone/>
              <a:defRPr sz="2000"/>
            </a:lvl4pPr>
            <a:lvl5pPr marL="1828936" indent="0">
              <a:buNone/>
              <a:defRPr sz="2000"/>
            </a:lvl5pPr>
            <a:lvl6pPr marL="2286170" indent="0">
              <a:buNone/>
              <a:defRPr sz="2000"/>
            </a:lvl6pPr>
            <a:lvl7pPr marL="2743405" indent="0">
              <a:buNone/>
              <a:defRPr sz="2000"/>
            </a:lvl7pPr>
            <a:lvl8pPr marL="3200639" indent="0">
              <a:buNone/>
              <a:defRPr sz="2000"/>
            </a:lvl8pPr>
            <a:lvl9pPr marL="3657873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34" indent="0">
              <a:buNone/>
              <a:defRPr sz="1400"/>
            </a:lvl2pPr>
            <a:lvl3pPr marL="914468" indent="0">
              <a:buNone/>
              <a:defRPr sz="1200"/>
            </a:lvl3pPr>
            <a:lvl4pPr marL="1371703" indent="0">
              <a:buNone/>
              <a:defRPr sz="1000"/>
            </a:lvl4pPr>
            <a:lvl5pPr marL="1828936" indent="0">
              <a:buNone/>
              <a:defRPr sz="1000"/>
            </a:lvl5pPr>
            <a:lvl6pPr marL="2286170" indent="0">
              <a:buNone/>
              <a:defRPr sz="1000"/>
            </a:lvl6pPr>
            <a:lvl7pPr marL="2743405" indent="0">
              <a:buNone/>
              <a:defRPr sz="1000"/>
            </a:lvl7pPr>
            <a:lvl8pPr marL="3200639" indent="0">
              <a:buNone/>
              <a:defRPr sz="1000"/>
            </a:lvl8pPr>
            <a:lvl9pPr marL="3657873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17. 5. 2025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4560925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365168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9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9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8646595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 smtClean="0"/>
              <a:pPr>
                <a:defRPr/>
              </a:pPr>
              <a:t>17. 5. 2025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8599750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 smtClean="0"/>
              <a:pPr>
                <a:defRPr/>
              </a:pPr>
              <a:t>17. 5. 2025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2906082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 smtClean="0"/>
              <a:pPr>
                <a:defRPr/>
              </a:pPr>
              <a:t>17. 5. 2025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9664104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 smtClean="0"/>
              <a:pPr>
                <a:defRPr/>
              </a:pPr>
              <a:t>17. 5. 2025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3657770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 smtClean="0"/>
              <a:pPr>
                <a:defRPr/>
              </a:pPr>
              <a:t>17. 5. 2025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5119145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 smtClean="0"/>
              <a:pPr>
                <a:defRPr/>
              </a:pPr>
              <a:t>17. 5. 2025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8800225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 smtClean="0"/>
              <a:pPr>
                <a:defRPr/>
              </a:pPr>
              <a:t>17. 5. 2025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2700693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 smtClean="0"/>
              <a:pPr>
                <a:defRPr/>
              </a:pPr>
              <a:t>17. 5. 2025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4780826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 smtClean="0"/>
              <a:pPr>
                <a:defRPr/>
              </a:pPr>
              <a:t>17. 5. 2025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5349347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 smtClean="0"/>
              <a:pPr>
                <a:defRPr/>
              </a:pPr>
              <a:t>17. 5. 2025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9872158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 smtClean="0"/>
              <a:pPr>
                <a:defRPr/>
              </a:pPr>
              <a:t>17. 5. 2025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63311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16D49-2463-4AA2-952A-92B9460384EF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462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EA5D2-F9F7-4CFA-8775-4DBF9060EA8D}" type="datetimeFigureOut">
              <a:rPr lang="sk-SK" smtClean="0"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87506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66897-4934-487E-864C-D2566DDFCD31}" type="datetime1">
              <a:rPr lang="sk-SK" smtClean="0"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38051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0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5AF66897-4934-487E-864C-D2566DDFCD31}" type="datetime1">
              <a:rPr lang="sk-SK" smtClean="0"/>
              <a:pPr/>
              <a:t>17. 5. 2025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EF85828B-678F-40F1-8D80-935C067E9A0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08046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l" defTabSz="914468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17" indent="-228617" algn="l" defTabSz="91446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1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51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86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319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553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787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22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56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490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4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68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03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36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70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05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39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873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17. 5. 2025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49045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hyperlink" Target="mailto:pista2011@gmail.com" TargetMode="External"/><Relationship Id="rId7" Type="http://schemas.openxmlformats.org/officeDocument/2006/relationships/image" Target="../media/image49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48.png"/><Relationship Id="rId11" Type="http://schemas.openxmlformats.org/officeDocument/2006/relationships/hyperlink" Target="https://www.youtube.com/@steverumpler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jpg"/><Relationship Id="rId9" Type="http://schemas.openxmlformats.org/officeDocument/2006/relationships/image" Target="../media/image51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Wildlife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626507" y="296438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9900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Wildlife</a:t>
            </a:r>
          </a:p>
        </p:txBody>
      </p:sp>
      <p:pic>
        <p:nvPicPr>
          <p:cNvPr id="10" name="Kruh">
            <a:extLst>
              <a:ext uri="{FF2B5EF4-FFF2-40B4-BE49-F238E27FC236}">
                <a16:creationId xmlns:a16="http://schemas.microsoft.com/office/drawing/2014/main" id="{AA2D48D1-8A08-4AD8-AAA7-60801FDB83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35" t="11453" r="11538" b="14188"/>
          <a:stretch>
            <a:fillRect/>
          </a:stretch>
        </p:blipFill>
        <p:spPr>
          <a:xfrm>
            <a:off x="4095744" y="1327947"/>
            <a:ext cx="4202106" cy="4202106"/>
          </a:xfrm>
          <a:custGeom>
            <a:avLst/>
            <a:gdLst>
              <a:gd name="connsiteX0" fmla="*/ 2549769 w 5099538"/>
              <a:gd name="connsiteY0" fmla="*/ 0 h 5099538"/>
              <a:gd name="connsiteX1" fmla="*/ 5099538 w 5099538"/>
              <a:gd name="connsiteY1" fmla="*/ 2549769 h 5099538"/>
              <a:gd name="connsiteX2" fmla="*/ 2549769 w 5099538"/>
              <a:gd name="connsiteY2" fmla="*/ 5099538 h 5099538"/>
              <a:gd name="connsiteX3" fmla="*/ 0 w 5099538"/>
              <a:gd name="connsiteY3" fmla="*/ 2549769 h 5099538"/>
              <a:gd name="connsiteX4" fmla="*/ 2549769 w 5099538"/>
              <a:gd name="connsiteY4" fmla="*/ 0 h 5099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9538" h="5099538">
                <a:moveTo>
                  <a:pt x="2549769" y="0"/>
                </a:moveTo>
                <a:cubicBezTo>
                  <a:pt x="3957968" y="0"/>
                  <a:pt x="5099538" y="1141570"/>
                  <a:pt x="5099538" y="2549769"/>
                </a:cubicBezTo>
                <a:cubicBezTo>
                  <a:pt x="5099538" y="3957968"/>
                  <a:pt x="3957968" y="5099538"/>
                  <a:pt x="2549769" y="5099538"/>
                </a:cubicBezTo>
                <a:cubicBezTo>
                  <a:pt x="1141570" y="5099538"/>
                  <a:pt x="0" y="3957968"/>
                  <a:pt x="0" y="2549769"/>
                </a:cubicBezTo>
                <a:cubicBezTo>
                  <a:pt x="0" y="1141570"/>
                  <a:pt x="1141570" y="0"/>
                  <a:pt x="2549769" y="0"/>
                </a:cubicBezTo>
                <a:close/>
              </a:path>
            </a:pathLst>
          </a:custGeom>
        </p:spPr>
      </p:pic>
      <p:sp>
        <p:nvSpPr>
          <p:cNvPr id="13" name="Of Africa">
            <a:extLst>
              <a:ext uri="{FF2B5EF4-FFF2-40B4-BE49-F238E27FC236}">
                <a16:creationId xmlns:a16="http://schemas.microsoft.com/office/drawing/2014/main" id="{C3A46516-36CF-410F-BCA2-3ECB575F893E}"/>
              </a:ext>
            </a:extLst>
          </p:cNvPr>
          <p:cNvSpPr txBox="1"/>
          <p:nvPr/>
        </p:nvSpPr>
        <p:spPr>
          <a:xfrm>
            <a:off x="6120668" y="5159167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9900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3" name="Kresba">
            <a:extLst>
              <a:ext uri="{FF2B5EF4-FFF2-40B4-BE49-F238E27FC236}">
                <a16:creationId xmlns:a16="http://schemas.microsoft.com/office/drawing/2014/main" id="{EFE6547A-7906-4858-81A3-A811283521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63752" y="1125119"/>
            <a:ext cx="4590635" cy="4533252"/>
          </a:xfrm>
          <a:prstGeom prst="rect">
            <a:avLst/>
          </a:prstGeom>
        </p:spPr>
      </p:pic>
      <p:sp>
        <p:nvSpPr>
          <p:cNvPr id="24" name="Zviera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1089157" y="5543290"/>
            <a:ext cx="158088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defTabSz="408462">
              <a:defRPr/>
            </a:pPr>
            <a:r>
              <a:rPr lang="sk-SK" sz="3600" b="1">
                <a:ln>
                  <a:solidFill>
                    <a:prstClr val="white"/>
                  </a:solidFill>
                </a:ln>
                <a:solidFill>
                  <a:prstClr val="white">
                    <a:lumMod val="65000"/>
                  </a:prstClr>
                </a:solidFill>
                <a:latin typeface="Nadianne" panose="03020902050305070206" pitchFamily="66" charset="0"/>
              </a:rPr>
              <a:t>Hippo</a:t>
            </a:r>
            <a:endParaRPr kumimoji="0" lang="sk-SK" sz="3600" b="1" i="0" u="none" strike="noStrike" kern="1200" cap="none" spc="0" normalizeH="0" baseline="0" noProof="0">
              <a:ln>
                <a:solidFill>
                  <a:prstClr val="white"/>
                </a:solidFill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  <p:sp>
        <p:nvSpPr>
          <p:cNvPr id="6" name="Číslo">
            <a:extLst>
              <a:ext uri="{FF2B5EF4-FFF2-40B4-BE49-F238E27FC236}">
                <a16:creationId xmlns:a16="http://schemas.microsoft.com/office/drawing/2014/main" id="{35B31133-D2A4-4F6B-95FF-37D32D004D34}"/>
              </a:ext>
            </a:extLst>
          </p:cNvPr>
          <p:cNvSpPr/>
          <p:nvPr/>
        </p:nvSpPr>
        <p:spPr>
          <a:xfrm>
            <a:off x="10784947" y="380428"/>
            <a:ext cx="906011" cy="496183"/>
          </a:xfrm>
          <a:prstGeom prst="roundRect">
            <a:avLst>
              <a:gd name="adj" fmla="val 42028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1" i="0" u="none" strike="noStrike" kern="1200" cap="none" spc="0" normalizeH="0" baseline="0" noProof="0">
                <a:ln w="660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25400" dir="2700000" algn="tl" rotWithShape="0">
                    <a:prstClr val="black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04</a:t>
            </a:r>
            <a:endParaRPr kumimoji="0" lang="sk-SK" sz="2000" b="0" i="0" u="none" strike="noStrike" kern="1200" cap="none" spc="0" normalizeH="0" baseline="0" noProof="0">
              <a:ln w="6600">
                <a:solidFill>
                  <a:prstClr val="black"/>
                </a:solidFill>
                <a:prstDash val="solid"/>
              </a:ln>
              <a:solidFill>
                <a:prstClr val="white"/>
              </a:solidFill>
              <a:effectLst>
                <a:outerShdw blurRad="63500" dist="25400" dir="2700000" algn="tl" rotWithShape="0">
                  <a:prstClr val="black"/>
                </a:outerShdw>
              </a:effectLst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Cool African Music - African Skies.wav"/>
          </p:stSnd>
        </p:sndAc>
      </p:transition>
    </mc:Choice>
    <mc:Fallback xmlns="">
      <p:transition spd="slow" advClick="0" advTm="11000">
        <p:fade/>
        <p:sndAc>
          <p:stSnd loop="1">
            <p:snd r:embed="rId5" name="Cool African Music - African Ski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01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  <p:bldP spid="24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2266803" y="4225644"/>
            <a:ext cx="3088284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800" b="1" i="0" u="none" strike="noStrike" kern="1200" cap="none" spc="0" normalizeH="0" baseline="0" noProof="0">
                <a:ln/>
                <a:solidFill>
                  <a:srgbClr val="FF9900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Wildlife</a:t>
            </a:r>
          </a:p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800" b="1" i="0" u="none" strike="noStrike" kern="1200" cap="none" spc="0" normalizeH="0" baseline="0" noProof="0">
                <a:ln/>
                <a:solidFill>
                  <a:srgbClr val="FF9900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565" y="187909"/>
            <a:ext cx="2444448" cy="2444448"/>
          </a:xfrm>
          <a:prstGeom prst="rect">
            <a:avLst/>
          </a:prstGeom>
          <a:effectLst/>
        </p:spPr>
      </p:pic>
      <p:pic>
        <p:nvPicPr>
          <p:cNvPr id="3" name="Mapa">
            <a:extLst>
              <a:ext uri="{FF2B5EF4-FFF2-40B4-BE49-F238E27FC236}">
                <a16:creationId xmlns:a16="http://schemas.microsoft.com/office/drawing/2014/main" id="{9DEBD75E-D540-4A70-8BC6-E2091D6A8B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56085" y="0"/>
            <a:ext cx="6449530" cy="6858000"/>
          </a:xfrm>
          <a:prstGeom prst="rect">
            <a:avLst/>
          </a:prstGeom>
        </p:spPr>
      </p:pic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42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lvl="0" defTabSz="864042"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0847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lvl="0" defTabSz="864042"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3195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lvl="0" defTabSz="864042"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4840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lvl="0" defTabSz="864042"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8883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lvl="0" defTabSz="864042"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9270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lvl="0" defTabSz="864042"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2749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lvl="0" defTabSz="864042"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2890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lvl="0" defTabSz="864042"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9164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9160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lvl="0" defTabSz="864042"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9739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lvl="0" defTabSz="864042"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520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6558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746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8446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9217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lvl="0" defTabSz="864042"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33512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8383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7703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3463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3393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0566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lvl="0" defTabSz="864042"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401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lvl="0" defTabSz="864042"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98075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328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6316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4884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6424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3926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3983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0763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9607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8743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8E750C5-F33B-4B7F-BFDB-8BBF50048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5961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/>
      </p:transition>
    </mc:Choice>
    <mc:Fallback xmlns="">
      <p:transition spd="slow" advClick="0" advTm="5000">
        <p:blinds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ok 2">
            <a:extLst>
              <a:ext uri="{FF2B5EF4-FFF2-40B4-BE49-F238E27FC236}">
                <a16:creationId xmlns:a16="http://schemas.microsoft.com/office/drawing/2014/main" id="{718103FA-E93D-4B80-9B63-CFFB741F4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12024" y="598615"/>
            <a:ext cx="4474541" cy="5084705"/>
          </a:xfrm>
          <a:prstGeom prst="rect">
            <a:avLst/>
          </a:prstGeom>
        </p:spPr>
      </p:pic>
      <p:pic>
        <p:nvPicPr>
          <p:cNvPr id="5" name="Obrázok 1">
            <a:extLst>
              <a:ext uri="{FF2B5EF4-FFF2-40B4-BE49-F238E27FC236}">
                <a16:creationId xmlns:a16="http://schemas.microsoft.com/office/drawing/2014/main" id="{092DB5CE-F5EA-4C30-A866-ECE8B4DCCF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140968"/>
            <a:ext cx="3778231" cy="2904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63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teve">
            <a:extLst>
              <a:ext uri="{FF2B5EF4-FFF2-40B4-BE49-F238E27FC236}">
                <a16:creationId xmlns:a16="http://schemas.microsoft.com/office/drawing/2014/main" id="{50E240CE-D3D1-4EF1-9B83-FCEBE0E3AD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8470" y="5447680"/>
            <a:ext cx="3614022" cy="697443"/>
          </a:xfrm>
          <a:prstGeom prst="rect">
            <a:avLst/>
          </a:prstGeom>
        </p:spPr>
      </p:pic>
      <p:sp>
        <p:nvSpPr>
          <p:cNvPr id="15" name="Kontakt">
            <a:extLst>
              <a:ext uri="{FF2B5EF4-FFF2-40B4-BE49-F238E27FC236}">
                <a16:creationId xmlns:a16="http://schemas.microsoft.com/office/drawing/2014/main" id="{8D3E805C-797B-4D1B-8E66-2BEDE43C2616}"/>
              </a:ext>
            </a:extLst>
          </p:cNvPr>
          <p:cNvSpPr/>
          <p:nvPr/>
        </p:nvSpPr>
        <p:spPr>
          <a:xfrm>
            <a:off x="1332000" y="4284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Contact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:			</a:t>
            </a: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	pista2011@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gmail.com</a:t>
            </a:r>
          </a:p>
        </p:txBody>
      </p:sp>
      <p:sp>
        <p:nvSpPr>
          <p:cNvPr id="10" name="Autor">
            <a:extLst>
              <a:ext uri="{FF2B5EF4-FFF2-40B4-BE49-F238E27FC236}">
                <a16:creationId xmlns:a16="http://schemas.microsoft.com/office/drawing/2014/main" id="{8B76E588-C54C-4B4D-AFC9-D84D13A72BA2}"/>
              </a:ext>
            </a:extLst>
          </p:cNvPr>
          <p:cNvSpPr/>
          <p:nvPr/>
        </p:nvSpPr>
        <p:spPr>
          <a:xfrm>
            <a:off x="1332000" y="3708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Created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by</a:t>
            </a:r>
            <a:r>
              <a:rPr lang="en-US" sz="2000" dirty="0">
                <a:solidFill>
                  <a:prstClr val="black"/>
                </a:solidFill>
                <a:latin typeface="Nadianne" panose="03020902050305070206" pitchFamily="66" charset="0"/>
              </a:rPr>
              <a:t> :		Rumpler Štefan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Nadianne" panose="03020902050305070206" pitchFamily="66" charset="0"/>
              </a:rPr>
              <a:t> (Slovakia)</a:t>
            </a:r>
          </a:p>
        </p:txBody>
      </p:sp>
      <p:sp>
        <p:nvSpPr>
          <p:cNvPr id="13" name="Foto">
            <a:extLst>
              <a:ext uri="{FF2B5EF4-FFF2-40B4-BE49-F238E27FC236}">
                <a16:creationId xmlns:a16="http://schemas.microsoft.com/office/drawing/2014/main" id="{081D4534-587E-45AF-9F8C-89A000C57F6A}"/>
              </a:ext>
            </a:extLst>
          </p:cNvPr>
          <p:cNvSpPr/>
          <p:nvPr/>
        </p:nvSpPr>
        <p:spPr>
          <a:xfrm>
            <a:off x="1332000" y="2556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Hudec Ivan  (Slovakia)</a:t>
            </a:r>
          </a:p>
        </p:txBody>
      </p:sp>
      <p:sp>
        <p:nvSpPr>
          <p:cNvPr id="14" name="Hudba">
            <a:extLst>
              <a:ext uri="{FF2B5EF4-FFF2-40B4-BE49-F238E27FC236}">
                <a16:creationId xmlns:a16="http://schemas.microsoft.com/office/drawing/2014/main" id="{541EC862-182E-4211-9FF5-BE1938262BF4}"/>
              </a:ext>
            </a:extLst>
          </p:cNvPr>
          <p:cNvSpPr/>
          <p:nvPr/>
        </p:nvSpPr>
        <p:spPr>
          <a:xfrm>
            <a:off x="1332000" y="1980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Music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:			</a:t>
            </a: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	Cool African Music - African Skies</a:t>
            </a:r>
            <a:endParaRPr lang="sk-SK" sz="2000" dirty="0">
              <a:solidFill>
                <a:prstClr val="black"/>
              </a:solidFill>
              <a:latin typeface="Nadianne" panose="03020902050305070206" pitchFamily="66" charset="0"/>
            </a:endParaRPr>
          </a:p>
        </p:txBody>
      </p:sp>
      <p:sp>
        <p:nvSpPr>
          <p:cNvPr id="17" name="Rok">
            <a:extLst>
              <a:ext uri="{FF2B5EF4-FFF2-40B4-BE49-F238E27FC236}">
                <a16:creationId xmlns:a16="http://schemas.microsoft.com/office/drawing/2014/main" id="{6F3D277B-3A5C-4A06-B211-54907C755363}"/>
              </a:ext>
            </a:extLst>
          </p:cNvPr>
          <p:cNvSpPr/>
          <p:nvPr/>
        </p:nvSpPr>
        <p:spPr>
          <a:xfrm>
            <a:off x="9899374" y="538373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2021</a:t>
            </a:r>
          </a:p>
        </p:txBody>
      </p:sp>
      <p:sp>
        <p:nvSpPr>
          <p:cNvPr id="11" name="Foto">
            <a:extLst>
              <a:ext uri="{FF2B5EF4-FFF2-40B4-BE49-F238E27FC236}">
                <a16:creationId xmlns:a16="http://schemas.microsoft.com/office/drawing/2014/main" id="{22C58077-0F18-4FCB-8568-387D4E77F959}"/>
              </a:ext>
            </a:extLst>
          </p:cNvPr>
          <p:cNvSpPr/>
          <p:nvPr/>
        </p:nvSpPr>
        <p:spPr>
          <a:xfrm>
            <a:off x="1332000" y="3132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Sekerka Dušan, Ing.  (Slovakia)</a:t>
            </a:r>
          </a:p>
        </p:txBody>
      </p:sp>
      <p:pic>
        <p:nvPicPr>
          <p:cNvPr id="12" name="Obrázok 11">
            <a:extLst>
              <a:ext uri="{FF2B5EF4-FFF2-40B4-BE49-F238E27FC236}">
                <a16:creationId xmlns:a16="http://schemas.microsoft.com/office/drawing/2014/main" id="{208384FD-3B08-45A2-884B-3D4766DD59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38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  <p:bldP spid="13" grpId="0" animBg="1"/>
      <p:bldP spid="14" grpId="0" animBg="1"/>
      <p:bldP spid="17" grpId="0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ám">
            <a:extLst>
              <a:ext uri="{FF2B5EF4-FFF2-40B4-BE49-F238E27FC236}">
                <a16:creationId xmlns:a16="http://schemas.microsoft.com/office/drawing/2014/main" id="{F88C56A9-F9A5-440E-803C-D8DBB7079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" y="143"/>
            <a:ext cx="12191494" cy="6857715"/>
          </a:xfrm>
          <a:prstGeom prst="rect">
            <a:avLst/>
          </a:prstGeom>
        </p:spPr>
      </p:pic>
      <p:sp>
        <p:nvSpPr>
          <p:cNvPr id="42" name="Mail">
            <a:hlinkClick r:id="rId3"/>
            <a:extLst>
              <a:ext uri="{FF2B5EF4-FFF2-40B4-BE49-F238E27FC236}">
                <a16:creationId xmlns:a16="http://schemas.microsoft.com/office/drawing/2014/main" id="{2C03C55D-A76D-CD84-0AAF-E7517211750F}"/>
              </a:ext>
            </a:extLst>
          </p:cNvPr>
          <p:cNvSpPr/>
          <p:nvPr/>
        </p:nvSpPr>
        <p:spPr>
          <a:xfrm>
            <a:off x="5391490" y="5321759"/>
            <a:ext cx="4419788" cy="621811"/>
          </a:xfrm>
          <a:prstGeom prst="roundRect">
            <a:avLst>
              <a:gd name="adj" fmla="val 41392"/>
            </a:avLst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7890"/>
            <a:r>
              <a:rPr lang="sk-SK" sz="2540">
                <a:solidFill>
                  <a:srgbClr val="FF0000"/>
                </a:solidFill>
                <a:latin typeface="Nadianne" panose="03020902050305070206" pitchFamily="66" charset="-18"/>
              </a:rPr>
              <a:t>pista2011@gmail.com</a:t>
            </a:r>
          </a:p>
        </p:txBody>
      </p:sp>
      <p:pic>
        <p:nvPicPr>
          <p:cNvPr id="7" name="Vlajky">
            <a:extLst>
              <a:ext uri="{FF2B5EF4-FFF2-40B4-BE49-F238E27FC236}">
                <a16:creationId xmlns:a16="http://schemas.microsoft.com/office/drawing/2014/main" id="{E7A0C390-C813-4729-AADD-3214BE9218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280" y="4924499"/>
            <a:ext cx="2592298" cy="1380400"/>
          </a:xfrm>
          <a:prstGeom prst="rect">
            <a:avLst/>
          </a:prstGeom>
        </p:spPr>
      </p:pic>
      <p:grpSp>
        <p:nvGrpSpPr>
          <p:cNvPr id="41" name="Fra">
            <a:extLst>
              <a:ext uri="{FF2B5EF4-FFF2-40B4-BE49-F238E27FC236}">
                <a16:creationId xmlns:a16="http://schemas.microsoft.com/office/drawing/2014/main" id="{A11D16A3-6761-901F-360F-9E407AED2655}"/>
              </a:ext>
            </a:extLst>
          </p:cNvPr>
          <p:cNvGrpSpPr/>
          <p:nvPr/>
        </p:nvGrpSpPr>
        <p:grpSpPr>
          <a:xfrm>
            <a:off x="1231132" y="3511019"/>
            <a:ext cx="5610013" cy="1324678"/>
            <a:chOff x="1189846" y="3197452"/>
            <a:chExt cx="5301164" cy="1251749"/>
          </a:xfrm>
        </p:grpSpPr>
        <p:pic>
          <p:nvPicPr>
            <p:cNvPr id="9" name="V FRA">
              <a:extLst>
                <a:ext uri="{FF2B5EF4-FFF2-40B4-BE49-F238E27FC236}">
                  <a16:creationId xmlns:a16="http://schemas.microsoft.com/office/drawing/2014/main" id="{B1F39D0B-09B4-7FB5-64DD-C11CFDB4C98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55205">
              <a:off x="3404234" y="3197452"/>
              <a:ext cx="825397" cy="380952"/>
            </a:xfrm>
            <a:prstGeom prst="rect">
              <a:avLst/>
            </a:prstGeom>
          </p:spPr>
        </p:pic>
        <p:sp>
          <p:nvSpPr>
            <p:cNvPr id="3" name="FRA">
              <a:extLst>
                <a:ext uri="{FF2B5EF4-FFF2-40B4-BE49-F238E27FC236}">
                  <a16:creationId xmlns:a16="http://schemas.microsoft.com/office/drawing/2014/main" id="{8547076E-C6EC-3C5C-21ED-7890451E65F1}"/>
                </a:ext>
              </a:extLst>
            </p:cNvPr>
            <p:cNvSpPr txBox="1"/>
            <p:nvPr/>
          </p:nvSpPr>
          <p:spPr>
            <a:xfrm rot="238941">
              <a:off x="1189846" y="3503891"/>
              <a:ext cx="5301164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fr-FR" sz="1600" i="1">
                  <a:solidFill>
                    <a:srgbClr val="FF66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Puis-je vous ajouter à ma liste de diffusion?</a:t>
              </a:r>
            </a:p>
            <a:p>
              <a:pPr algn="ctr" defTabSz="365779"/>
              <a:r>
                <a:rPr lang="fr-FR" sz="1600" i="1">
                  <a:solidFill>
                    <a:srgbClr val="FF66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Une nouvelle présentation PPS originale chaque semaine.</a:t>
              </a:r>
            </a:p>
            <a:p>
              <a:pPr algn="ctr" defTabSz="365779"/>
              <a:r>
                <a:rPr lang="fr-FR" sz="1600" i="1">
                  <a:solidFill>
                    <a:srgbClr val="FF66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Vidéos disponibles gratuitement sur YouTube.</a:t>
              </a:r>
              <a:endParaRPr lang="sk-SK" sz="1600" i="1">
                <a:solidFill>
                  <a:srgbClr val="FF6600"/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</p:txBody>
        </p:sp>
      </p:grpSp>
      <p:grpSp>
        <p:nvGrpSpPr>
          <p:cNvPr id="40" name="Nem">
            <a:extLst>
              <a:ext uri="{FF2B5EF4-FFF2-40B4-BE49-F238E27FC236}">
                <a16:creationId xmlns:a16="http://schemas.microsoft.com/office/drawing/2014/main" id="{5EB83F44-1C01-B93B-2D8A-92846A25ACB7}"/>
              </a:ext>
            </a:extLst>
          </p:cNvPr>
          <p:cNvGrpSpPr/>
          <p:nvPr/>
        </p:nvGrpSpPr>
        <p:grpSpPr>
          <a:xfrm rot="1019079">
            <a:off x="7269816" y="3502658"/>
            <a:ext cx="4946666" cy="1296991"/>
            <a:chOff x="6377230" y="3708238"/>
            <a:chExt cx="4674335" cy="1225586"/>
          </a:xfrm>
        </p:grpSpPr>
        <p:pic>
          <p:nvPicPr>
            <p:cNvPr id="14" name="V NEM">
              <a:extLst>
                <a:ext uri="{FF2B5EF4-FFF2-40B4-BE49-F238E27FC236}">
                  <a16:creationId xmlns:a16="http://schemas.microsoft.com/office/drawing/2014/main" id="{5501A1F0-DD95-BF04-E02C-CC9C48E3A8E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25048">
              <a:off x="8293459" y="3708238"/>
              <a:ext cx="825397" cy="380952"/>
            </a:xfrm>
            <a:prstGeom prst="rect">
              <a:avLst/>
            </a:prstGeom>
          </p:spPr>
        </p:pic>
        <p:sp>
          <p:nvSpPr>
            <p:cNvPr id="21" name="NEM">
              <a:extLst>
                <a:ext uri="{FF2B5EF4-FFF2-40B4-BE49-F238E27FC236}">
                  <a16:creationId xmlns:a16="http://schemas.microsoft.com/office/drawing/2014/main" id="{8604FFE7-5577-DCCA-9133-38DA0BD13FA4}"/>
                </a:ext>
              </a:extLst>
            </p:cNvPr>
            <p:cNvSpPr txBox="1"/>
            <p:nvPr/>
          </p:nvSpPr>
          <p:spPr>
            <a:xfrm rot="21445175">
              <a:off x="6377230" y="3988514"/>
              <a:ext cx="4674335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de-DE" sz="1600" i="1">
                  <a:solidFill>
                    <a:srgbClr val="FFC000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Kann ich Sie zu meiner Mailingliste hinzufügen?</a:t>
              </a:r>
            </a:p>
            <a:p>
              <a:pPr algn="ctr" defTabSz="365779"/>
              <a:r>
                <a:rPr lang="de-DE" sz="1600" i="1">
                  <a:solidFill>
                    <a:srgbClr val="FFC000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Jede Woche eine neue Original PPS Präsentation.</a:t>
              </a:r>
            </a:p>
            <a:p>
              <a:pPr algn="ctr" defTabSz="365779"/>
              <a:r>
                <a:rPr lang="de-DE" sz="1600" i="1">
                  <a:solidFill>
                    <a:srgbClr val="FFC000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Videos kostenlos auf YouTube verfügbar.</a:t>
              </a:r>
              <a:endParaRPr lang="sk-SK" sz="1600" i="1">
                <a:solidFill>
                  <a:srgbClr val="FFC000">
                    <a:lumMod val="40000"/>
                    <a:lumOff val="60000"/>
                  </a:srgbClr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</p:txBody>
        </p:sp>
      </p:grpSp>
      <p:grpSp>
        <p:nvGrpSpPr>
          <p:cNvPr id="38" name="Por">
            <a:extLst>
              <a:ext uri="{FF2B5EF4-FFF2-40B4-BE49-F238E27FC236}">
                <a16:creationId xmlns:a16="http://schemas.microsoft.com/office/drawing/2014/main" id="{DF3BA984-B89E-AC7D-F1A2-0DB4724A22A2}"/>
              </a:ext>
            </a:extLst>
          </p:cNvPr>
          <p:cNvGrpSpPr/>
          <p:nvPr/>
        </p:nvGrpSpPr>
        <p:grpSpPr>
          <a:xfrm rot="20882324">
            <a:off x="4350988" y="2108340"/>
            <a:ext cx="5925938" cy="1287518"/>
            <a:chOff x="5823718" y="2093743"/>
            <a:chExt cx="5599695" cy="1216635"/>
          </a:xfrm>
        </p:grpSpPr>
        <p:pic>
          <p:nvPicPr>
            <p:cNvPr id="19" name="V POR">
              <a:extLst>
                <a:ext uri="{FF2B5EF4-FFF2-40B4-BE49-F238E27FC236}">
                  <a16:creationId xmlns:a16="http://schemas.microsoft.com/office/drawing/2014/main" id="{C1CC0BD2-D221-B0BD-3A77-5C275F84078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27732">
              <a:off x="8273346" y="2093743"/>
              <a:ext cx="698413" cy="380952"/>
            </a:xfrm>
            <a:prstGeom prst="rect">
              <a:avLst/>
            </a:prstGeom>
          </p:spPr>
        </p:pic>
        <p:sp>
          <p:nvSpPr>
            <p:cNvPr id="24" name="POR">
              <a:extLst>
                <a:ext uri="{FF2B5EF4-FFF2-40B4-BE49-F238E27FC236}">
                  <a16:creationId xmlns:a16="http://schemas.microsoft.com/office/drawing/2014/main" id="{95DB8790-6B37-FFED-AA5E-D793583A0F5B}"/>
                </a:ext>
              </a:extLst>
            </p:cNvPr>
            <p:cNvSpPr txBox="1"/>
            <p:nvPr/>
          </p:nvSpPr>
          <p:spPr>
            <a:xfrm rot="454724">
              <a:off x="5823718" y="2365068"/>
              <a:ext cx="5599695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pt-BR" sz="1600" i="1">
                  <a:solidFill>
                    <a:srgbClr val="4472C4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Posso adicioná-lo à minha lista de e-mails?</a:t>
              </a:r>
            </a:p>
            <a:p>
              <a:pPr algn="ctr" defTabSz="365779"/>
              <a:r>
                <a:rPr lang="pt-BR" sz="1600" i="1">
                  <a:solidFill>
                    <a:srgbClr val="4472C4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Uma nova apresentação original de PPS todas as semanas.</a:t>
              </a:r>
            </a:p>
            <a:p>
              <a:pPr algn="ctr" defTabSz="365779"/>
              <a:r>
                <a:rPr lang="pt-BR" sz="1600" i="1">
                  <a:solidFill>
                    <a:srgbClr val="4472C4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Vídeos disponíveis gratuitamente no YouTube.</a:t>
              </a:r>
              <a:endParaRPr lang="sk-SK" sz="1600" i="1">
                <a:solidFill>
                  <a:srgbClr val="4472C4">
                    <a:lumMod val="40000"/>
                    <a:lumOff val="60000"/>
                  </a:srgbClr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</p:txBody>
        </p:sp>
      </p:grpSp>
      <p:grpSp>
        <p:nvGrpSpPr>
          <p:cNvPr id="37" name="Slo">
            <a:extLst>
              <a:ext uri="{FF2B5EF4-FFF2-40B4-BE49-F238E27FC236}">
                <a16:creationId xmlns:a16="http://schemas.microsoft.com/office/drawing/2014/main" id="{4EDFB545-CC2A-C46A-4334-E7F4C48A24D6}"/>
              </a:ext>
            </a:extLst>
          </p:cNvPr>
          <p:cNvGrpSpPr/>
          <p:nvPr/>
        </p:nvGrpSpPr>
        <p:grpSpPr>
          <a:xfrm rot="21294176">
            <a:off x="117236" y="1764374"/>
            <a:ext cx="5264055" cy="1277458"/>
            <a:chOff x="582045" y="2153411"/>
            <a:chExt cx="4974251" cy="1207128"/>
          </a:xfrm>
        </p:grpSpPr>
        <p:pic>
          <p:nvPicPr>
            <p:cNvPr id="26" name="V SLO">
              <a:extLst>
                <a:ext uri="{FF2B5EF4-FFF2-40B4-BE49-F238E27FC236}">
                  <a16:creationId xmlns:a16="http://schemas.microsoft.com/office/drawing/2014/main" id="{E611128F-4217-7014-CC22-C85E4C19096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7940" y="2153411"/>
              <a:ext cx="825397" cy="380952"/>
            </a:xfrm>
            <a:prstGeom prst="rect">
              <a:avLst/>
            </a:prstGeom>
          </p:spPr>
        </p:pic>
        <p:sp>
          <p:nvSpPr>
            <p:cNvPr id="27" name="SLO">
              <a:extLst>
                <a:ext uri="{FF2B5EF4-FFF2-40B4-BE49-F238E27FC236}">
                  <a16:creationId xmlns:a16="http://schemas.microsoft.com/office/drawing/2014/main" id="{FED4DB60-307A-16ED-CC41-BAE09E409775}"/>
                </a:ext>
              </a:extLst>
            </p:cNvPr>
            <p:cNvSpPr txBox="1"/>
            <p:nvPr/>
          </p:nvSpPr>
          <p:spPr>
            <a:xfrm>
              <a:off x="582045" y="2415230"/>
              <a:ext cx="4974251" cy="945309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pt-BR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Môžem si Vás doplniť na svoj zoznam odberateľov?</a:t>
              </a:r>
            </a:p>
            <a:p>
              <a:pPr algn="ctr" defTabSz="365779"/>
              <a:r>
                <a:rPr lang="pt-BR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Týždenne nová originálna prezentácia PPS.</a:t>
              </a:r>
            </a:p>
            <a:p>
              <a:pPr algn="ctr" defTabSz="365779"/>
              <a:r>
                <a:rPr lang="pt-BR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Videá zadarmo prístupné na YouTube.</a:t>
              </a:r>
              <a:endParaRPr lang="sk-SK" sz="1600" i="1">
                <a:solidFill>
                  <a:srgbClr val="FFC000">
                    <a:lumMod val="60000"/>
                    <a:lumOff val="40000"/>
                  </a:srgbClr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</p:txBody>
        </p:sp>
      </p:grpSp>
      <p:grpSp>
        <p:nvGrpSpPr>
          <p:cNvPr id="35" name="Špa">
            <a:extLst>
              <a:ext uri="{FF2B5EF4-FFF2-40B4-BE49-F238E27FC236}">
                <a16:creationId xmlns:a16="http://schemas.microsoft.com/office/drawing/2014/main" id="{54A4BF21-C437-26C8-895C-EF317EBFA7CB}"/>
              </a:ext>
            </a:extLst>
          </p:cNvPr>
          <p:cNvGrpSpPr/>
          <p:nvPr/>
        </p:nvGrpSpPr>
        <p:grpSpPr>
          <a:xfrm rot="238799">
            <a:off x="1800993" y="373167"/>
            <a:ext cx="5460217" cy="1309927"/>
            <a:chOff x="1334105" y="922371"/>
            <a:chExt cx="5159614" cy="1237811"/>
          </a:xfrm>
        </p:grpSpPr>
        <p:pic>
          <p:nvPicPr>
            <p:cNvPr id="30" name="V ŠPA">
              <a:extLst>
                <a:ext uri="{FF2B5EF4-FFF2-40B4-BE49-F238E27FC236}">
                  <a16:creationId xmlns:a16="http://schemas.microsoft.com/office/drawing/2014/main" id="{05605137-E88A-AD36-CC4B-026F0A41C1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3815">
              <a:off x="3461230" y="922371"/>
              <a:ext cx="825397" cy="380952"/>
            </a:xfrm>
            <a:prstGeom prst="rect">
              <a:avLst/>
            </a:prstGeom>
          </p:spPr>
        </p:pic>
        <p:sp>
          <p:nvSpPr>
            <p:cNvPr id="18" name="ŠPA">
              <a:extLst>
                <a:ext uri="{FF2B5EF4-FFF2-40B4-BE49-F238E27FC236}">
                  <a16:creationId xmlns:a16="http://schemas.microsoft.com/office/drawing/2014/main" id="{58B259E1-A06E-2424-E3A3-DE7C955279B5}"/>
                </a:ext>
              </a:extLst>
            </p:cNvPr>
            <p:cNvSpPr txBox="1"/>
            <p:nvPr/>
          </p:nvSpPr>
          <p:spPr>
            <a:xfrm rot="236416">
              <a:off x="1334105" y="1214871"/>
              <a:ext cx="5159614" cy="94531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es-ES" sz="1600" i="1">
                  <a:solidFill>
                    <a:srgbClr val="33CC33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¿Puedo agregarle a mi lista de correo?</a:t>
              </a:r>
            </a:p>
            <a:p>
              <a:pPr algn="ctr" defTabSz="365779"/>
              <a:r>
                <a:rPr lang="es-ES" sz="1600" i="1">
                  <a:solidFill>
                    <a:srgbClr val="33CC33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Una nueva presentación original de PPS cada semana.</a:t>
              </a:r>
            </a:p>
            <a:p>
              <a:pPr algn="ctr" defTabSz="365779"/>
              <a:r>
                <a:rPr lang="es-ES" sz="1600" i="1">
                  <a:solidFill>
                    <a:srgbClr val="33CC33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Vídeos disponibles gratis en YouTube.</a:t>
              </a:r>
              <a:endParaRPr lang="sk-SK" sz="1600" i="1">
                <a:solidFill>
                  <a:srgbClr val="33CC33"/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</p:txBody>
        </p:sp>
      </p:grpSp>
      <p:grpSp>
        <p:nvGrpSpPr>
          <p:cNvPr id="34" name="Ang">
            <a:extLst>
              <a:ext uri="{FF2B5EF4-FFF2-40B4-BE49-F238E27FC236}">
                <a16:creationId xmlns:a16="http://schemas.microsoft.com/office/drawing/2014/main" id="{9F75DEAD-E359-243B-681C-85391636A21A}"/>
              </a:ext>
            </a:extLst>
          </p:cNvPr>
          <p:cNvGrpSpPr/>
          <p:nvPr/>
        </p:nvGrpSpPr>
        <p:grpSpPr>
          <a:xfrm rot="20980548">
            <a:off x="7336226" y="421709"/>
            <a:ext cx="4486842" cy="1298194"/>
            <a:chOff x="5897150" y="233788"/>
            <a:chExt cx="4239827" cy="1226724"/>
          </a:xfrm>
        </p:grpSpPr>
        <p:pic>
          <p:nvPicPr>
            <p:cNvPr id="5" name="V ANG">
              <a:extLst>
                <a:ext uri="{FF2B5EF4-FFF2-40B4-BE49-F238E27FC236}">
                  <a16:creationId xmlns:a16="http://schemas.microsoft.com/office/drawing/2014/main" id="{C8626B7F-711F-7D59-4729-6C5BC577A9C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9003">
              <a:off x="7488485" y="233788"/>
              <a:ext cx="825397" cy="380952"/>
            </a:xfrm>
            <a:prstGeom prst="rect">
              <a:avLst/>
            </a:prstGeom>
          </p:spPr>
        </p:pic>
        <p:sp>
          <p:nvSpPr>
            <p:cNvPr id="2" name="ANG">
              <a:extLst>
                <a:ext uri="{FF2B5EF4-FFF2-40B4-BE49-F238E27FC236}">
                  <a16:creationId xmlns:a16="http://schemas.microsoft.com/office/drawing/2014/main" id="{94A04D52-BADB-47C7-E446-8EC2C1678622}"/>
                </a:ext>
              </a:extLst>
            </p:cNvPr>
            <p:cNvSpPr txBox="1"/>
            <p:nvPr/>
          </p:nvSpPr>
          <p:spPr>
            <a:xfrm rot="116392">
              <a:off x="5897150" y="515201"/>
              <a:ext cx="4239827" cy="94531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en-US" sz="1600" i="1">
                  <a:solidFill>
                    <a:prstClr val="white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Can I add you to my mailing list?</a:t>
              </a:r>
            </a:p>
            <a:p>
              <a:pPr algn="ctr" defTabSz="365779"/>
              <a:r>
                <a:rPr lang="en-US" sz="1600" i="1">
                  <a:solidFill>
                    <a:prstClr val="white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A new original PPS presentation every week.</a:t>
              </a:r>
            </a:p>
            <a:p>
              <a:pPr algn="ctr" defTabSz="365779"/>
              <a:r>
                <a:rPr lang="en-US" sz="1600" i="1">
                  <a:solidFill>
                    <a:prstClr val="white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Videos available for free on YouTube.</a:t>
              </a:r>
              <a:endParaRPr lang="sk-SK" sz="1600" i="1">
                <a:solidFill>
                  <a:prstClr val="white"/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</p:txBody>
        </p:sp>
      </p:grpSp>
      <p:sp>
        <p:nvSpPr>
          <p:cNvPr id="4" name="BlokTextu 3">
            <a:extLst>
              <a:ext uri="{FF2B5EF4-FFF2-40B4-BE49-F238E27FC236}">
                <a16:creationId xmlns:a16="http://schemas.microsoft.com/office/drawing/2014/main" id="{01186B21-3522-DD5C-32E9-54842515B98B}"/>
              </a:ext>
            </a:extLst>
          </p:cNvPr>
          <p:cNvSpPr txBox="1"/>
          <p:nvPr/>
        </p:nvSpPr>
        <p:spPr>
          <a:xfrm>
            <a:off x="4590169" y="5932906"/>
            <a:ext cx="6118895" cy="486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5788"/>
            <a:r>
              <a:rPr lang="sk-SK" sz="2560">
                <a:solidFill>
                  <a:prstClr val="white"/>
                </a:solidFill>
                <a:latin typeface="Calibri" panose="020F0502020204030204"/>
                <a:ea typeface="MS Gothic" panose="020B0609070205080204" pitchFamily="49" charset="-128"/>
                <a:hlinkClick r:id="rId11"/>
              </a:rPr>
              <a:t>https://www.youtube.com/@steverumpler</a:t>
            </a:r>
            <a:endParaRPr lang="sk-SK" sz="2560">
              <a:solidFill>
                <a:prstClr val="white"/>
              </a:solidFill>
              <a:latin typeface="Calibri" panose="020F0502020204030204"/>
              <a:ea typeface="MS Gothic" panose="020B0609070205080204" pitchFamily="49" charset="-128"/>
            </a:endParaRPr>
          </a:p>
        </p:txBody>
      </p:sp>
      <p:sp>
        <p:nvSpPr>
          <p:cNvPr id="6" name="BlokTextu 5">
            <a:extLst>
              <a:ext uri="{FF2B5EF4-FFF2-40B4-BE49-F238E27FC236}">
                <a16:creationId xmlns:a16="http://schemas.microsoft.com/office/drawing/2014/main" id="{53589807-A31E-E62C-E252-2B5CA9B7F801}"/>
              </a:ext>
            </a:extLst>
          </p:cNvPr>
          <p:cNvSpPr txBox="1"/>
          <p:nvPr/>
        </p:nvSpPr>
        <p:spPr>
          <a:xfrm>
            <a:off x="623536" y="6212842"/>
            <a:ext cx="1036888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5788"/>
            <a:r>
              <a:rPr lang="sk-SK" sz="1280">
                <a:solidFill>
                  <a:prstClr val="white"/>
                </a:solidFill>
                <a:latin typeface="Calibri" panose="020F0502020204030204"/>
                <a:ea typeface="MS Gothic" panose="020B0609070205080204" pitchFamily="49" charset="-128"/>
              </a:rPr>
              <a:t>Steve / 1947</a:t>
            </a:r>
          </a:p>
          <a:p>
            <a:pPr algn="ctr" defTabSz="365788"/>
            <a:r>
              <a:rPr lang="sk-SK" sz="1280" spc="240">
                <a:solidFill>
                  <a:prstClr val="white"/>
                </a:solidFill>
                <a:latin typeface="Calibri" panose="020F0502020204030204"/>
                <a:ea typeface="MS Gothic" panose="020B0609070205080204" pitchFamily="49" charset="-128"/>
              </a:rPr>
              <a:t>SLOVAKIA</a:t>
            </a:r>
          </a:p>
        </p:txBody>
      </p:sp>
    </p:spTree>
    <p:extLst>
      <p:ext uri="{BB962C8B-B14F-4D97-AF65-F5344CB8AC3E}">
        <p14:creationId xmlns:p14="http://schemas.microsoft.com/office/powerpoint/2010/main" val="366774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6" presetClass="entr" presetSubtype="37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Motív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8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6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382</Words>
  <Application>Microsoft Office PowerPoint</Application>
  <PresentationFormat>Širokouhlá</PresentationFormat>
  <Paragraphs>70</Paragraphs>
  <Slides>39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5</vt:i4>
      </vt:variant>
      <vt:variant>
        <vt:lpstr>Nadpisy snímok</vt:lpstr>
      </vt:variant>
      <vt:variant>
        <vt:i4>39</vt:i4>
      </vt:variant>
    </vt:vector>
  </HeadingPairs>
  <TitlesOfParts>
    <vt:vector size="52" baseType="lpstr">
      <vt:lpstr>Cancun</vt:lpstr>
      <vt:lpstr>Calibri</vt:lpstr>
      <vt:lpstr>Courgette</vt:lpstr>
      <vt:lpstr>Wingdings</vt:lpstr>
      <vt:lpstr>Nadianne</vt:lpstr>
      <vt:lpstr>Calibri Light</vt:lpstr>
      <vt:lpstr>Arial</vt:lpstr>
      <vt:lpstr>Kristen ITC</vt:lpstr>
      <vt:lpstr>Motív balíka Office</vt:lpstr>
      <vt:lpstr>2_Motív Office</vt:lpstr>
      <vt:lpstr>8_Motív balíka Office</vt:lpstr>
      <vt:lpstr>6_Motív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>PC</cp:lastModifiedBy>
  <cp:revision>66</cp:revision>
  <dcterms:created xsi:type="dcterms:W3CDTF">2020-06-08T14:24:19Z</dcterms:created>
  <dcterms:modified xsi:type="dcterms:W3CDTF">2025-05-17T15:24:10Z</dcterms:modified>
</cp:coreProperties>
</file>