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  <p:sldMasterId id="2147483744" r:id="rId2"/>
    <p:sldMasterId id="2147483756" r:id="rId3"/>
    <p:sldMasterId id="2147483768" r:id="rId4"/>
  </p:sldMasterIdLst>
  <p:sldIdLst>
    <p:sldId id="480" r:id="rId5"/>
    <p:sldId id="1086" r:id="rId6"/>
    <p:sldId id="4408" r:id="rId7"/>
    <p:sldId id="4502" r:id="rId8"/>
    <p:sldId id="4512" r:id="rId9"/>
    <p:sldId id="4487" r:id="rId10"/>
    <p:sldId id="4459" r:id="rId11"/>
    <p:sldId id="4476" r:id="rId12"/>
    <p:sldId id="4494" r:id="rId13"/>
    <p:sldId id="4478" r:id="rId14"/>
    <p:sldId id="4410" r:id="rId15"/>
    <p:sldId id="4409" r:id="rId16"/>
    <p:sldId id="4508" r:id="rId17"/>
    <p:sldId id="4499" r:id="rId18"/>
    <p:sldId id="4510" r:id="rId19"/>
    <p:sldId id="4501" r:id="rId20"/>
    <p:sldId id="4416" r:id="rId21"/>
    <p:sldId id="4507" r:id="rId22"/>
    <p:sldId id="4490" r:id="rId23"/>
    <p:sldId id="4469" r:id="rId24"/>
    <p:sldId id="4489" r:id="rId25"/>
    <p:sldId id="4446" r:id="rId26"/>
    <p:sldId id="4463" r:id="rId27"/>
    <p:sldId id="4467" r:id="rId28"/>
    <p:sldId id="4444" r:id="rId29"/>
    <p:sldId id="4472" r:id="rId30"/>
    <p:sldId id="4509" r:id="rId31"/>
    <p:sldId id="4372" r:id="rId32"/>
    <p:sldId id="4363" r:id="rId33"/>
    <p:sldId id="4362" r:id="rId34"/>
    <p:sldId id="4373" r:id="rId35"/>
    <p:sldId id="4371" r:id="rId36"/>
    <p:sldId id="4466" r:id="rId37"/>
    <p:sldId id="4458" r:id="rId38"/>
    <p:sldId id="4491" r:id="rId39"/>
    <p:sldId id="4484" r:id="rId40"/>
    <p:sldId id="4451" r:id="rId41"/>
    <p:sldId id="4483" r:id="rId42"/>
    <p:sldId id="4441" r:id="rId43"/>
    <p:sldId id="4414" r:id="rId44"/>
    <p:sldId id="4442" r:id="rId45"/>
    <p:sldId id="4506" r:id="rId46"/>
    <p:sldId id="4504" r:id="rId47"/>
    <p:sldId id="4503" r:id="rId48"/>
    <p:sldId id="4511" r:id="rId49"/>
    <p:sldId id="4338" r:id="rId50"/>
    <p:sldId id="2417" r:id="rId51"/>
    <p:sldId id="268" r:id="rId52"/>
  </p:sldIdLst>
  <p:sldSz cx="12192000" cy="6858000"/>
  <p:notesSz cx="6858000" cy="9144000"/>
  <p:embeddedFontLst>
    <p:embeddedFont>
      <p:font typeface="Cancun" panose="03020902040302020201" pitchFamily="66" charset="0"/>
      <p:regular r:id="rId53"/>
    </p:embeddedFont>
    <p:embeddedFont>
      <p:font typeface="Courgette" panose="020B0604020202020204" charset="-18"/>
      <p:regular r:id="rId54"/>
    </p:embeddedFont>
    <p:embeddedFont>
      <p:font typeface="Kristen ITC" panose="03050502040202030202" pitchFamily="66" charset="0"/>
      <p:regular r:id="rId55"/>
    </p:embeddedFont>
    <p:embeddedFont>
      <p:font typeface="Nadianne" panose="03020902050305070206" pitchFamily="66" charset="-18"/>
      <p:bold r:id="rId56"/>
      <p:boldItalic r:id="rId57"/>
    </p:embeddedFont>
  </p:embeddedFontLst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yTPIKqVOPePRqiGFm3GM3A==" hashData="KvGSKkF6DZda08PILbBYr5Khj6QBGZAircp686F6L40Uu1+txPEReIAaAb+tncX9hukm9wp2SgGZiFdUWIs+R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63D0C"/>
    <a:srgbClr val="70330A"/>
    <a:srgbClr val="512507"/>
    <a:srgbClr val="B6B6B6"/>
    <a:srgbClr val="FFAC33"/>
    <a:srgbClr val="1F5D18"/>
    <a:srgbClr val="1E5D17"/>
    <a:srgbClr val="11350D"/>
    <a:srgbClr val="194D13"/>
    <a:srgbClr val="2C8D2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0032" autoAdjust="0"/>
    <p:restoredTop sz="94660"/>
  </p:normalViewPr>
  <p:slideViewPr>
    <p:cSldViewPr>
      <p:cViewPr varScale="1">
        <p:scale>
          <a:sx n="99" d="100"/>
          <a:sy n="99" d="100"/>
        </p:scale>
        <p:origin x="72" y="2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font" Target="fonts/font3.fntdata"/><Relationship Id="rId7" Type="http://schemas.openxmlformats.org/officeDocument/2006/relationships/slide" Target="slides/slide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font" Target="fonts/font1.fntdata"/><Relationship Id="rId58" Type="http://schemas.openxmlformats.org/officeDocument/2006/relationships/presProps" Target="presProps.xml"/><Relationship Id="rId5" Type="http://schemas.openxmlformats.org/officeDocument/2006/relationships/slide" Target="slides/slide1.xml"/><Relationship Id="rId61" Type="http://schemas.openxmlformats.org/officeDocument/2006/relationships/tableStyles" Target="tableStyles.xml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font" Target="fonts/font4.fntdata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viewProps" Target="viewProps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font" Target="fonts/font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font" Target="fonts/font5.fntdata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DF82FF8-9619-430E-B12B-7D295E7E5E7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3A1E6838-ADA3-4C6C-9F0A-1EF8388FF1C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k-SK"/>
              <a:t>Kliknutím upravte štýl predlohy podnadpisu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89F835F2-CA37-41A3-8A19-E15799AEAA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15. 6. 2026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2504ED5D-AA42-48D7-B78F-EA98F3C02A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20529DD0-4679-438C-A6AD-CD678D1ADF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6326285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445E339-8264-4E4C-A8EC-1EED7460CA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45539ECA-AD9E-4022-B824-DFB0D724E01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25322DCE-9D95-476D-982C-1ECFA97179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15. 6. 2026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A2CFD473-3AD9-4E18-83C5-CCC12F1331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55B644DD-219F-4BAC-B7F6-6F5DE5A472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1523491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8AE4998-AF50-47C2-8601-023FF867B0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text 2">
            <a:extLst>
              <a:ext uri="{FF2B5EF4-FFF2-40B4-BE49-F238E27FC236}">
                <a16:creationId xmlns:a16="http://schemas.microsoft.com/office/drawing/2014/main" id="{DF9C573F-E845-4ED4-9699-0043EE886D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4FD53E06-3221-47A1-AF49-187F3FAE84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15. 6. 2026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379B4D86-6D57-413E-9BBE-9F3D37873C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40664608-1899-4F91-82E6-566730722D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685317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0AC6E8F-E93D-440A-9BFA-673FDCA2DC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9F5CEF82-B11C-4959-B4C3-B51CF272E01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obsah 3">
            <a:extLst>
              <a:ext uri="{FF2B5EF4-FFF2-40B4-BE49-F238E27FC236}">
                <a16:creationId xmlns:a16="http://schemas.microsoft.com/office/drawing/2014/main" id="{7A3C32CB-4E72-4816-817D-905F028BEED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20C3A40B-C2CD-4D0A-A836-E3372EC9C3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15. 6. 2026</a:t>
            </a:fld>
            <a:endParaRPr lang="sk-SK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48C55928-4B68-4B28-9868-39CD8355EC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F8250DD3-B284-42DB-AC84-84134ED8E0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2556035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CFFAFCA-EDCF-4219-B01A-F833BA88A6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text 2">
            <a:extLst>
              <a:ext uri="{FF2B5EF4-FFF2-40B4-BE49-F238E27FC236}">
                <a16:creationId xmlns:a16="http://schemas.microsoft.com/office/drawing/2014/main" id="{A3FFC633-8C5F-4AEB-B9F1-77BA3CA9D4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Zástupný objekt pre obsah 3">
            <a:extLst>
              <a:ext uri="{FF2B5EF4-FFF2-40B4-BE49-F238E27FC236}">
                <a16:creationId xmlns:a16="http://schemas.microsoft.com/office/drawing/2014/main" id="{2FCC55D5-2124-4F03-BD00-BB8389DE8F2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objekt pre text 4">
            <a:extLst>
              <a:ext uri="{FF2B5EF4-FFF2-40B4-BE49-F238E27FC236}">
                <a16:creationId xmlns:a16="http://schemas.microsoft.com/office/drawing/2014/main" id="{B97D5203-7FEA-48CA-B7B4-17804176107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6" name="Zástupný objekt pre obsah 5">
            <a:extLst>
              <a:ext uri="{FF2B5EF4-FFF2-40B4-BE49-F238E27FC236}">
                <a16:creationId xmlns:a16="http://schemas.microsoft.com/office/drawing/2014/main" id="{F1B5C003-79E8-43EB-959D-736D99B3D2F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objekt pre dátum 6">
            <a:extLst>
              <a:ext uri="{FF2B5EF4-FFF2-40B4-BE49-F238E27FC236}">
                <a16:creationId xmlns:a16="http://schemas.microsoft.com/office/drawing/2014/main" id="{4205481B-45CC-4776-8B9F-5C0AC36033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15. 6. 2026</a:t>
            </a:fld>
            <a:endParaRPr lang="sk-SK"/>
          </a:p>
        </p:txBody>
      </p:sp>
      <p:sp>
        <p:nvSpPr>
          <p:cNvPr id="8" name="Zástupný objekt pre pätu 7">
            <a:extLst>
              <a:ext uri="{FF2B5EF4-FFF2-40B4-BE49-F238E27FC236}">
                <a16:creationId xmlns:a16="http://schemas.microsoft.com/office/drawing/2014/main" id="{A096083B-5EB3-4F64-92E3-36367D62E8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Zástupný objekt pre číslo snímky 8">
            <a:extLst>
              <a:ext uri="{FF2B5EF4-FFF2-40B4-BE49-F238E27FC236}">
                <a16:creationId xmlns:a16="http://schemas.microsoft.com/office/drawing/2014/main" id="{29653DC7-3AAD-4DD3-BC89-1018606F0E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1197162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E79B351-D0B0-4D9C-8A76-68C193506C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dátum 2">
            <a:extLst>
              <a:ext uri="{FF2B5EF4-FFF2-40B4-BE49-F238E27FC236}">
                <a16:creationId xmlns:a16="http://schemas.microsoft.com/office/drawing/2014/main" id="{3F315EEB-B110-44A9-BE35-7C032D770E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15. 6. 2026</a:t>
            </a:fld>
            <a:endParaRPr lang="sk-SK"/>
          </a:p>
        </p:txBody>
      </p:sp>
      <p:sp>
        <p:nvSpPr>
          <p:cNvPr id="4" name="Zástupný objekt pre pätu 3">
            <a:extLst>
              <a:ext uri="{FF2B5EF4-FFF2-40B4-BE49-F238E27FC236}">
                <a16:creationId xmlns:a16="http://schemas.microsoft.com/office/drawing/2014/main" id="{8065AB9E-D833-45FA-B6CA-FF8E831A35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objekt pre číslo snímky 4">
            <a:extLst>
              <a:ext uri="{FF2B5EF4-FFF2-40B4-BE49-F238E27FC236}">
                <a16:creationId xmlns:a16="http://schemas.microsoft.com/office/drawing/2014/main" id="{0B00C83C-3490-4702-90EF-968B304085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6419974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dátum 1">
            <a:extLst>
              <a:ext uri="{FF2B5EF4-FFF2-40B4-BE49-F238E27FC236}">
                <a16:creationId xmlns:a16="http://schemas.microsoft.com/office/drawing/2014/main" id="{19942B65-6AFF-49EE-8EF2-40D58E4AB8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15. 6. 2026</a:t>
            </a:fld>
            <a:endParaRPr lang="sk-SK"/>
          </a:p>
        </p:txBody>
      </p:sp>
      <p:sp>
        <p:nvSpPr>
          <p:cNvPr id="3" name="Zástupný objekt pre pätu 2">
            <a:extLst>
              <a:ext uri="{FF2B5EF4-FFF2-40B4-BE49-F238E27FC236}">
                <a16:creationId xmlns:a16="http://schemas.microsoft.com/office/drawing/2014/main" id="{43A3DB5E-1C6D-40F4-A662-39B90DDB48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objekt pre číslo snímky 3">
            <a:extLst>
              <a:ext uri="{FF2B5EF4-FFF2-40B4-BE49-F238E27FC236}">
                <a16:creationId xmlns:a16="http://schemas.microsoft.com/office/drawing/2014/main" id="{A4AABC64-F28C-41A7-998C-8A867F1009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6788902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6DB88E0-91C6-4B07-AD58-C3EA485CE1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AA090BDD-A4D2-4B32-9A8C-2FAD741574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text 3">
            <a:extLst>
              <a:ext uri="{FF2B5EF4-FFF2-40B4-BE49-F238E27FC236}">
                <a16:creationId xmlns:a16="http://schemas.microsoft.com/office/drawing/2014/main" id="{53DC127E-163C-446F-B1E9-FD9F0183DC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44CC3DBF-30BA-40DF-A11B-96A93EC327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15. 6. 2026</a:t>
            </a:fld>
            <a:endParaRPr lang="sk-SK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2F002FE1-9BA5-4865-A4D8-53F061031B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0A889828-1AB1-4AF9-BE86-9A032AE921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6740035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4FE5E5F-C0FF-4B57-A368-0B13279A00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rázok 2">
            <a:extLst>
              <a:ext uri="{FF2B5EF4-FFF2-40B4-BE49-F238E27FC236}">
                <a16:creationId xmlns:a16="http://schemas.microsoft.com/office/drawing/2014/main" id="{79C041F7-34E4-484C-930C-CB97BDA07A7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objekt pre text 3">
            <a:extLst>
              <a:ext uri="{FF2B5EF4-FFF2-40B4-BE49-F238E27FC236}">
                <a16:creationId xmlns:a16="http://schemas.microsoft.com/office/drawing/2014/main" id="{1E011C34-1ADC-458E-8808-617B6B35C0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DC22F85A-D211-41DD-8B17-E4E744707F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15. 6. 2026</a:t>
            </a:fld>
            <a:endParaRPr lang="sk-SK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2944E010-7BCD-4C3C-B2DA-73EA76EA9E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723B9915-4666-40AD-9429-A85E9DAE1A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3868073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76F2031-1759-472D-923E-267DC26F6B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zvislý text 2">
            <a:extLst>
              <a:ext uri="{FF2B5EF4-FFF2-40B4-BE49-F238E27FC236}">
                <a16:creationId xmlns:a16="http://schemas.microsoft.com/office/drawing/2014/main" id="{2215E61E-8610-4E30-8778-738EB4DEDA1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408F9D19-A205-46B3-ADA4-2B604B7E5D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15. 6. 2026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B9DEE70F-460C-485A-BB3B-3F78254633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B4C8906E-4029-4DD0-88E7-25F2CF668F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688304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>
            <a:extLst>
              <a:ext uri="{FF2B5EF4-FFF2-40B4-BE49-F238E27FC236}">
                <a16:creationId xmlns:a16="http://schemas.microsoft.com/office/drawing/2014/main" id="{CBC9BC7F-7275-419E-90ED-8A9ABCA7037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zvislý text 2">
            <a:extLst>
              <a:ext uri="{FF2B5EF4-FFF2-40B4-BE49-F238E27FC236}">
                <a16:creationId xmlns:a16="http://schemas.microsoft.com/office/drawing/2014/main" id="{E066FB44-B18C-448C-A81A-9DF79D6FD42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F2F7E780-B36E-4532-86D7-5D3CCE83C8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15. 6. 2026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4CCC24A3-A836-4C9B-847B-ED5D53A352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8E9B2CE4-4897-448C-88A2-407F7BE149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7058237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914409" y="2130442"/>
            <a:ext cx="10363203" cy="1470023"/>
          </a:xfrm>
        </p:spPr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828801" y="3886200"/>
            <a:ext cx="8534403" cy="175259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80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961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442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922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403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884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365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845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Klepnutím lze upravit styl předlohy podnadpisů.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E1B3EB-53DC-41CF-A1B6-9EDBC7FB3595}" type="datetimeFigureOut">
              <a:rPr lang="cs-CZ" smtClean="0"/>
              <a:pPr/>
              <a:t>15.06.2026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309438-FCDA-4D8D-878D-D3CCB8FAB26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2242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3000">
        <p:fade/>
      </p:transition>
    </mc:Choice>
    <mc:Fallback xmlns="">
      <p:transition spd="slow" advClick="0" advTm="23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E1B3EB-53DC-41CF-A1B6-9EDBC7FB3595}" type="datetimeFigureOut">
              <a:rPr lang="cs-CZ" smtClean="0"/>
              <a:pPr/>
              <a:t>15.06.2026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309438-FCDA-4D8D-878D-D3CCB8FAB26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85343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3000">
        <p:fade/>
      </p:transition>
    </mc:Choice>
    <mc:Fallback xmlns="">
      <p:transition spd="slow" advClick="0" advTm="23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63092" y="4406914"/>
            <a:ext cx="10363203" cy="1362074"/>
          </a:xfrm>
        </p:spPr>
        <p:txBody>
          <a:bodyPr anchor="t"/>
          <a:lstStyle>
            <a:lvl1pPr algn="l">
              <a:defRPr sz="3044" b="1" cap="all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63092" y="2906723"/>
            <a:ext cx="10363203" cy="1500187"/>
          </a:xfrm>
        </p:spPr>
        <p:txBody>
          <a:bodyPr anchor="b"/>
          <a:lstStyle>
            <a:lvl1pPr marL="0" indent="0">
              <a:buNone/>
              <a:defRPr sz="1522">
                <a:solidFill>
                  <a:schemeClr val="tx1">
                    <a:tint val="75000"/>
                  </a:schemeClr>
                </a:solidFill>
              </a:defRPr>
            </a:lvl1pPr>
            <a:lvl2pPr marL="348072" indent="0">
              <a:buNone/>
              <a:defRPr sz="1369">
                <a:solidFill>
                  <a:schemeClr val="tx1">
                    <a:tint val="75000"/>
                  </a:schemeClr>
                </a:solidFill>
              </a:defRPr>
            </a:lvl2pPr>
            <a:lvl3pPr marL="696147" indent="0">
              <a:buNone/>
              <a:defRPr sz="1217">
                <a:solidFill>
                  <a:schemeClr val="tx1">
                    <a:tint val="75000"/>
                  </a:schemeClr>
                </a:solidFill>
              </a:defRPr>
            </a:lvl3pPr>
            <a:lvl4pPr marL="1044218" indent="0">
              <a:buNone/>
              <a:defRPr sz="1065">
                <a:solidFill>
                  <a:schemeClr val="tx1">
                    <a:tint val="75000"/>
                  </a:schemeClr>
                </a:solidFill>
              </a:defRPr>
            </a:lvl4pPr>
            <a:lvl5pPr marL="1392290" indent="0">
              <a:buNone/>
              <a:defRPr sz="1065">
                <a:solidFill>
                  <a:schemeClr val="tx1">
                    <a:tint val="75000"/>
                  </a:schemeClr>
                </a:solidFill>
              </a:defRPr>
            </a:lvl5pPr>
            <a:lvl6pPr marL="1740367" indent="0">
              <a:buNone/>
              <a:defRPr sz="1065">
                <a:solidFill>
                  <a:schemeClr val="tx1">
                    <a:tint val="75000"/>
                  </a:schemeClr>
                </a:solidFill>
              </a:defRPr>
            </a:lvl6pPr>
            <a:lvl7pPr marL="2088439" indent="0">
              <a:buNone/>
              <a:defRPr sz="1065">
                <a:solidFill>
                  <a:schemeClr val="tx1">
                    <a:tint val="75000"/>
                  </a:schemeClr>
                </a:solidFill>
              </a:defRPr>
            </a:lvl7pPr>
            <a:lvl8pPr marL="2436508" indent="0">
              <a:buNone/>
              <a:defRPr sz="1065">
                <a:solidFill>
                  <a:schemeClr val="tx1">
                    <a:tint val="75000"/>
                  </a:schemeClr>
                </a:solidFill>
              </a:defRPr>
            </a:lvl8pPr>
            <a:lvl9pPr marL="2784581" indent="0">
              <a:buNone/>
              <a:defRPr sz="1065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E1B3EB-53DC-41CF-A1B6-9EDBC7FB3595}" type="datetimeFigureOut">
              <a:rPr lang="cs-CZ" smtClean="0"/>
              <a:pPr/>
              <a:t>15.06.2026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309438-FCDA-4D8D-878D-D3CCB8FAB26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33204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3000">
        <p:fade/>
      </p:transition>
    </mc:Choice>
    <mc:Fallback xmlns="">
      <p:transition spd="slow" advClick="0" advTm="23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812802" y="1600206"/>
            <a:ext cx="7211486" cy="4525962"/>
          </a:xfrm>
        </p:spPr>
        <p:txBody>
          <a:bodyPr/>
          <a:lstStyle>
            <a:lvl1pPr>
              <a:defRPr sz="2131"/>
            </a:lvl1pPr>
            <a:lvl2pPr>
              <a:defRPr sz="1827"/>
            </a:lvl2pPr>
            <a:lvl3pPr>
              <a:defRPr sz="1522"/>
            </a:lvl3pPr>
            <a:lvl4pPr>
              <a:defRPr sz="1369"/>
            </a:lvl4pPr>
            <a:lvl5pPr>
              <a:defRPr sz="1369"/>
            </a:lvl5pPr>
            <a:lvl6pPr>
              <a:defRPr sz="1369"/>
            </a:lvl6pPr>
            <a:lvl7pPr>
              <a:defRPr sz="1369"/>
            </a:lvl7pPr>
            <a:lvl8pPr>
              <a:defRPr sz="1369"/>
            </a:lvl8pPr>
            <a:lvl9pPr>
              <a:defRPr sz="1369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8227485" y="1600206"/>
            <a:ext cx="7213603" cy="4525962"/>
          </a:xfrm>
        </p:spPr>
        <p:txBody>
          <a:bodyPr/>
          <a:lstStyle>
            <a:lvl1pPr>
              <a:defRPr sz="2131"/>
            </a:lvl1pPr>
            <a:lvl2pPr>
              <a:defRPr sz="1827"/>
            </a:lvl2pPr>
            <a:lvl3pPr>
              <a:defRPr sz="1522"/>
            </a:lvl3pPr>
            <a:lvl4pPr>
              <a:defRPr sz="1369"/>
            </a:lvl4pPr>
            <a:lvl5pPr>
              <a:defRPr sz="1369"/>
            </a:lvl5pPr>
            <a:lvl6pPr>
              <a:defRPr sz="1369"/>
            </a:lvl6pPr>
            <a:lvl7pPr>
              <a:defRPr sz="1369"/>
            </a:lvl7pPr>
            <a:lvl8pPr>
              <a:defRPr sz="1369"/>
            </a:lvl8pPr>
            <a:lvl9pPr>
              <a:defRPr sz="1369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E1B3EB-53DC-41CF-A1B6-9EDBC7FB3595}" type="datetimeFigureOut">
              <a:rPr lang="cs-CZ" smtClean="0"/>
              <a:pPr/>
              <a:t>15.06.2026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309438-FCDA-4D8D-878D-D3CCB8FAB26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34030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3000">
        <p:fade/>
      </p:transition>
    </mc:Choice>
    <mc:Fallback xmlns="">
      <p:transition spd="slow" advClick="0" advTm="23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11" y="274654"/>
            <a:ext cx="10972802" cy="1143001"/>
          </a:xfrm>
        </p:spPr>
        <p:txBody>
          <a:bodyPr/>
          <a:lstStyle>
            <a:lvl1pPr>
              <a:defRPr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9609" y="1535124"/>
            <a:ext cx="5386919" cy="639762"/>
          </a:xfrm>
        </p:spPr>
        <p:txBody>
          <a:bodyPr anchor="b"/>
          <a:lstStyle>
            <a:lvl1pPr marL="0" indent="0">
              <a:buNone/>
              <a:defRPr sz="1827" b="1"/>
            </a:lvl1pPr>
            <a:lvl2pPr marL="348072" indent="0">
              <a:buNone/>
              <a:defRPr sz="1522" b="1"/>
            </a:lvl2pPr>
            <a:lvl3pPr marL="696147" indent="0">
              <a:buNone/>
              <a:defRPr sz="1369" b="1"/>
            </a:lvl3pPr>
            <a:lvl4pPr marL="1044218" indent="0">
              <a:buNone/>
              <a:defRPr sz="1217" b="1"/>
            </a:lvl4pPr>
            <a:lvl5pPr marL="1392290" indent="0">
              <a:buNone/>
              <a:defRPr sz="1217" b="1"/>
            </a:lvl5pPr>
            <a:lvl6pPr marL="1740367" indent="0">
              <a:buNone/>
              <a:defRPr sz="1217" b="1"/>
            </a:lvl6pPr>
            <a:lvl7pPr marL="2088439" indent="0">
              <a:buNone/>
              <a:defRPr sz="1217" b="1"/>
            </a:lvl7pPr>
            <a:lvl8pPr marL="2436508" indent="0">
              <a:buNone/>
              <a:defRPr sz="1217" b="1"/>
            </a:lvl8pPr>
            <a:lvl9pPr marL="2784581" indent="0">
              <a:buNone/>
              <a:defRPr sz="1217" b="1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09609" y="2174892"/>
            <a:ext cx="5386919" cy="3951288"/>
          </a:xfrm>
        </p:spPr>
        <p:txBody>
          <a:bodyPr/>
          <a:lstStyle>
            <a:lvl1pPr>
              <a:defRPr sz="1827"/>
            </a:lvl1pPr>
            <a:lvl2pPr>
              <a:defRPr sz="1522"/>
            </a:lvl2pPr>
            <a:lvl3pPr>
              <a:defRPr sz="1369"/>
            </a:lvl3pPr>
            <a:lvl4pPr>
              <a:defRPr sz="1217"/>
            </a:lvl4pPr>
            <a:lvl5pPr>
              <a:defRPr sz="1217"/>
            </a:lvl5pPr>
            <a:lvl6pPr>
              <a:defRPr sz="1217"/>
            </a:lvl6pPr>
            <a:lvl7pPr>
              <a:defRPr sz="1217"/>
            </a:lvl7pPr>
            <a:lvl8pPr>
              <a:defRPr sz="1217"/>
            </a:lvl8pPr>
            <a:lvl9pPr>
              <a:defRPr sz="1217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193376" y="1535124"/>
            <a:ext cx="5389036" cy="639762"/>
          </a:xfrm>
        </p:spPr>
        <p:txBody>
          <a:bodyPr anchor="b"/>
          <a:lstStyle>
            <a:lvl1pPr marL="0" indent="0">
              <a:buNone/>
              <a:defRPr sz="1827" b="1"/>
            </a:lvl1pPr>
            <a:lvl2pPr marL="348072" indent="0">
              <a:buNone/>
              <a:defRPr sz="1522" b="1"/>
            </a:lvl2pPr>
            <a:lvl3pPr marL="696147" indent="0">
              <a:buNone/>
              <a:defRPr sz="1369" b="1"/>
            </a:lvl3pPr>
            <a:lvl4pPr marL="1044218" indent="0">
              <a:buNone/>
              <a:defRPr sz="1217" b="1"/>
            </a:lvl4pPr>
            <a:lvl5pPr marL="1392290" indent="0">
              <a:buNone/>
              <a:defRPr sz="1217" b="1"/>
            </a:lvl5pPr>
            <a:lvl6pPr marL="1740367" indent="0">
              <a:buNone/>
              <a:defRPr sz="1217" b="1"/>
            </a:lvl6pPr>
            <a:lvl7pPr marL="2088439" indent="0">
              <a:buNone/>
              <a:defRPr sz="1217" b="1"/>
            </a:lvl7pPr>
            <a:lvl8pPr marL="2436508" indent="0">
              <a:buNone/>
              <a:defRPr sz="1217" b="1"/>
            </a:lvl8pPr>
            <a:lvl9pPr marL="2784581" indent="0">
              <a:buNone/>
              <a:defRPr sz="1217" b="1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93376" y="2174892"/>
            <a:ext cx="5389036" cy="3951288"/>
          </a:xfrm>
        </p:spPr>
        <p:txBody>
          <a:bodyPr/>
          <a:lstStyle>
            <a:lvl1pPr>
              <a:defRPr sz="1827"/>
            </a:lvl1pPr>
            <a:lvl2pPr>
              <a:defRPr sz="1522"/>
            </a:lvl2pPr>
            <a:lvl3pPr>
              <a:defRPr sz="1369"/>
            </a:lvl3pPr>
            <a:lvl4pPr>
              <a:defRPr sz="1217"/>
            </a:lvl4pPr>
            <a:lvl5pPr>
              <a:defRPr sz="1217"/>
            </a:lvl5pPr>
            <a:lvl6pPr>
              <a:defRPr sz="1217"/>
            </a:lvl6pPr>
            <a:lvl7pPr>
              <a:defRPr sz="1217"/>
            </a:lvl7pPr>
            <a:lvl8pPr>
              <a:defRPr sz="1217"/>
            </a:lvl8pPr>
            <a:lvl9pPr>
              <a:defRPr sz="1217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E1B3EB-53DC-41CF-A1B6-9EDBC7FB3595}" type="datetimeFigureOut">
              <a:rPr lang="cs-CZ" smtClean="0"/>
              <a:pPr/>
              <a:t>15.06.2026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309438-FCDA-4D8D-878D-D3CCB8FAB26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9935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3000">
        <p:fade/>
      </p:transition>
    </mc:Choice>
    <mc:Fallback xmlns="">
      <p:transition spd="slow" advClick="0" advTm="23000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E1B3EB-53DC-41CF-A1B6-9EDBC7FB3595}" type="datetimeFigureOut">
              <a:rPr lang="cs-CZ" smtClean="0"/>
              <a:pPr/>
              <a:t>15.06.2026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309438-FCDA-4D8D-878D-D3CCB8FAB26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48421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3000">
        <p:fade/>
      </p:transition>
    </mc:Choice>
    <mc:Fallback xmlns="">
      <p:transition spd="slow" advClick="0" advTm="23000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E1B3EB-53DC-41CF-A1B6-9EDBC7FB3595}" type="datetimeFigureOut">
              <a:rPr lang="cs-CZ" smtClean="0"/>
              <a:pPr/>
              <a:t>15.06.2026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309438-FCDA-4D8D-878D-D3CCB8FAB26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98216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3000">
        <p:fade/>
      </p:transition>
    </mc:Choice>
    <mc:Fallback xmlns="">
      <p:transition spd="slow" advClick="0" advTm="23000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3069"/>
            <a:ext cx="4011085" cy="1162050"/>
          </a:xfrm>
        </p:spPr>
        <p:txBody>
          <a:bodyPr anchor="b"/>
          <a:lstStyle>
            <a:lvl1pPr algn="l">
              <a:defRPr sz="1522" b="1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766736" y="273068"/>
            <a:ext cx="6815666" cy="5853112"/>
          </a:xfrm>
        </p:spPr>
        <p:txBody>
          <a:bodyPr/>
          <a:lstStyle>
            <a:lvl1pPr>
              <a:defRPr sz="2436"/>
            </a:lvl1pPr>
            <a:lvl2pPr>
              <a:defRPr sz="2131"/>
            </a:lvl2pPr>
            <a:lvl3pPr>
              <a:defRPr sz="1827"/>
            </a:lvl3pPr>
            <a:lvl4pPr>
              <a:defRPr sz="1522"/>
            </a:lvl4pPr>
            <a:lvl5pPr>
              <a:defRPr sz="1522"/>
            </a:lvl5pPr>
            <a:lvl6pPr>
              <a:defRPr sz="1522"/>
            </a:lvl6pPr>
            <a:lvl7pPr>
              <a:defRPr sz="1522"/>
            </a:lvl7pPr>
            <a:lvl8pPr>
              <a:defRPr sz="1522"/>
            </a:lvl8pPr>
            <a:lvl9pPr>
              <a:defRPr sz="1522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1435104"/>
            <a:ext cx="4011085" cy="4691062"/>
          </a:xfrm>
        </p:spPr>
        <p:txBody>
          <a:bodyPr/>
          <a:lstStyle>
            <a:lvl1pPr marL="0" indent="0">
              <a:buNone/>
              <a:defRPr sz="1065"/>
            </a:lvl1pPr>
            <a:lvl2pPr marL="348072" indent="0">
              <a:buNone/>
              <a:defRPr sz="912"/>
            </a:lvl2pPr>
            <a:lvl3pPr marL="696147" indent="0">
              <a:buNone/>
              <a:defRPr sz="760"/>
            </a:lvl3pPr>
            <a:lvl4pPr marL="1044218" indent="0">
              <a:buNone/>
              <a:defRPr sz="686"/>
            </a:lvl4pPr>
            <a:lvl5pPr marL="1392290" indent="0">
              <a:buNone/>
              <a:defRPr sz="686"/>
            </a:lvl5pPr>
            <a:lvl6pPr marL="1740367" indent="0">
              <a:buNone/>
              <a:defRPr sz="686"/>
            </a:lvl6pPr>
            <a:lvl7pPr marL="2088439" indent="0">
              <a:buNone/>
              <a:defRPr sz="686"/>
            </a:lvl7pPr>
            <a:lvl8pPr marL="2436508" indent="0">
              <a:buNone/>
              <a:defRPr sz="686"/>
            </a:lvl8pPr>
            <a:lvl9pPr marL="2784581" indent="0">
              <a:buNone/>
              <a:defRPr sz="686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E1B3EB-53DC-41CF-A1B6-9EDBC7FB3595}" type="datetimeFigureOut">
              <a:rPr lang="cs-CZ" smtClean="0"/>
              <a:pPr/>
              <a:t>15.06.2026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309438-FCDA-4D8D-878D-D3CCB8FAB26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75609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3000">
        <p:fade/>
      </p:transition>
    </mc:Choice>
    <mc:Fallback xmlns="">
      <p:transition spd="slow" advClick="0" advTm="23000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389723" y="4800610"/>
            <a:ext cx="7315200" cy="566737"/>
          </a:xfrm>
        </p:spPr>
        <p:txBody>
          <a:bodyPr anchor="b"/>
          <a:lstStyle>
            <a:lvl1pPr algn="l">
              <a:defRPr sz="1522" b="1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389723" y="612790"/>
            <a:ext cx="7315200" cy="4114800"/>
          </a:xfrm>
        </p:spPr>
        <p:txBody>
          <a:bodyPr/>
          <a:lstStyle>
            <a:lvl1pPr marL="0" indent="0">
              <a:buNone/>
              <a:defRPr sz="2436"/>
            </a:lvl1pPr>
            <a:lvl2pPr marL="348072" indent="0">
              <a:buNone/>
              <a:defRPr sz="2131"/>
            </a:lvl2pPr>
            <a:lvl3pPr marL="696147" indent="0">
              <a:buNone/>
              <a:defRPr sz="1827"/>
            </a:lvl3pPr>
            <a:lvl4pPr marL="1044218" indent="0">
              <a:buNone/>
              <a:defRPr sz="1522"/>
            </a:lvl4pPr>
            <a:lvl5pPr marL="1392290" indent="0">
              <a:buNone/>
              <a:defRPr sz="1522"/>
            </a:lvl5pPr>
            <a:lvl6pPr marL="1740367" indent="0">
              <a:buNone/>
              <a:defRPr sz="1522"/>
            </a:lvl6pPr>
            <a:lvl7pPr marL="2088439" indent="0">
              <a:buNone/>
              <a:defRPr sz="1522"/>
            </a:lvl7pPr>
            <a:lvl8pPr marL="2436508" indent="0">
              <a:buNone/>
              <a:defRPr sz="1522"/>
            </a:lvl8pPr>
            <a:lvl9pPr marL="2784581" indent="0">
              <a:buNone/>
              <a:defRPr sz="1522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2389723" y="5367340"/>
            <a:ext cx="7315200" cy="804862"/>
          </a:xfrm>
        </p:spPr>
        <p:txBody>
          <a:bodyPr/>
          <a:lstStyle>
            <a:lvl1pPr marL="0" indent="0">
              <a:buNone/>
              <a:defRPr sz="1065"/>
            </a:lvl1pPr>
            <a:lvl2pPr marL="348072" indent="0">
              <a:buNone/>
              <a:defRPr sz="912"/>
            </a:lvl2pPr>
            <a:lvl3pPr marL="696147" indent="0">
              <a:buNone/>
              <a:defRPr sz="760"/>
            </a:lvl3pPr>
            <a:lvl4pPr marL="1044218" indent="0">
              <a:buNone/>
              <a:defRPr sz="686"/>
            </a:lvl4pPr>
            <a:lvl5pPr marL="1392290" indent="0">
              <a:buNone/>
              <a:defRPr sz="686"/>
            </a:lvl5pPr>
            <a:lvl6pPr marL="1740367" indent="0">
              <a:buNone/>
              <a:defRPr sz="686"/>
            </a:lvl6pPr>
            <a:lvl7pPr marL="2088439" indent="0">
              <a:buNone/>
              <a:defRPr sz="686"/>
            </a:lvl7pPr>
            <a:lvl8pPr marL="2436508" indent="0">
              <a:buNone/>
              <a:defRPr sz="686"/>
            </a:lvl8pPr>
            <a:lvl9pPr marL="2784581" indent="0">
              <a:buNone/>
              <a:defRPr sz="686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E1B3EB-53DC-41CF-A1B6-9EDBC7FB3595}" type="datetimeFigureOut">
              <a:rPr lang="cs-CZ" smtClean="0"/>
              <a:pPr/>
              <a:t>15.06.2026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309438-FCDA-4D8D-878D-D3CCB8FAB26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63719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3000">
        <p:fade/>
      </p:transition>
    </mc:Choice>
    <mc:Fallback xmlns="">
      <p:transition spd="slow" advClick="0" advTm="23000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E1B3EB-53DC-41CF-A1B6-9EDBC7FB3595}" type="datetimeFigureOut">
              <a:rPr lang="cs-CZ" smtClean="0"/>
              <a:pPr/>
              <a:t>15.06.2026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309438-FCDA-4D8D-878D-D3CCB8FAB26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57096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3000">
        <p:fade/>
      </p:transition>
    </mc:Choice>
    <mc:Fallback xmlns="">
      <p:transition spd="slow" advClick="0" advTm="23000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11785604" y="274651"/>
            <a:ext cx="3655485" cy="5851525"/>
          </a:xfrm>
        </p:spPr>
        <p:txBody>
          <a:bodyPr vert="eaVert"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812808" y="274651"/>
            <a:ext cx="10769600" cy="5851525"/>
          </a:xfrm>
        </p:spPr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E1B3EB-53DC-41CF-A1B6-9EDBC7FB3595}" type="datetimeFigureOut">
              <a:rPr lang="cs-CZ" smtClean="0"/>
              <a:pPr/>
              <a:t>15.06.2026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309438-FCDA-4D8D-878D-D3CCB8FAB26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562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3000">
        <p:fade/>
      </p:transition>
    </mc:Choice>
    <mc:Fallback xmlns="">
      <p:transition spd="slow" advClick="0" advTm="23000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k-SK"/>
              <a:t>Kliknutím upravte štýl predlohy podnadpisu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55491-CC08-47BF-A247-4F8AD6E41D91}" type="datetime1">
              <a:rPr lang="sk-SK" smtClean="0"/>
              <a:t>15. 6. 2026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14261583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E98E5-8D9A-4734-9B88-09A81F37C9B8}" type="datetime1">
              <a:rPr lang="sk-SK" smtClean="0"/>
              <a:t>15. 6. 2026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64686097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37E4EC-3161-4E4C-8D5B-33E32DE6330B}" type="datetime1">
              <a:rPr lang="sk-SK" smtClean="0"/>
              <a:t>15. 6. 2026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03315956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99DC2-238A-43EC-A5B0-3539245E0441}" type="datetime1">
              <a:rPr lang="sk-SK" smtClean="0"/>
              <a:t>15. 6. 2026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30628356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90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90" y="2505076"/>
            <a:ext cx="5157787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6"/>
            <a:ext cx="5183188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5C36B-648B-480C-9907-9B338360FAB8}" type="datetime1">
              <a:rPr lang="sk-SK" smtClean="0"/>
              <a:t>15. 6. 2026</a:t>
            </a:fld>
            <a:endParaRPr lang="sk-SK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54928329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5B2CF0-EA0D-408F-9330-E0E9DAC05EA5}" type="datetime1">
              <a:rPr lang="sk-SK" smtClean="0"/>
              <a:t>15. 6. 2026</a:t>
            </a:fld>
            <a:endParaRPr lang="sk-SK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68189262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71969A-291D-4370-BBA1-6B1A61DDE39B}" type="datetime1">
              <a:rPr lang="sk-SK" smtClean="0"/>
              <a:t>15. 6. 2026</a:t>
            </a:fld>
            <a:endParaRPr lang="sk-SK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26788080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90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90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EAF34-CB6D-4495-B867-6DECEBF2D196}" type="datetime1">
              <a:rPr lang="sk-SK" smtClean="0"/>
              <a:t>15. 6. 2026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34223663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90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k-SK"/>
              <a:t>Kliknutím na ikonu pridáte obrázok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90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8597F-A4EF-4B88-8299-C7835B73E90D}" type="datetime1">
              <a:rPr lang="sk-SK" smtClean="0"/>
              <a:t>15. 6. 2026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10415947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B70C68-6BA8-492C-8D33-337940AD3427}" type="datetime1">
              <a:rPr lang="sk-SK" smtClean="0"/>
              <a:t>15. 6. 2026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14184667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1E1327-D4F7-45D6-B173-50451A832EE6}" type="datetime1">
              <a:rPr lang="sk-SK" smtClean="0"/>
              <a:t>15. 6. 2026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408084391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914401" y="2130426"/>
            <a:ext cx="10363199" cy="1470025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828802" y="3886203"/>
            <a:ext cx="8534400" cy="1752600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 algn="ctr">
              <a:buNone/>
              <a:defRPr/>
            </a:lvl1pPr>
            <a:lvl2pPr marL="457218" indent="0" algn="ctr">
              <a:buNone/>
              <a:defRPr/>
            </a:lvl2pPr>
            <a:lvl3pPr marL="914437" indent="0" algn="ctr">
              <a:buNone/>
              <a:defRPr/>
            </a:lvl3pPr>
            <a:lvl4pPr marL="1371655" indent="0" algn="ctr">
              <a:buNone/>
              <a:defRPr/>
            </a:lvl4pPr>
            <a:lvl5pPr marL="1828873" indent="0" algn="ctr">
              <a:buNone/>
              <a:defRPr/>
            </a:lvl5pPr>
            <a:lvl6pPr marL="2286091" indent="0" algn="ctr">
              <a:buNone/>
              <a:defRPr/>
            </a:lvl6pPr>
            <a:lvl7pPr marL="2743309" indent="0" algn="ctr">
              <a:buNone/>
              <a:defRPr/>
            </a:lvl7pPr>
            <a:lvl8pPr marL="3200527" indent="0" algn="ctr">
              <a:buNone/>
              <a:defRPr/>
            </a:lvl8pPr>
            <a:lvl9pPr marL="3657745" indent="0" algn="ctr">
              <a:buNone/>
              <a:defRPr/>
            </a:lvl9pPr>
          </a:lstStyle>
          <a:p>
            <a:r>
              <a:rPr lang="sk-SK"/>
              <a:t>Upravte štýl predlohy podnadpisov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EA5AB849-6623-483C-B15F-33A0A6D3E7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Arial" panose="020B0604020202020204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7565C26-A89C-412B-8778-356E6F0DBE07}" type="datetime1">
              <a:rPr lang="sk-SK" altLang="sk-SK" smtClean="0"/>
              <a:pPr>
                <a:defRPr/>
              </a:pPr>
              <a:t>15. 6. 2026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458925104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CC094E58-09AB-42E4-A091-86BEF8FB5B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Arial" panose="020B0604020202020204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6B06F517-F550-4DCC-8048-40460AACE523}" type="datetime1">
              <a:rPr lang="sk-SK" altLang="sk-SK" smtClean="0"/>
              <a:pPr>
                <a:defRPr/>
              </a:pPr>
              <a:t>15. 6. 2026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578047098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63086" y="4406904"/>
            <a:ext cx="10363199" cy="1362075"/>
          </a:xfrm>
          <a:prstGeom prst="rect">
            <a:avLst/>
          </a:prstGeom>
        </p:spPr>
        <p:txBody>
          <a:bodyPr lIns="100794" tIns="50397" rIns="100794" bIns="50397" anchor="t"/>
          <a:lstStyle>
            <a:lvl1pPr algn="l">
              <a:defRPr sz="3992" b="1" cap="all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963086" y="2906714"/>
            <a:ext cx="10363199" cy="1500187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1996"/>
            </a:lvl1pPr>
            <a:lvl2pPr marL="457218" indent="0">
              <a:buNone/>
              <a:defRPr sz="1814"/>
            </a:lvl2pPr>
            <a:lvl3pPr marL="914437" indent="0">
              <a:buNone/>
              <a:defRPr sz="1633"/>
            </a:lvl3pPr>
            <a:lvl4pPr marL="1371655" indent="0">
              <a:buNone/>
              <a:defRPr sz="1361"/>
            </a:lvl4pPr>
            <a:lvl5pPr marL="1828873" indent="0">
              <a:buNone/>
              <a:defRPr sz="1361"/>
            </a:lvl5pPr>
            <a:lvl6pPr marL="2286091" indent="0">
              <a:buNone/>
              <a:defRPr sz="1361"/>
            </a:lvl6pPr>
            <a:lvl7pPr marL="2743309" indent="0">
              <a:buNone/>
              <a:defRPr sz="1361"/>
            </a:lvl7pPr>
            <a:lvl8pPr marL="3200527" indent="0">
              <a:buNone/>
              <a:defRPr sz="1361"/>
            </a:lvl8pPr>
            <a:lvl9pPr marL="3657745" indent="0">
              <a:buNone/>
              <a:defRPr sz="136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50B47D90-C852-4504-AF64-099C00474E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Arial" panose="020B0604020202020204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A12D850-08E9-4050-8149-D49AE3F5E958}" type="datetime1">
              <a:rPr lang="sk-SK" altLang="sk-SK" smtClean="0"/>
              <a:pPr>
                <a:defRPr/>
              </a:pPr>
              <a:t>15. 6. 2026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149922197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812"/>
            </a:lvl1pPr>
            <a:lvl2pPr>
              <a:defRPr sz="2359"/>
            </a:lvl2pPr>
            <a:lvl3pPr>
              <a:defRPr sz="1996"/>
            </a:lvl3pPr>
            <a:lvl4pPr>
              <a:defRPr sz="1814"/>
            </a:lvl4pPr>
            <a:lvl5pPr>
              <a:defRPr sz="1814"/>
            </a:lvl5pPr>
            <a:lvl6pPr>
              <a:defRPr sz="1814"/>
            </a:lvl6pPr>
            <a:lvl7pPr>
              <a:defRPr sz="1814"/>
            </a:lvl7pPr>
            <a:lvl8pPr>
              <a:defRPr sz="1814"/>
            </a:lvl8pPr>
            <a:lvl9pPr>
              <a:defRPr sz="1814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6197602" y="1600201"/>
            <a:ext cx="5384800" cy="4525963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812"/>
            </a:lvl1pPr>
            <a:lvl2pPr>
              <a:defRPr sz="2359"/>
            </a:lvl2pPr>
            <a:lvl3pPr>
              <a:defRPr sz="1996"/>
            </a:lvl3pPr>
            <a:lvl4pPr>
              <a:defRPr sz="1814"/>
            </a:lvl4pPr>
            <a:lvl5pPr>
              <a:defRPr sz="1814"/>
            </a:lvl5pPr>
            <a:lvl6pPr>
              <a:defRPr sz="1814"/>
            </a:lvl6pPr>
            <a:lvl7pPr>
              <a:defRPr sz="1814"/>
            </a:lvl7pPr>
            <a:lvl8pPr>
              <a:defRPr sz="1814"/>
            </a:lvl8pPr>
            <a:lvl9pPr>
              <a:defRPr sz="1814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dátumu 4">
            <a:extLst>
              <a:ext uri="{FF2B5EF4-FFF2-40B4-BE49-F238E27FC236}">
                <a16:creationId xmlns:a16="http://schemas.microsoft.com/office/drawing/2014/main" id="{5675B0FA-804A-4DE8-9565-44DDBB1B6D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Arial" panose="020B0604020202020204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30969B1-044A-4A14-A475-7A7FEFD61530}" type="datetime1">
              <a:rPr lang="sk-SK" altLang="sk-SK" smtClean="0"/>
              <a:pPr>
                <a:defRPr/>
              </a:pPr>
              <a:t>15. 6. 2026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319093770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609601" y="1535114"/>
            <a:ext cx="5386918" cy="639762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2359" b="1"/>
            </a:lvl1pPr>
            <a:lvl2pPr marL="457218" indent="0">
              <a:buNone/>
              <a:defRPr sz="1996" b="1"/>
            </a:lvl2pPr>
            <a:lvl3pPr marL="914437" indent="0">
              <a:buNone/>
              <a:defRPr sz="1814" b="1"/>
            </a:lvl3pPr>
            <a:lvl4pPr marL="1371655" indent="0">
              <a:buNone/>
              <a:defRPr sz="1633" b="1"/>
            </a:lvl4pPr>
            <a:lvl5pPr marL="1828873" indent="0">
              <a:buNone/>
              <a:defRPr sz="1633" b="1"/>
            </a:lvl5pPr>
            <a:lvl6pPr marL="2286091" indent="0">
              <a:buNone/>
              <a:defRPr sz="1633" b="1"/>
            </a:lvl6pPr>
            <a:lvl7pPr marL="2743309" indent="0">
              <a:buNone/>
              <a:defRPr sz="1633" b="1"/>
            </a:lvl7pPr>
            <a:lvl8pPr marL="3200527" indent="0">
              <a:buNone/>
              <a:defRPr sz="1633" b="1"/>
            </a:lvl8pPr>
            <a:lvl9pPr marL="3657745" indent="0">
              <a:buNone/>
              <a:defRPr sz="1633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609601" y="2174878"/>
            <a:ext cx="5386918" cy="3951288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359"/>
            </a:lvl1pPr>
            <a:lvl2pPr>
              <a:defRPr sz="1996"/>
            </a:lvl2pPr>
            <a:lvl3pPr>
              <a:defRPr sz="1814"/>
            </a:lvl3pPr>
            <a:lvl4pPr>
              <a:defRPr sz="1633"/>
            </a:lvl4pPr>
            <a:lvl5pPr>
              <a:defRPr sz="1633"/>
            </a:lvl5pPr>
            <a:lvl6pPr>
              <a:defRPr sz="1633"/>
            </a:lvl6pPr>
            <a:lvl7pPr>
              <a:defRPr sz="1633"/>
            </a:lvl7pPr>
            <a:lvl8pPr>
              <a:defRPr sz="1633"/>
            </a:lvl8pPr>
            <a:lvl9pPr>
              <a:defRPr sz="1633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6193369" y="1535114"/>
            <a:ext cx="5389033" cy="639762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2359" b="1"/>
            </a:lvl1pPr>
            <a:lvl2pPr marL="457218" indent="0">
              <a:buNone/>
              <a:defRPr sz="1996" b="1"/>
            </a:lvl2pPr>
            <a:lvl3pPr marL="914437" indent="0">
              <a:buNone/>
              <a:defRPr sz="1814" b="1"/>
            </a:lvl3pPr>
            <a:lvl4pPr marL="1371655" indent="0">
              <a:buNone/>
              <a:defRPr sz="1633" b="1"/>
            </a:lvl4pPr>
            <a:lvl5pPr marL="1828873" indent="0">
              <a:buNone/>
              <a:defRPr sz="1633" b="1"/>
            </a:lvl5pPr>
            <a:lvl6pPr marL="2286091" indent="0">
              <a:buNone/>
              <a:defRPr sz="1633" b="1"/>
            </a:lvl6pPr>
            <a:lvl7pPr marL="2743309" indent="0">
              <a:buNone/>
              <a:defRPr sz="1633" b="1"/>
            </a:lvl7pPr>
            <a:lvl8pPr marL="3200527" indent="0">
              <a:buNone/>
              <a:defRPr sz="1633" b="1"/>
            </a:lvl8pPr>
            <a:lvl9pPr marL="3657745" indent="0">
              <a:buNone/>
              <a:defRPr sz="1633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6193369" y="2174878"/>
            <a:ext cx="5389033" cy="3951288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359"/>
            </a:lvl1pPr>
            <a:lvl2pPr>
              <a:defRPr sz="1996"/>
            </a:lvl2pPr>
            <a:lvl3pPr>
              <a:defRPr sz="1814"/>
            </a:lvl3pPr>
            <a:lvl4pPr>
              <a:defRPr sz="1633"/>
            </a:lvl4pPr>
            <a:lvl5pPr>
              <a:defRPr sz="1633"/>
            </a:lvl5pPr>
            <a:lvl6pPr>
              <a:defRPr sz="1633"/>
            </a:lvl6pPr>
            <a:lvl7pPr>
              <a:defRPr sz="1633"/>
            </a:lvl7pPr>
            <a:lvl8pPr>
              <a:defRPr sz="1633"/>
            </a:lvl8pPr>
            <a:lvl9pPr>
              <a:defRPr sz="1633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symbol dátumu 6">
            <a:extLst>
              <a:ext uri="{FF2B5EF4-FFF2-40B4-BE49-F238E27FC236}">
                <a16:creationId xmlns:a16="http://schemas.microsoft.com/office/drawing/2014/main" id="{7F6DAED6-9C8E-4ED3-A456-7193037346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Arial" panose="020B0604020202020204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00820659-1E9F-46FD-94D1-91AC5531BDB2}" type="datetime1">
              <a:rPr lang="sk-SK" altLang="sk-SK" smtClean="0"/>
              <a:pPr>
                <a:defRPr/>
              </a:pPr>
              <a:t>15. 6. 2026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53812823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dátumu 2">
            <a:extLst>
              <a:ext uri="{FF2B5EF4-FFF2-40B4-BE49-F238E27FC236}">
                <a16:creationId xmlns:a16="http://schemas.microsoft.com/office/drawing/2014/main" id="{CB09EAE6-DB42-4CFF-9E8F-7990232ADC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Arial" panose="020B0604020202020204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5294C9C-9C3D-4E8C-8A77-B5989450F1EC}" type="datetime1">
              <a:rPr lang="sk-SK" altLang="sk-SK" smtClean="0"/>
              <a:pPr>
                <a:defRPr/>
              </a:pPr>
              <a:t>15. 6. 2026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446006576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>
            <a:extLst>
              <a:ext uri="{FF2B5EF4-FFF2-40B4-BE49-F238E27FC236}">
                <a16:creationId xmlns:a16="http://schemas.microsoft.com/office/drawing/2014/main" id="{BFA262CF-040E-444C-89BD-A748040F42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Arial" panose="020B0604020202020204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D0A28482-A7A8-4A27-AD5E-15D5FCDCCBEF}" type="datetime1">
              <a:rPr lang="sk-SK" altLang="sk-SK" smtClean="0"/>
              <a:pPr>
                <a:defRPr/>
              </a:pPr>
              <a:t>15. 6. 2026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876092828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2" y="273053"/>
            <a:ext cx="4011084" cy="1162050"/>
          </a:xfrm>
          <a:prstGeom prst="rect">
            <a:avLst/>
          </a:prstGeom>
        </p:spPr>
        <p:txBody>
          <a:bodyPr lIns="100794" tIns="50397" rIns="100794" bIns="50397" anchor="b"/>
          <a:lstStyle>
            <a:lvl1pPr algn="l">
              <a:defRPr sz="1996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766737" y="273054"/>
            <a:ext cx="6815666" cy="5853113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3175"/>
            </a:lvl1pPr>
            <a:lvl2pPr>
              <a:defRPr sz="2812"/>
            </a:lvl2pPr>
            <a:lvl3pPr>
              <a:defRPr sz="2359"/>
            </a:lvl3pPr>
            <a:lvl4pPr>
              <a:defRPr sz="1996"/>
            </a:lvl4pPr>
            <a:lvl5pPr>
              <a:defRPr sz="1996"/>
            </a:lvl5pPr>
            <a:lvl6pPr>
              <a:defRPr sz="1996"/>
            </a:lvl6pPr>
            <a:lvl7pPr>
              <a:defRPr sz="1996"/>
            </a:lvl7pPr>
            <a:lvl8pPr>
              <a:defRPr sz="1996"/>
            </a:lvl8pPr>
            <a:lvl9pPr>
              <a:defRPr sz="1996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609602" y="1435101"/>
            <a:ext cx="4011084" cy="4691063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1361"/>
            </a:lvl1pPr>
            <a:lvl2pPr marL="457218" indent="0">
              <a:buNone/>
              <a:defRPr sz="1179"/>
            </a:lvl2pPr>
            <a:lvl3pPr marL="914437" indent="0">
              <a:buNone/>
              <a:defRPr sz="998"/>
            </a:lvl3pPr>
            <a:lvl4pPr marL="1371655" indent="0">
              <a:buNone/>
              <a:defRPr sz="907"/>
            </a:lvl4pPr>
            <a:lvl5pPr marL="1828873" indent="0">
              <a:buNone/>
              <a:defRPr sz="907"/>
            </a:lvl5pPr>
            <a:lvl6pPr marL="2286091" indent="0">
              <a:buNone/>
              <a:defRPr sz="907"/>
            </a:lvl6pPr>
            <a:lvl7pPr marL="2743309" indent="0">
              <a:buNone/>
              <a:defRPr sz="907"/>
            </a:lvl7pPr>
            <a:lvl8pPr marL="3200527" indent="0">
              <a:buNone/>
              <a:defRPr sz="907"/>
            </a:lvl8pPr>
            <a:lvl9pPr marL="3657745" indent="0">
              <a:buNone/>
              <a:defRPr sz="907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>
            <a:extLst>
              <a:ext uri="{FF2B5EF4-FFF2-40B4-BE49-F238E27FC236}">
                <a16:creationId xmlns:a16="http://schemas.microsoft.com/office/drawing/2014/main" id="{8A8103C9-C93E-4970-8DFE-5258A97523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Arial" panose="020B0604020202020204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3F12BF1E-2E46-44BE-8817-D5802542F988}" type="datetime1">
              <a:rPr lang="sk-SK" altLang="sk-SK" smtClean="0"/>
              <a:pPr>
                <a:defRPr/>
              </a:pPr>
              <a:t>15. 6. 2026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4235620939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389720" y="4800600"/>
            <a:ext cx="7315200" cy="566738"/>
          </a:xfrm>
          <a:prstGeom prst="rect">
            <a:avLst/>
          </a:prstGeom>
        </p:spPr>
        <p:txBody>
          <a:bodyPr lIns="100794" tIns="50397" rIns="100794" bIns="50397" anchor="b"/>
          <a:lstStyle>
            <a:lvl1pPr algn="l">
              <a:defRPr sz="1996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2389720" y="612778"/>
            <a:ext cx="7315200" cy="4114800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3175"/>
            </a:lvl1pPr>
            <a:lvl2pPr marL="457218" indent="0">
              <a:buNone/>
              <a:defRPr sz="2812"/>
            </a:lvl2pPr>
            <a:lvl3pPr marL="914437" indent="0">
              <a:buNone/>
              <a:defRPr sz="2359"/>
            </a:lvl3pPr>
            <a:lvl4pPr marL="1371655" indent="0">
              <a:buNone/>
              <a:defRPr sz="1996"/>
            </a:lvl4pPr>
            <a:lvl5pPr marL="1828873" indent="0">
              <a:buNone/>
              <a:defRPr sz="1996"/>
            </a:lvl5pPr>
            <a:lvl6pPr marL="2286091" indent="0">
              <a:buNone/>
              <a:defRPr sz="1996"/>
            </a:lvl6pPr>
            <a:lvl7pPr marL="2743309" indent="0">
              <a:buNone/>
              <a:defRPr sz="1996"/>
            </a:lvl7pPr>
            <a:lvl8pPr marL="3200527" indent="0">
              <a:buNone/>
              <a:defRPr sz="1996"/>
            </a:lvl8pPr>
            <a:lvl9pPr marL="3657745" indent="0">
              <a:buNone/>
              <a:defRPr sz="1996"/>
            </a:lvl9pPr>
          </a:lstStyle>
          <a:p>
            <a:pPr lvl="0"/>
            <a:endParaRPr lang="sk-SK" noProof="0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2389720" y="5367341"/>
            <a:ext cx="7315200" cy="804862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1361"/>
            </a:lvl1pPr>
            <a:lvl2pPr marL="457218" indent="0">
              <a:buNone/>
              <a:defRPr sz="1179"/>
            </a:lvl2pPr>
            <a:lvl3pPr marL="914437" indent="0">
              <a:buNone/>
              <a:defRPr sz="998"/>
            </a:lvl3pPr>
            <a:lvl4pPr marL="1371655" indent="0">
              <a:buNone/>
              <a:defRPr sz="907"/>
            </a:lvl4pPr>
            <a:lvl5pPr marL="1828873" indent="0">
              <a:buNone/>
              <a:defRPr sz="907"/>
            </a:lvl5pPr>
            <a:lvl6pPr marL="2286091" indent="0">
              <a:buNone/>
              <a:defRPr sz="907"/>
            </a:lvl6pPr>
            <a:lvl7pPr marL="2743309" indent="0">
              <a:buNone/>
              <a:defRPr sz="907"/>
            </a:lvl7pPr>
            <a:lvl8pPr marL="3200527" indent="0">
              <a:buNone/>
              <a:defRPr sz="907"/>
            </a:lvl8pPr>
            <a:lvl9pPr marL="3657745" indent="0">
              <a:buNone/>
              <a:defRPr sz="907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>
            <a:extLst>
              <a:ext uri="{FF2B5EF4-FFF2-40B4-BE49-F238E27FC236}">
                <a16:creationId xmlns:a16="http://schemas.microsoft.com/office/drawing/2014/main" id="{5153853A-2839-4779-91F8-7302E14E02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Arial" panose="020B0604020202020204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5BF924E-791B-4140-8B06-FD71652BDD72}" type="datetime1">
              <a:rPr lang="sk-SK" altLang="sk-SK" smtClean="0"/>
              <a:pPr>
                <a:defRPr/>
              </a:pPr>
              <a:t>15. 6. 2026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900296390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68952301-E476-441F-A97F-51DD85660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Arial" panose="020B0604020202020204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9C96496-E72D-48E4-9A64-AAA9D65F8008}" type="datetime1">
              <a:rPr lang="sk-SK" altLang="sk-SK" smtClean="0"/>
              <a:pPr>
                <a:defRPr/>
              </a:pPr>
              <a:t>15. 6. 2026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763731876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8839200" y="274642"/>
            <a:ext cx="2743201" cy="5851525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609603" y="274642"/>
            <a:ext cx="8026399" cy="5851525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3500C1E9-09E7-48FB-B85D-6AC1D54D1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Arial" panose="020B0604020202020204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FFDB5D83-2C79-43B8-8C7D-6BC40822FA31}" type="datetime1">
              <a:rPr lang="sk-SK" altLang="sk-SK" smtClean="0"/>
              <a:pPr>
                <a:defRPr/>
              </a:pPr>
              <a:t>15. 6. 2026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8822489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nadpis 1">
            <a:extLst>
              <a:ext uri="{FF2B5EF4-FFF2-40B4-BE49-F238E27FC236}">
                <a16:creationId xmlns:a16="http://schemas.microsoft.com/office/drawing/2014/main" id="{4E98C61B-2447-4E31-832D-8F8328F327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text 2">
            <a:extLst>
              <a:ext uri="{FF2B5EF4-FFF2-40B4-BE49-F238E27FC236}">
                <a16:creationId xmlns:a16="http://schemas.microsoft.com/office/drawing/2014/main" id="{CBC788FA-9A33-4488-9398-48A4476031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BD08200B-E2AE-4A3B-8F89-9E92852D451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fld id="{41716D49-2463-4AA2-952A-92B9460384EF}" type="datetimeFigureOut">
              <a:rPr lang="sk-SK" smtClean="0"/>
              <a:pPr/>
              <a:t>15. 6. 2026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E58EF59D-EF02-4984-99A6-E176D68FD00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82E12CD2-A36A-42DA-B823-EECABC2B61A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fld id="{8BB3219F-1421-47EF-AFA7-A06FA1E7081D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1846265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Arial" panose="020B060402020202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6C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609611" y="274654"/>
            <a:ext cx="10972802" cy="11430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9611" y="1600206"/>
            <a:ext cx="10972802" cy="45259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09599" y="6356358"/>
            <a:ext cx="2844801" cy="3651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1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E1B3EB-53DC-41CF-A1B6-9EDBC7FB3595}" type="datetimeFigureOut">
              <a:rPr lang="cs-CZ" smtClean="0"/>
              <a:pPr/>
              <a:t>15.06.2026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165614" y="6356358"/>
            <a:ext cx="3860800" cy="3651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1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737601" y="6356358"/>
            <a:ext cx="2844801" cy="3651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1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309438-FCDA-4D8D-878D-D3CCB8FAB26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756639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 advTm="23000">
        <p:fade/>
      </p:transition>
    </mc:Choice>
    <mc:Fallback xmlns="">
      <p:transition spd="slow" advClick="0" advTm="23000">
        <p:fade/>
      </p:transition>
    </mc:Fallback>
  </mc:AlternateContent>
  <p:txStyles>
    <p:titleStyle>
      <a:lvl1pPr algn="ctr" defTabSz="696147" rtl="0" eaLnBrk="1" latinLnBrk="0" hangingPunct="1">
        <a:spcBef>
          <a:spcPct val="0"/>
        </a:spcBef>
        <a:buNone/>
        <a:defRPr sz="335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61054" indent="-261054" algn="l" defTabSz="696147" rtl="0" eaLnBrk="1" latinLnBrk="0" hangingPunct="1">
        <a:spcBef>
          <a:spcPct val="20000"/>
        </a:spcBef>
        <a:buFont typeface="Arial" pitchFamily="34" charset="0"/>
        <a:buChar char="•"/>
        <a:defRPr sz="2436" kern="1200">
          <a:solidFill>
            <a:schemeClr val="tx1"/>
          </a:solidFill>
          <a:latin typeface="+mn-lt"/>
          <a:ea typeface="+mn-ea"/>
          <a:cs typeface="+mn-cs"/>
        </a:defRPr>
      </a:lvl1pPr>
      <a:lvl2pPr marL="565619" indent="-217547" algn="l" defTabSz="696147" rtl="0" eaLnBrk="1" latinLnBrk="0" hangingPunct="1">
        <a:spcBef>
          <a:spcPct val="20000"/>
        </a:spcBef>
        <a:buFont typeface="Arial" pitchFamily="34" charset="0"/>
        <a:buChar char="–"/>
        <a:defRPr sz="2131" kern="1200">
          <a:solidFill>
            <a:schemeClr val="tx1"/>
          </a:solidFill>
          <a:latin typeface="+mn-lt"/>
          <a:ea typeface="+mn-ea"/>
          <a:cs typeface="+mn-cs"/>
        </a:defRPr>
      </a:lvl2pPr>
      <a:lvl3pPr marL="870180" indent="-174038" algn="l" defTabSz="696147" rtl="0" eaLnBrk="1" latinLnBrk="0" hangingPunct="1">
        <a:spcBef>
          <a:spcPct val="20000"/>
        </a:spcBef>
        <a:buFont typeface="Arial" pitchFamily="34" charset="0"/>
        <a:buChar char="•"/>
        <a:defRPr sz="1827" kern="1200">
          <a:solidFill>
            <a:schemeClr val="tx1"/>
          </a:solidFill>
          <a:latin typeface="+mn-lt"/>
          <a:ea typeface="+mn-ea"/>
          <a:cs typeface="+mn-cs"/>
        </a:defRPr>
      </a:lvl3pPr>
      <a:lvl4pPr marL="1218255" indent="-174038" algn="l" defTabSz="696147" rtl="0" eaLnBrk="1" latinLnBrk="0" hangingPunct="1">
        <a:spcBef>
          <a:spcPct val="20000"/>
        </a:spcBef>
        <a:buFont typeface="Arial" pitchFamily="34" charset="0"/>
        <a:buChar char="–"/>
        <a:defRPr sz="1522" kern="1200">
          <a:solidFill>
            <a:schemeClr val="tx1"/>
          </a:solidFill>
          <a:latin typeface="+mn-lt"/>
          <a:ea typeface="+mn-ea"/>
          <a:cs typeface="+mn-cs"/>
        </a:defRPr>
      </a:lvl4pPr>
      <a:lvl5pPr marL="1566328" indent="-174038" algn="l" defTabSz="696147" rtl="0" eaLnBrk="1" latinLnBrk="0" hangingPunct="1">
        <a:spcBef>
          <a:spcPct val="20000"/>
        </a:spcBef>
        <a:buFont typeface="Arial" pitchFamily="34" charset="0"/>
        <a:buChar char="»"/>
        <a:defRPr sz="1522" kern="1200">
          <a:solidFill>
            <a:schemeClr val="tx1"/>
          </a:solidFill>
          <a:latin typeface="+mn-lt"/>
          <a:ea typeface="+mn-ea"/>
          <a:cs typeface="+mn-cs"/>
        </a:defRPr>
      </a:lvl5pPr>
      <a:lvl6pPr marL="1914400" indent="-174038" algn="l" defTabSz="696147" rtl="0" eaLnBrk="1" latinLnBrk="0" hangingPunct="1">
        <a:spcBef>
          <a:spcPct val="20000"/>
        </a:spcBef>
        <a:buFont typeface="Arial" pitchFamily="34" charset="0"/>
        <a:buChar char="•"/>
        <a:defRPr sz="1522" kern="1200">
          <a:solidFill>
            <a:schemeClr val="tx1"/>
          </a:solidFill>
          <a:latin typeface="+mn-lt"/>
          <a:ea typeface="+mn-ea"/>
          <a:cs typeface="+mn-cs"/>
        </a:defRPr>
      </a:lvl6pPr>
      <a:lvl7pPr marL="2262473" indent="-174038" algn="l" defTabSz="696147" rtl="0" eaLnBrk="1" latinLnBrk="0" hangingPunct="1">
        <a:spcBef>
          <a:spcPct val="20000"/>
        </a:spcBef>
        <a:buFont typeface="Arial" pitchFamily="34" charset="0"/>
        <a:buChar char="•"/>
        <a:defRPr sz="1522" kern="1200">
          <a:solidFill>
            <a:schemeClr val="tx1"/>
          </a:solidFill>
          <a:latin typeface="+mn-lt"/>
          <a:ea typeface="+mn-ea"/>
          <a:cs typeface="+mn-cs"/>
        </a:defRPr>
      </a:lvl7pPr>
      <a:lvl8pPr marL="2610547" indent="-174038" algn="l" defTabSz="696147" rtl="0" eaLnBrk="1" latinLnBrk="0" hangingPunct="1">
        <a:spcBef>
          <a:spcPct val="20000"/>
        </a:spcBef>
        <a:buFont typeface="Arial" pitchFamily="34" charset="0"/>
        <a:buChar char="•"/>
        <a:defRPr sz="1522" kern="1200">
          <a:solidFill>
            <a:schemeClr val="tx1"/>
          </a:solidFill>
          <a:latin typeface="+mn-lt"/>
          <a:ea typeface="+mn-ea"/>
          <a:cs typeface="+mn-cs"/>
        </a:defRPr>
      </a:lvl8pPr>
      <a:lvl9pPr marL="2958618" indent="-174038" algn="l" defTabSz="696147" rtl="0" eaLnBrk="1" latinLnBrk="0" hangingPunct="1">
        <a:spcBef>
          <a:spcPct val="20000"/>
        </a:spcBef>
        <a:buFont typeface="Arial" pitchFamily="34" charset="0"/>
        <a:buChar char="•"/>
        <a:defRPr sz="152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696147" rtl="0" eaLnBrk="1" latinLnBrk="0" hangingPunct="1">
        <a:defRPr sz="1369" kern="1200">
          <a:solidFill>
            <a:schemeClr val="tx1"/>
          </a:solidFill>
          <a:latin typeface="+mn-lt"/>
          <a:ea typeface="+mn-ea"/>
          <a:cs typeface="+mn-cs"/>
        </a:defRPr>
      </a:lvl1pPr>
      <a:lvl2pPr marL="348072" algn="l" defTabSz="696147" rtl="0" eaLnBrk="1" latinLnBrk="0" hangingPunct="1">
        <a:defRPr sz="1369" kern="1200">
          <a:solidFill>
            <a:schemeClr val="tx1"/>
          </a:solidFill>
          <a:latin typeface="+mn-lt"/>
          <a:ea typeface="+mn-ea"/>
          <a:cs typeface="+mn-cs"/>
        </a:defRPr>
      </a:lvl2pPr>
      <a:lvl3pPr marL="696147" algn="l" defTabSz="696147" rtl="0" eaLnBrk="1" latinLnBrk="0" hangingPunct="1">
        <a:defRPr sz="1369" kern="1200">
          <a:solidFill>
            <a:schemeClr val="tx1"/>
          </a:solidFill>
          <a:latin typeface="+mn-lt"/>
          <a:ea typeface="+mn-ea"/>
          <a:cs typeface="+mn-cs"/>
        </a:defRPr>
      </a:lvl3pPr>
      <a:lvl4pPr marL="1044218" algn="l" defTabSz="696147" rtl="0" eaLnBrk="1" latinLnBrk="0" hangingPunct="1">
        <a:defRPr sz="1369" kern="1200">
          <a:solidFill>
            <a:schemeClr val="tx1"/>
          </a:solidFill>
          <a:latin typeface="+mn-lt"/>
          <a:ea typeface="+mn-ea"/>
          <a:cs typeface="+mn-cs"/>
        </a:defRPr>
      </a:lvl4pPr>
      <a:lvl5pPr marL="1392290" algn="l" defTabSz="696147" rtl="0" eaLnBrk="1" latinLnBrk="0" hangingPunct="1">
        <a:defRPr sz="1369" kern="1200">
          <a:solidFill>
            <a:schemeClr val="tx1"/>
          </a:solidFill>
          <a:latin typeface="+mn-lt"/>
          <a:ea typeface="+mn-ea"/>
          <a:cs typeface="+mn-cs"/>
        </a:defRPr>
      </a:lvl5pPr>
      <a:lvl6pPr marL="1740367" algn="l" defTabSz="696147" rtl="0" eaLnBrk="1" latinLnBrk="0" hangingPunct="1">
        <a:defRPr sz="1369" kern="1200">
          <a:solidFill>
            <a:schemeClr val="tx1"/>
          </a:solidFill>
          <a:latin typeface="+mn-lt"/>
          <a:ea typeface="+mn-ea"/>
          <a:cs typeface="+mn-cs"/>
        </a:defRPr>
      </a:lvl6pPr>
      <a:lvl7pPr marL="2088439" algn="l" defTabSz="696147" rtl="0" eaLnBrk="1" latinLnBrk="0" hangingPunct="1">
        <a:defRPr sz="1369" kern="1200">
          <a:solidFill>
            <a:schemeClr val="tx1"/>
          </a:solidFill>
          <a:latin typeface="+mn-lt"/>
          <a:ea typeface="+mn-ea"/>
          <a:cs typeface="+mn-cs"/>
        </a:defRPr>
      </a:lvl7pPr>
      <a:lvl8pPr marL="2436508" algn="l" defTabSz="696147" rtl="0" eaLnBrk="1" latinLnBrk="0" hangingPunct="1">
        <a:defRPr sz="1369" kern="1200">
          <a:solidFill>
            <a:schemeClr val="tx1"/>
          </a:solidFill>
          <a:latin typeface="+mn-lt"/>
          <a:ea typeface="+mn-ea"/>
          <a:cs typeface="+mn-cs"/>
        </a:defRPr>
      </a:lvl8pPr>
      <a:lvl9pPr marL="2784581" algn="l" defTabSz="696147" rtl="0" eaLnBrk="1" latinLnBrk="0" hangingPunct="1">
        <a:defRPr sz="136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fld id="{5AF66897-4934-487E-864C-D2566DDFCD31}" type="datetime1">
              <a:rPr lang="sk-SK" smtClean="0"/>
              <a:pPr/>
              <a:t>15. 6. 2026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fld id="{EF85828B-678F-40F1-8D80-935C067E9A0B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7935815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Arial" panose="020B060402020202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B9A86C7F-A2EA-4283-B97B-22C969DD4EFD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8643" y="6245939"/>
            <a:ext cx="2845440" cy="475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0794" tIns="50397" rIns="100794" bIns="50397" numCol="1" anchor="t" anchorCtr="0" compatLnSpc="1">
            <a:prstTxWarp prst="textNoShape">
              <a:avLst/>
            </a:prstTxWarp>
          </a:bodyPr>
          <a:lstStyle>
            <a:lvl1pPr defTabSz="829571" eaLnBrk="1" hangingPunct="1">
              <a:lnSpc>
                <a:spcPct val="100000"/>
              </a:lnSpc>
              <a:buClrTx/>
              <a:buSzTx/>
              <a:buFontTx/>
              <a:buNone/>
              <a:defRPr sz="1361" u="none">
                <a:solidFill>
                  <a:srgbClr val="000000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fld id="{14735D88-9579-4667-A696-FED41C5A8FBE}" type="datetime1">
              <a:rPr lang="sk-SK" altLang="sk-SK"/>
              <a:pPr>
                <a:defRPr/>
              </a:pPr>
              <a:t>15. 6. 2026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9171577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5pPr>
      <a:lvl6pPr marL="457218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6pPr>
      <a:lvl7pPr marL="914437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7pPr>
      <a:lvl8pPr marL="1371655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8pPr>
      <a:lvl9pPr marL="1828873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774" indent="-342774" algn="l" rtl="0" eaLnBrk="0" fontAlgn="base" hangingPunct="0">
        <a:spcBef>
          <a:spcPct val="20000"/>
        </a:spcBef>
        <a:spcAft>
          <a:spcPct val="0"/>
        </a:spcAft>
        <a:buChar char="•"/>
        <a:defRPr sz="3175">
          <a:solidFill>
            <a:schemeClr val="tx1"/>
          </a:solidFill>
          <a:latin typeface="+mn-lt"/>
          <a:ea typeface="+mn-ea"/>
          <a:cs typeface="+mn-cs"/>
        </a:defRPr>
      </a:lvl1pPr>
      <a:lvl2pPr marL="741718" indent="-285165" algn="l" rtl="0" eaLnBrk="0" fontAlgn="base" hangingPunct="0">
        <a:spcBef>
          <a:spcPct val="20000"/>
        </a:spcBef>
        <a:spcAft>
          <a:spcPct val="0"/>
        </a:spcAft>
        <a:buChar char="–"/>
        <a:defRPr sz="2812">
          <a:solidFill>
            <a:schemeClr val="tx1"/>
          </a:solidFill>
          <a:latin typeface="+mn-lt"/>
          <a:cs typeface="+mn-cs"/>
        </a:defRPr>
      </a:lvl2pPr>
      <a:lvl3pPr marL="1142101" indent="-227556" algn="l" rtl="0" eaLnBrk="0" fontAlgn="base" hangingPunct="0">
        <a:spcBef>
          <a:spcPct val="20000"/>
        </a:spcBef>
        <a:spcAft>
          <a:spcPct val="0"/>
        </a:spcAft>
        <a:buChar char="•"/>
        <a:defRPr sz="2359">
          <a:solidFill>
            <a:schemeClr val="tx1"/>
          </a:solidFill>
          <a:latin typeface="+mn-lt"/>
          <a:cs typeface="+mn-cs"/>
        </a:defRPr>
      </a:lvl3pPr>
      <a:lvl4pPr marL="1600094" indent="-227556" algn="l" rtl="0" eaLnBrk="0" fontAlgn="base" hangingPunct="0">
        <a:spcBef>
          <a:spcPct val="20000"/>
        </a:spcBef>
        <a:spcAft>
          <a:spcPct val="0"/>
        </a:spcAft>
        <a:buChar char="–"/>
        <a:defRPr sz="1996">
          <a:solidFill>
            <a:schemeClr val="tx1"/>
          </a:solidFill>
          <a:latin typeface="+mn-lt"/>
          <a:cs typeface="+mn-cs"/>
        </a:defRPr>
      </a:lvl4pPr>
      <a:lvl5pPr marL="2056646" indent="-227556" algn="l" rtl="0" eaLnBrk="0" fontAlgn="base" hangingPunct="0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5pPr>
      <a:lvl6pPr marL="2514700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6pPr>
      <a:lvl7pPr marL="2971918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7pPr>
      <a:lvl8pPr marL="3429137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8pPr>
      <a:lvl9pPr marL="3886355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sk-SK"/>
      </a:defPPr>
      <a:lvl1pPr marL="0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1pPr>
      <a:lvl2pPr marL="457218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2pPr>
      <a:lvl3pPr marL="914437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3pPr>
      <a:lvl4pPr marL="1371655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4pPr>
      <a:lvl5pPr marL="1828873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5pPr>
      <a:lvl6pPr marL="2286091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6pPr>
      <a:lvl7pPr marL="2743309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7pPr>
      <a:lvl8pPr marL="3200527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8pPr>
      <a:lvl9pPr marL="3657745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g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g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g"/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png"/><Relationship Id="rId3" Type="http://schemas.openxmlformats.org/officeDocument/2006/relationships/image" Target="../media/image52.jpg"/><Relationship Id="rId7" Type="http://schemas.openxmlformats.org/officeDocument/2006/relationships/image" Target="../media/image5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55.png"/><Relationship Id="rId5" Type="http://schemas.openxmlformats.org/officeDocument/2006/relationships/image" Target="../media/image54.png"/><Relationship Id="rId4" Type="http://schemas.openxmlformats.org/officeDocument/2006/relationships/image" Target="../media/image53.png"/><Relationship Id="rId9" Type="http://schemas.openxmlformats.org/officeDocument/2006/relationships/image" Target="../media/image58.png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34.xml"/><Relationship Id="rId6" Type="http://schemas.openxmlformats.org/officeDocument/2006/relationships/image" Target="../media/image6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0.png"/><Relationship Id="rId10" Type="http://schemas.openxmlformats.org/officeDocument/2006/relationships/image" Target="../media/image6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Rám">
            <a:extLst>
              <a:ext uri="{FF2B5EF4-FFF2-40B4-BE49-F238E27FC236}">
                <a16:creationId xmlns:a16="http://schemas.microsoft.com/office/drawing/2014/main" id="{B53B1E2F-8921-4AD6-ADA4-DD309ABD728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Wildlife">
            <a:extLst>
              <a:ext uri="{FF2B5EF4-FFF2-40B4-BE49-F238E27FC236}">
                <a16:creationId xmlns:a16="http://schemas.microsoft.com/office/drawing/2014/main" id="{B64181BB-C552-4F83-8FE2-8EF27326B63E}"/>
              </a:ext>
            </a:extLst>
          </p:cNvPr>
          <p:cNvSpPr txBox="1"/>
          <p:nvPr/>
        </p:nvSpPr>
        <p:spPr>
          <a:xfrm>
            <a:off x="626507" y="296438"/>
            <a:ext cx="5570290" cy="1402395"/>
          </a:xfrm>
          <a:prstGeom prst="rect">
            <a:avLst/>
          </a:prstGeom>
          <a:noFill/>
        </p:spPr>
        <p:txBody>
          <a:bodyPr wrap="none" rtlCol="0">
            <a:prstTxWarp prst="textSlant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40846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8577" b="1" i="0" u="none" strike="noStrike" kern="1200" cap="none" spc="0" normalizeH="0" baseline="0" noProof="0">
                <a:ln/>
                <a:solidFill>
                  <a:srgbClr val="FFAC33"/>
                </a:solidFill>
                <a:effectLst/>
                <a:uLnTx/>
                <a:uFillTx/>
                <a:latin typeface="Cancun" pitchFamily="2" charset="0"/>
                <a:ea typeface="+mn-ea"/>
                <a:cs typeface="+mn-cs"/>
              </a:rPr>
              <a:t>Wildlife</a:t>
            </a:r>
          </a:p>
        </p:txBody>
      </p:sp>
      <p:pic>
        <p:nvPicPr>
          <p:cNvPr id="10" name="Kruh">
            <a:extLst>
              <a:ext uri="{FF2B5EF4-FFF2-40B4-BE49-F238E27FC236}">
                <a16:creationId xmlns:a16="http://schemas.microsoft.com/office/drawing/2014/main" id="{AA2D48D1-8A08-4AD8-AAA7-60801FDB83E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635" t="11453" r="11538" b="14188"/>
          <a:stretch>
            <a:fillRect/>
          </a:stretch>
        </p:blipFill>
        <p:spPr>
          <a:xfrm>
            <a:off x="4095744" y="1327947"/>
            <a:ext cx="4202106" cy="4202106"/>
          </a:xfrm>
          <a:custGeom>
            <a:avLst/>
            <a:gdLst>
              <a:gd name="connsiteX0" fmla="*/ 2549769 w 5099538"/>
              <a:gd name="connsiteY0" fmla="*/ 0 h 5099538"/>
              <a:gd name="connsiteX1" fmla="*/ 5099538 w 5099538"/>
              <a:gd name="connsiteY1" fmla="*/ 2549769 h 5099538"/>
              <a:gd name="connsiteX2" fmla="*/ 2549769 w 5099538"/>
              <a:gd name="connsiteY2" fmla="*/ 5099538 h 5099538"/>
              <a:gd name="connsiteX3" fmla="*/ 0 w 5099538"/>
              <a:gd name="connsiteY3" fmla="*/ 2549769 h 5099538"/>
              <a:gd name="connsiteX4" fmla="*/ 2549769 w 5099538"/>
              <a:gd name="connsiteY4" fmla="*/ 0 h 50995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099538" h="5099538">
                <a:moveTo>
                  <a:pt x="2549769" y="0"/>
                </a:moveTo>
                <a:cubicBezTo>
                  <a:pt x="3957968" y="0"/>
                  <a:pt x="5099538" y="1141570"/>
                  <a:pt x="5099538" y="2549769"/>
                </a:cubicBezTo>
                <a:cubicBezTo>
                  <a:pt x="5099538" y="3957968"/>
                  <a:pt x="3957968" y="5099538"/>
                  <a:pt x="2549769" y="5099538"/>
                </a:cubicBezTo>
                <a:cubicBezTo>
                  <a:pt x="1141570" y="5099538"/>
                  <a:pt x="0" y="3957968"/>
                  <a:pt x="0" y="2549769"/>
                </a:cubicBezTo>
                <a:cubicBezTo>
                  <a:pt x="0" y="1141570"/>
                  <a:pt x="1141570" y="0"/>
                  <a:pt x="2549769" y="0"/>
                </a:cubicBezTo>
                <a:close/>
              </a:path>
            </a:pathLst>
          </a:custGeom>
        </p:spPr>
      </p:pic>
      <p:sp>
        <p:nvSpPr>
          <p:cNvPr id="13" name="Of Africa">
            <a:extLst>
              <a:ext uri="{FF2B5EF4-FFF2-40B4-BE49-F238E27FC236}">
                <a16:creationId xmlns:a16="http://schemas.microsoft.com/office/drawing/2014/main" id="{C3A46516-36CF-410F-BCA2-3ECB575F893E}"/>
              </a:ext>
            </a:extLst>
          </p:cNvPr>
          <p:cNvSpPr txBox="1"/>
          <p:nvPr/>
        </p:nvSpPr>
        <p:spPr>
          <a:xfrm>
            <a:off x="6120668" y="5159167"/>
            <a:ext cx="5570290" cy="1402395"/>
          </a:xfrm>
          <a:prstGeom prst="rect">
            <a:avLst/>
          </a:prstGeom>
          <a:noFill/>
        </p:spPr>
        <p:txBody>
          <a:bodyPr wrap="none" rtlCol="0">
            <a:prstTxWarp prst="textSlant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40846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8577" b="1" i="0" u="none" strike="noStrike" kern="1200" cap="none" spc="0" normalizeH="0" baseline="0" noProof="0">
                <a:ln/>
                <a:solidFill>
                  <a:srgbClr val="FFAC33"/>
                </a:solidFill>
                <a:effectLst/>
                <a:uLnTx/>
                <a:uFillTx/>
                <a:latin typeface="Cancun" pitchFamily="2" charset="0"/>
                <a:ea typeface="+mn-ea"/>
                <a:cs typeface="+mn-cs"/>
              </a:rPr>
              <a:t>Of africa</a:t>
            </a:r>
          </a:p>
        </p:txBody>
      </p:sp>
      <p:sp>
        <p:nvSpPr>
          <p:cNvPr id="24" name="Zviera">
            <a:extLst>
              <a:ext uri="{FF2B5EF4-FFF2-40B4-BE49-F238E27FC236}">
                <a16:creationId xmlns:a16="http://schemas.microsoft.com/office/drawing/2014/main" id="{2912792E-335A-4A2A-91D1-1494DEDF2E30}"/>
              </a:ext>
            </a:extLst>
          </p:cNvPr>
          <p:cNvSpPr txBox="1"/>
          <p:nvPr/>
        </p:nvSpPr>
        <p:spPr>
          <a:xfrm>
            <a:off x="1001933" y="5441890"/>
            <a:ext cx="4136517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lvl="0" defTabSz="408462">
              <a:defRPr/>
            </a:pPr>
            <a:r>
              <a:rPr lang="sk-SK" sz="3600" b="1">
                <a:ln>
                  <a:solidFill>
                    <a:prstClr val="white"/>
                  </a:solidFill>
                </a:ln>
                <a:solidFill>
                  <a:srgbClr val="B6B6B6"/>
                </a:solidFill>
                <a:latin typeface="Nadianne" panose="03020902050305070206" pitchFamily="66" charset="0"/>
              </a:rPr>
              <a:t>Mountain gorilla</a:t>
            </a:r>
            <a:endParaRPr kumimoji="0" lang="sk-SK" sz="3600" b="1" i="0" u="none" strike="noStrike" kern="1200" cap="none" spc="0" normalizeH="0" baseline="0" noProof="0">
              <a:ln>
                <a:solidFill>
                  <a:prstClr val="white"/>
                </a:solidFill>
              </a:ln>
              <a:solidFill>
                <a:srgbClr val="B6B6B6"/>
              </a:solidFill>
              <a:effectLst/>
              <a:uLnTx/>
              <a:uFillTx/>
              <a:latin typeface="Nadianne" panose="03020902050305070206" pitchFamily="66" charset="0"/>
            </a:endParaRPr>
          </a:p>
        </p:txBody>
      </p:sp>
      <p:sp>
        <p:nvSpPr>
          <p:cNvPr id="6" name="Číslo">
            <a:extLst>
              <a:ext uri="{FF2B5EF4-FFF2-40B4-BE49-F238E27FC236}">
                <a16:creationId xmlns:a16="http://schemas.microsoft.com/office/drawing/2014/main" id="{35B31133-D2A4-4F6B-95FF-37D32D004D34}"/>
              </a:ext>
            </a:extLst>
          </p:cNvPr>
          <p:cNvSpPr/>
          <p:nvPr/>
        </p:nvSpPr>
        <p:spPr>
          <a:xfrm>
            <a:off x="10784947" y="380428"/>
            <a:ext cx="906011" cy="496183"/>
          </a:xfrm>
          <a:prstGeom prst="roundRect">
            <a:avLst>
              <a:gd name="adj" fmla="val 42028"/>
            </a:avLst>
          </a:prstGeom>
          <a:solidFill>
            <a:schemeClr val="bg1">
              <a:lumMod val="6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k-SK" sz="2000" b="1">
                <a:ln w="6600">
                  <a:solidFill>
                    <a:prstClr val="black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st="25400" dir="2700000" algn="tl" rotWithShape="0">
                    <a:prstClr val="black"/>
                  </a:outerShdw>
                </a:effectLst>
                <a:latin typeface="Nadianne" panose="03020902050305070206" pitchFamily="66" charset="0"/>
              </a:rPr>
              <a:t>13</a:t>
            </a:r>
            <a:endParaRPr kumimoji="0" lang="sk-SK" sz="2000" b="0" i="0" u="none" strike="noStrike" kern="1200" cap="none" spc="0" normalizeH="0" baseline="0" noProof="0">
              <a:ln w="6600">
                <a:solidFill>
                  <a:prstClr val="black"/>
                </a:solidFill>
                <a:prstDash val="solid"/>
              </a:ln>
              <a:solidFill>
                <a:prstClr val="white"/>
              </a:solidFill>
              <a:effectLst>
                <a:outerShdw blurRad="63500" dist="25400" dir="2700000" algn="tl" rotWithShape="0">
                  <a:prstClr val="black"/>
                </a:outerShdw>
              </a:effectLst>
              <a:uLnTx/>
              <a:uFillTx/>
              <a:latin typeface="Nadianne" panose="03020902050305070206" pitchFamily="66" charset="0"/>
              <a:ea typeface="+mn-ea"/>
              <a:cs typeface="+mn-cs"/>
            </a:endParaRPr>
          </a:p>
        </p:txBody>
      </p:sp>
      <p:pic>
        <p:nvPicPr>
          <p:cNvPr id="11" name="Kresba">
            <a:extLst>
              <a:ext uri="{FF2B5EF4-FFF2-40B4-BE49-F238E27FC236}">
                <a16:creationId xmlns:a16="http://schemas.microsoft.com/office/drawing/2014/main" id="{6CF0D29C-7686-FDE0-3E1F-C58858765F8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791744" y="1052736"/>
            <a:ext cx="4752528" cy="4680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9521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1000">
        <p:fade/>
        <p:sndAc>
          <p:stSnd loop="1">
            <p:snd r:embed="rId2" name="Adungu Ugandan Music Sounds.wav"/>
          </p:stSnd>
        </p:sndAc>
      </p:transition>
    </mc:Choice>
    <mc:Fallback xmlns="">
      <p:transition spd="slow" advClick="0" advTm="11000">
        <p:fade/>
        <p:sndAc>
          <p:stSnd loop="1">
            <p:snd r:embed="rId6" name="Adungu Ugandan Music Sound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101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202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3" grpId="0"/>
      <p:bldP spid="24" grpId="0"/>
      <p:bldP spid="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apa">
            <a:extLst>
              <a:ext uri="{FF2B5EF4-FFF2-40B4-BE49-F238E27FC236}">
                <a16:creationId xmlns:a16="http://schemas.microsoft.com/office/drawing/2014/main" id="{39BC1A88-39AA-46DE-9741-F73ED2DF79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D9889A8F-DDC8-4F89-A910-1916EEF7DDE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1" name="Globus">
            <a:extLst>
              <a:ext uri="{FF2B5EF4-FFF2-40B4-BE49-F238E27FC236}">
                <a16:creationId xmlns:a16="http://schemas.microsoft.com/office/drawing/2014/main" id="{91657BE5-C823-4A25-A3D2-916A9F36D7B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95400" y="476672"/>
            <a:ext cx="2444448" cy="2444448"/>
          </a:xfrm>
          <a:prstGeom prst="rect">
            <a:avLst/>
          </a:prstGeom>
          <a:effectLst/>
        </p:spPr>
      </p:pic>
      <p:pic>
        <p:nvPicPr>
          <p:cNvPr id="3" name="Zver">
            <a:extLst>
              <a:ext uri="{FF2B5EF4-FFF2-40B4-BE49-F238E27FC236}">
                <a16:creationId xmlns:a16="http://schemas.microsoft.com/office/drawing/2014/main" id="{5AA121D6-4B88-0F40-2856-E7FC6C4F8B9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23392" y="4975505"/>
            <a:ext cx="4564740" cy="13572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3425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1000">
        <p:fade/>
      </p:transition>
    </mc:Choice>
    <mc:Fallback xmlns="">
      <p:transition spd="slow"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500"/>
                            </p:stCondLst>
                            <p:childTnLst>
                              <p:par>
                                <p:cTn id="14" presetID="22" presetClass="entr" presetSubtype="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9DCD598-590E-1132-3EB5-BD8E6621DE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 1">
            <a:extLst>
              <a:ext uri="{FF2B5EF4-FFF2-40B4-BE49-F238E27FC236}">
                <a16:creationId xmlns:a16="http://schemas.microsoft.com/office/drawing/2014/main" id="{59E6351C-E799-6236-A6B0-84E4C2898A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10AEF6D6-4C60-EDAD-83CE-6940724A498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8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CAD0DFDC-4355-6E24-40F7-5D71FD7FEB57}"/>
              </a:ext>
            </a:extLst>
          </p:cNvPr>
          <p:cNvSpPr/>
          <p:nvPr/>
        </p:nvSpPr>
        <p:spPr>
          <a:xfrm>
            <a:off x="10123425" y="6365461"/>
            <a:ext cx="1384498" cy="170259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44000" tIns="0" rIns="144000" bIns="0" rtlCol="0" anchor="ctr">
            <a:spAutoFit/>
          </a:bodyPr>
          <a:lstStyle/>
          <a:p>
            <a:pPr marL="0" marR="0" lvl="0" indent="0" algn="r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000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Kate Tann</a:t>
            </a:r>
            <a:endParaRPr kumimoji="0" lang="en-US" sz="100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911307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fade thruBlk="1"/>
      </p:transition>
    </mc:Choice>
    <mc:Fallback xmlns="">
      <p:transition spd="slow" advClick="0" advTm="3000">
        <p:fade thruBlk="1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B0BF2BC-B094-99BA-6B17-B6ACFBEDAE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 0">
            <a:extLst>
              <a:ext uri="{FF2B5EF4-FFF2-40B4-BE49-F238E27FC236}">
                <a16:creationId xmlns:a16="http://schemas.microsoft.com/office/drawing/2014/main" id="{5F297ACC-657D-13EF-BE42-06E5A6D69A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5" name="Foto 1">
            <a:extLst>
              <a:ext uri="{FF2B5EF4-FFF2-40B4-BE49-F238E27FC236}">
                <a16:creationId xmlns:a16="http://schemas.microsoft.com/office/drawing/2014/main" id="{BC12DD84-5EA2-6C0E-5742-605BDD80CE6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3" name="Foto 2">
            <a:extLst>
              <a:ext uri="{FF2B5EF4-FFF2-40B4-BE49-F238E27FC236}">
                <a16:creationId xmlns:a16="http://schemas.microsoft.com/office/drawing/2014/main" id="{C529E171-6A91-9ADE-852A-FC96A82BC5E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B3384DFD-9D10-5DC9-CDAA-3EF98BB708D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8"/>
          </a:xfrm>
          <a:prstGeom prst="rect">
            <a:avLst/>
          </a:prstGeom>
        </p:spPr>
      </p:pic>
      <p:sp>
        <p:nvSpPr>
          <p:cNvPr id="2" name="Autor">
            <a:extLst>
              <a:ext uri="{FF2B5EF4-FFF2-40B4-BE49-F238E27FC236}">
                <a16:creationId xmlns:a16="http://schemas.microsoft.com/office/drawing/2014/main" id="{16F0B1AF-C0C3-AEB7-AC14-09CD6EAF7B0B}"/>
              </a:ext>
            </a:extLst>
          </p:cNvPr>
          <p:cNvSpPr/>
          <p:nvPr/>
        </p:nvSpPr>
        <p:spPr>
          <a:xfrm>
            <a:off x="9867701" y="6365461"/>
            <a:ext cx="1640222" cy="170259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44000" tIns="0" rIns="144000" bIns="0" rtlCol="0" anchor="ctr">
            <a:spAutoFit/>
          </a:bodyPr>
          <a:lstStyle/>
          <a:p>
            <a:pPr marL="0" marR="0" lvl="0" indent="0" algn="r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000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Valerie Hukalo</a:t>
            </a:r>
            <a:endParaRPr kumimoji="0" lang="en-US" sz="100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193935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69EDE1-6359-C283-0330-3AA0B3961A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 0">
            <a:extLst>
              <a:ext uri="{FF2B5EF4-FFF2-40B4-BE49-F238E27FC236}">
                <a16:creationId xmlns:a16="http://schemas.microsoft.com/office/drawing/2014/main" id="{7E51A1AE-447C-17FB-828E-DC82BD17C7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5" name="Foto 1">
            <a:extLst>
              <a:ext uri="{FF2B5EF4-FFF2-40B4-BE49-F238E27FC236}">
                <a16:creationId xmlns:a16="http://schemas.microsoft.com/office/drawing/2014/main" id="{8A9243F4-3740-D46F-77C2-0F7DA34D3CE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3" name="Foto 2">
            <a:extLst>
              <a:ext uri="{FF2B5EF4-FFF2-40B4-BE49-F238E27FC236}">
                <a16:creationId xmlns:a16="http://schemas.microsoft.com/office/drawing/2014/main" id="{9C3EC0AB-EBCF-63D9-5705-EF6DB1313E5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900FE0E2-7FD9-410B-23EF-D23C0C33A89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8"/>
          </a:xfrm>
          <a:prstGeom prst="rect">
            <a:avLst/>
          </a:prstGeom>
        </p:spPr>
      </p:pic>
      <p:sp>
        <p:nvSpPr>
          <p:cNvPr id="2" name="Autor">
            <a:extLst>
              <a:ext uri="{FF2B5EF4-FFF2-40B4-BE49-F238E27FC236}">
                <a16:creationId xmlns:a16="http://schemas.microsoft.com/office/drawing/2014/main" id="{278CE64A-98BE-6F3B-1DD4-B24EC0B506F1}"/>
              </a:ext>
            </a:extLst>
          </p:cNvPr>
          <p:cNvSpPr/>
          <p:nvPr/>
        </p:nvSpPr>
        <p:spPr>
          <a:xfrm>
            <a:off x="9867701" y="6365461"/>
            <a:ext cx="1640222" cy="170259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44000" tIns="0" rIns="144000" bIns="0" rtlCol="0" anchor="ctr">
            <a:spAutoFit/>
          </a:bodyPr>
          <a:lstStyle/>
          <a:p>
            <a:pPr marL="0" marR="0" lvl="0" indent="0" algn="r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000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Valerie Hukalo</a:t>
            </a:r>
            <a:endParaRPr kumimoji="0" lang="en-US" sz="100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851467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4F0425-79FE-9D91-0CC9-1D3A547981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 0">
            <a:extLst>
              <a:ext uri="{FF2B5EF4-FFF2-40B4-BE49-F238E27FC236}">
                <a16:creationId xmlns:a16="http://schemas.microsoft.com/office/drawing/2014/main" id="{EAC23E51-394B-0DC6-8E5D-04433707F7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5" name="Foto 1">
            <a:extLst>
              <a:ext uri="{FF2B5EF4-FFF2-40B4-BE49-F238E27FC236}">
                <a16:creationId xmlns:a16="http://schemas.microsoft.com/office/drawing/2014/main" id="{74323D23-BE26-F2E8-77C0-F44EBF97CA9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3" name="Foto 2">
            <a:extLst>
              <a:ext uri="{FF2B5EF4-FFF2-40B4-BE49-F238E27FC236}">
                <a16:creationId xmlns:a16="http://schemas.microsoft.com/office/drawing/2014/main" id="{675AF8B5-56AB-D4F0-BD0A-68C79E9811A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69F86F99-45FA-205A-4424-375298A5299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8"/>
          </a:xfrm>
          <a:prstGeom prst="rect">
            <a:avLst/>
          </a:prstGeom>
        </p:spPr>
      </p:pic>
      <p:sp>
        <p:nvSpPr>
          <p:cNvPr id="2" name="Autor">
            <a:extLst>
              <a:ext uri="{FF2B5EF4-FFF2-40B4-BE49-F238E27FC236}">
                <a16:creationId xmlns:a16="http://schemas.microsoft.com/office/drawing/2014/main" id="{48649A57-E68F-C83A-955E-872709FFFBBD}"/>
              </a:ext>
            </a:extLst>
          </p:cNvPr>
          <p:cNvSpPr/>
          <p:nvPr/>
        </p:nvSpPr>
        <p:spPr>
          <a:xfrm>
            <a:off x="9929204" y="6365461"/>
            <a:ext cx="1578719" cy="170259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44000" tIns="0" rIns="144000" bIns="0" rtlCol="0" anchor="ctr">
            <a:spAutoFit/>
          </a:bodyPr>
          <a:lstStyle/>
          <a:p>
            <a:pPr marL="0" marR="0" lvl="0" indent="0" algn="r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000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Ronald Woan</a:t>
            </a:r>
            <a:endParaRPr kumimoji="0" lang="en-US" sz="100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507810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C1BD43-F2F5-2598-7F48-73CC11F352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 0">
            <a:extLst>
              <a:ext uri="{FF2B5EF4-FFF2-40B4-BE49-F238E27FC236}">
                <a16:creationId xmlns:a16="http://schemas.microsoft.com/office/drawing/2014/main" id="{596C9793-D5FB-0AC3-FFF6-BF9B06FE4C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5" name="Foto 1">
            <a:extLst>
              <a:ext uri="{FF2B5EF4-FFF2-40B4-BE49-F238E27FC236}">
                <a16:creationId xmlns:a16="http://schemas.microsoft.com/office/drawing/2014/main" id="{5B0ED8F5-F2F9-8930-F7D6-CA7A3740057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3" name="Foto 2">
            <a:extLst>
              <a:ext uri="{FF2B5EF4-FFF2-40B4-BE49-F238E27FC236}">
                <a16:creationId xmlns:a16="http://schemas.microsoft.com/office/drawing/2014/main" id="{6D556173-BB43-9CE6-8C2F-767F6228971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64CA54CE-B044-807D-A72D-FC54EBD7C94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8"/>
          </a:xfrm>
          <a:prstGeom prst="rect">
            <a:avLst/>
          </a:prstGeom>
        </p:spPr>
      </p:pic>
      <p:sp>
        <p:nvSpPr>
          <p:cNvPr id="2" name="Autor">
            <a:extLst>
              <a:ext uri="{FF2B5EF4-FFF2-40B4-BE49-F238E27FC236}">
                <a16:creationId xmlns:a16="http://schemas.microsoft.com/office/drawing/2014/main" id="{0579DF70-F322-EDC9-1B38-8AD2DB293552}"/>
              </a:ext>
            </a:extLst>
          </p:cNvPr>
          <p:cNvSpPr/>
          <p:nvPr/>
        </p:nvSpPr>
        <p:spPr>
          <a:xfrm>
            <a:off x="9929204" y="6365461"/>
            <a:ext cx="1578719" cy="170259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44000" tIns="0" rIns="144000" bIns="0" rtlCol="0" anchor="ctr">
            <a:spAutoFit/>
          </a:bodyPr>
          <a:lstStyle/>
          <a:p>
            <a:pPr marL="0" marR="0" lvl="0" indent="0" algn="r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000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Ronald Woan</a:t>
            </a:r>
            <a:endParaRPr kumimoji="0" lang="en-US" sz="100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514113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4929D9-C0B0-31E1-84E8-AF03682301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 0">
            <a:extLst>
              <a:ext uri="{FF2B5EF4-FFF2-40B4-BE49-F238E27FC236}">
                <a16:creationId xmlns:a16="http://schemas.microsoft.com/office/drawing/2014/main" id="{BE19AE02-6222-6F1C-9383-BE53F39C0C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5" name="Foto 1">
            <a:extLst>
              <a:ext uri="{FF2B5EF4-FFF2-40B4-BE49-F238E27FC236}">
                <a16:creationId xmlns:a16="http://schemas.microsoft.com/office/drawing/2014/main" id="{D87CFE05-5E1B-AFA4-1080-5698680F2F4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3" name="Foto 2">
            <a:extLst>
              <a:ext uri="{FF2B5EF4-FFF2-40B4-BE49-F238E27FC236}">
                <a16:creationId xmlns:a16="http://schemas.microsoft.com/office/drawing/2014/main" id="{9FEF1EC9-D33F-DBA8-A51A-EA7A54F468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76EBAEF7-2E01-0E48-0D87-3C12E3D3C4F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8"/>
          </a:xfrm>
          <a:prstGeom prst="rect">
            <a:avLst/>
          </a:prstGeom>
        </p:spPr>
      </p:pic>
      <p:sp>
        <p:nvSpPr>
          <p:cNvPr id="2" name="Autor">
            <a:extLst>
              <a:ext uri="{FF2B5EF4-FFF2-40B4-BE49-F238E27FC236}">
                <a16:creationId xmlns:a16="http://schemas.microsoft.com/office/drawing/2014/main" id="{5BA54FAB-85CD-3F39-D51B-4BAF0E3F3F23}"/>
              </a:ext>
            </a:extLst>
          </p:cNvPr>
          <p:cNvSpPr/>
          <p:nvPr/>
        </p:nvSpPr>
        <p:spPr>
          <a:xfrm>
            <a:off x="9929204" y="6365461"/>
            <a:ext cx="1578719" cy="170259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44000" tIns="0" rIns="144000" bIns="0" rtlCol="0" anchor="ctr">
            <a:spAutoFit/>
          </a:bodyPr>
          <a:lstStyle/>
          <a:p>
            <a:pPr marL="0" marR="0" lvl="0" indent="0" algn="r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000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Ronald Woan</a:t>
            </a:r>
            <a:endParaRPr kumimoji="0" lang="en-US" sz="100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87584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E12E74-A17B-86EF-963D-4933CCAD8C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 0">
            <a:extLst>
              <a:ext uri="{FF2B5EF4-FFF2-40B4-BE49-F238E27FC236}">
                <a16:creationId xmlns:a16="http://schemas.microsoft.com/office/drawing/2014/main" id="{BE11BD1B-9F17-5359-C292-D79A9D8822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5" name="Foto 1">
            <a:extLst>
              <a:ext uri="{FF2B5EF4-FFF2-40B4-BE49-F238E27FC236}">
                <a16:creationId xmlns:a16="http://schemas.microsoft.com/office/drawing/2014/main" id="{CB4B9D47-0667-EE9C-49A7-2FC5CF18A4A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3" name="Foto 2">
            <a:extLst>
              <a:ext uri="{FF2B5EF4-FFF2-40B4-BE49-F238E27FC236}">
                <a16:creationId xmlns:a16="http://schemas.microsoft.com/office/drawing/2014/main" id="{7A0A3B68-2792-4DFA-AA68-7CDCCFB0C9D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0927A72C-1320-C226-EE04-7B6C5C0EA4E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8"/>
          </a:xfrm>
          <a:prstGeom prst="rect">
            <a:avLst/>
          </a:prstGeom>
        </p:spPr>
      </p:pic>
      <p:sp>
        <p:nvSpPr>
          <p:cNvPr id="2" name="Autor">
            <a:extLst>
              <a:ext uri="{FF2B5EF4-FFF2-40B4-BE49-F238E27FC236}">
                <a16:creationId xmlns:a16="http://schemas.microsoft.com/office/drawing/2014/main" id="{5A319FC5-E14C-25B3-36C5-20838B5F69BF}"/>
              </a:ext>
            </a:extLst>
          </p:cNvPr>
          <p:cNvSpPr/>
          <p:nvPr/>
        </p:nvSpPr>
        <p:spPr>
          <a:xfrm>
            <a:off x="9929204" y="6365461"/>
            <a:ext cx="1578719" cy="170259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44000" tIns="0" rIns="144000" bIns="0" rtlCol="0" anchor="ctr">
            <a:spAutoFit/>
          </a:bodyPr>
          <a:lstStyle/>
          <a:p>
            <a:pPr marL="0" marR="0" lvl="0" indent="0" algn="r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000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Ronald Woan</a:t>
            </a:r>
            <a:endParaRPr kumimoji="0" lang="en-US" sz="100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326899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6491D09-3B91-C2F5-C69B-F15AD37881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 0">
            <a:extLst>
              <a:ext uri="{FF2B5EF4-FFF2-40B4-BE49-F238E27FC236}">
                <a16:creationId xmlns:a16="http://schemas.microsoft.com/office/drawing/2014/main" id="{048D0C7B-C0FC-ACD8-7F61-E4AF4BB340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5" name="Foto 1">
            <a:extLst>
              <a:ext uri="{FF2B5EF4-FFF2-40B4-BE49-F238E27FC236}">
                <a16:creationId xmlns:a16="http://schemas.microsoft.com/office/drawing/2014/main" id="{70F234B4-276B-D435-4B2F-4A57F1B93FB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3" name="Foto 2">
            <a:extLst>
              <a:ext uri="{FF2B5EF4-FFF2-40B4-BE49-F238E27FC236}">
                <a16:creationId xmlns:a16="http://schemas.microsoft.com/office/drawing/2014/main" id="{76E444C0-7F2A-6C16-9DC4-F21B8239EFB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9FBEA561-8613-6F75-B882-C47198DD654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8"/>
          </a:xfrm>
          <a:prstGeom prst="rect">
            <a:avLst/>
          </a:prstGeom>
        </p:spPr>
      </p:pic>
      <p:sp>
        <p:nvSpPr>
          <p:cNvPr id="2" name="Autor">
            <a:extLst>
              <a:ext uri="{FF2B5EF4-FFF2-40B4-BE49-F238E27FC236}">
                <a16:creationId xmlns:a16="http://schemas.microsoft.com/office/drawing/2014/main" id="{4794B3C9-7B8F-E39D-B333-30A69A4940DE}"/>
              </a:ext>
            </a:extLst>
          </p:cNvPr>
          <p:cNvSpPr/>
          <p:nvPr/>
        </p:nvSpPr>
        <p:spPr>
          <a:xfrm>
            <a:off x="9929204" y="6365461"/>
            <a:ext cx="1578719" cy="170259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44000" tIns="0" rIns="144000" bIns="0" rtlCol="0" anchor="ctr">
            <a:spAutoFit/>
          </a:bodyPr>
          <a:lstStyle/>
          <a:p>
            <a:pPr marL="0" marR="0" lvl="0" indent="0" algn="r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000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Ronald Woan</a:t>
            </a:r>
            <a:endParaRPr kumimoji="0" lang="en-US" sz="100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139971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5D3DEAC-D88B-1015-1B92-51B3075956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 0">
            <a:extLst>
              <a:ext uri="{FF2B5EF4-FFF2-40B4-BE49-F238E27FC236}">
                <a16:creationId xmlns:a16="http://schemas.microsoft.com/office/drawing/2014/main" id="{B17C25B3-A501-8757-9D8B-785C8EB459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5" name="Foto 1">
            <a:extLst>
              <a:ext uri="{FF2B5EF4-FFF2-40B4-BE49-F238E27FC236}">
                <a16:creationId xmlns:a16="http://schemas.microsoft.com/office/drawing/2014/main" id="{659CF5A4-BD61-DF52-B4AA-701DDD4E73F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3" name="Foto 2">
            <a:extLst>
              <a:ext uri="{FF2B5EF4-FFF2-40B4-BE49-F238E27FC236}">
                <a16:creationId xmlns:a16="http://schemas.microsoft.com/office/drawing/2014/main" id="{39C577E2-BD7F-7FE3-268E-3E5F86775E3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6D5ABF3A-BC65-C2C0-4F64-1AF25F40CA7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8"/>
          </a:xfrm>
          <a:prstGeom prst="rect">
            <a:avLst/>
          </a:prstGeom>
        </p:spPr>
      </p:pic>
      <p:sp>
        <p:nvSpPr>
          <p:cNvPr id="2" name="Autor">
            <a:extLst>
              <a:ext uri="{FF2B5EF4-FFF2-40B4-BE49-F238E27FC236}">
                <a16:creationId xmlns:a16="http://schemas.microsoft.com/office/drawing/2014/main" id="{E578A308-7137-59FA-0617-7E580AD7BEB8}"/>
              </a:ext>
            </a:extLst>
          </p:cNvPr>
          <p:cNvSpPr/>
          <p:nvPr/>
        </p:nvSpPr>
        <p:spPr>
          <a:xfrm>
            <a:off x="10123425" y="6365461"/>
            <a:ext cx="1384498" cy="170259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44000" tIns="0" rIns="144000" bIns="0" rtlCol="0" anchor="ctr">
            <a:spAutoFit/>
          </a:bodyPr>
          <a:lstStyle/>
          <a:p>
            <a:pPr marL="0" marR="0" lvl="0" indent="0" algn="r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000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Kate Tann</a:t>
            </a:r>
            <a:endParaRPr kumimoji="0" lang="en-US" sz="100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861738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CEFFA9-47EE-EE3D-CA93-12EE4F3492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 0">
            <a:extLst>
              <a:ext uri="{FF2B5EF4-FFF2-40B4-BE49-F238E27FC236}">
                <a16:creationId xmlns:a16="http://schemas.microsoft.com/office/drawing/2014/main" id="{B1CDEB30-7C6C-9D10-8126-914F61D4F1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5" name="Foto 1">
            <a:extLst>
              <a:ext uri="{FF2B5EF4-FFF2-40B4-BE49-F238E27FC236}">
                <a16:creationId xmlns:a16="http://schemas.microsoft.com/office/drawing/2014/main" id="{2B4DFC7F-DE01-2CB7-8E73-B8E32760AE3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3" name="Foto 2">
            <a:extLst>
              <a:ext uri="{FF2B5EF4-FFF2-40B4-BE49-F238E27FC236}">
                <a16:creationId xmlns:a16="http://schemas.microsoft.com/office/drawing/2014/main" id="{5D19923D-819A-D681-21EC-2E09C1CEDB5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A52610F6-8C5A-5121-6F00-1B83544972D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8"/>
          </a:xfrm>
          <a:prstGeom prst="rect">
            <a:avLst/>
          </a:prstGeom>
        </p:spPr>
      </p:pic>
      <p:sp>
        <p:nvSpPr>
          <p:cNvPr id="2" name="Autor">
            <a:extLst>
              <a:ext uri="{FF2B5EF4-FFF2-40B4-BE49-F238E27FC236}">
                <a16:creationId xmlns:a16="http://schemas.microsoft.com/office/drawing/2014/main" id="{A5A84BCB-6EB0-118D-B33C-CB390DE7701A}"/>
              </a:ext>
            </a:extLst>
          </p:cNvPr>
          <p:cNvSpPr/>
          <p:nvPr/>
        </p:nvSpPr>
        <p:spPr>
          <a:xfrm>
            <a:off x="10123425" y="6365461"/>
            <a:ext cx="1384498" cy="170259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44000" tIns="0" rIns="144000" bIns="0" rtlCol="0" anchor="ctr">
            <a:spAutoFit/>
          </a:bodyPr>
          <a:lstStyle/>
          <a:p>
            <a:pPr marL="0" marR="0" lvl="0" indent="0" algn="r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000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Kate Tann</a:t>
            </a:r>
            <a:endParaRPr kumimoji="0" lang="en-US" sz="100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691161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B998EDD-6AE8-5AA0-BE26-F8BB21106E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 0">
            <a:extLst>
              <a:ext uri="{FF2B5EF4-FFF2-40B4-BE49-F238E27FC236}">
                <a16:creationId xmlns:a16="http://schemas.microsoft.com/office/drawing/2014/main" id="{B4DA2346-2858-7FCB-B530-AFB0855285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5" name="Foto 1">
            <a:extLst>
              <a:ext uri="{FF2B5EF4-FFF2-40B4-BE49-F238E27FC236}">
                <a16:creationId xmlns:a16="http://schemas.microsoft.com/office/drawing/2014/main" id="{188793BA-A45F-993E-8D48-FD055CACF1F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3" name="Foto 2">
            <a:extLst>
              <a:ext uri="{FF2B5EF4-FFF2-40B4-BE49-F238E27FC236}">
                <a16:creationId xmlns:a16="http://schemas.microsoft.com/office/drawing/2014/main" id="{40A7F16B-493A-E4A1-F766-3C053561AF1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A969E278-8E02-CDF2-7483-F04B32BB1DD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8"/>
          </a:xfrm>
          <a:prstGeom prst="rect">
            <a:avLst/>
          </a:prstGeom>
        </p:spPr>
      </p:pic>
      <p:sp>
        <p:nvSpPr>
          <p:cNvPr id="2" name="Autor">
            <a:extLst>
              <a:ext uri="{FF2B5EF4-FFF2-40B4-BE49-F238E27FC236}">
                <a16:creationId xmlns:a16="http://schemas.microsoft.com/office/drawing/2014/main" id="{30A17407-C062-F812-898F-D89777493B14}"/>
              </a:ext>
            </a:extLst>
          </p:cNvPr>
          <p:cNvSpPr/>
          <p:nvPr/>
        </p:nvSpPr>
        <p:spPr>
          <a:xfrm>
            <a:off x="9867701" y="6365461"/>
            <a:ext cx="1640222" cy="170259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44000" tIns="0" rIns="144000" bIns="0" rtlCol="0" anchor="ctr">
            <a:spAutoFit/>
          </a:bodyPr>
          <a:lstStyle/>
          <a:p>
            <a:pPr marL="0" marR="0" lvl="0" indent="0" algn="r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000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Valerie Hukalo</a:t>
            </a:r>
            <a:endParaRPr kumimoji="0" lang="en-US" sz="100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416605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B1453C-1711-8813-9309-2F4CB15D56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0">
            <a:extLst>
              <a:ext uri="{FF2B5EF4-FFF2-40B4-BE49-F238E27FC236}">
                <a16:creationId xmlns:a16="http://schemas.microsoft.com/office/drawing/2014/main" id="{679F0038-B840-701D-3DAD-73F3E08268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5" name="Foto 1">
            <a:extLst>
              <a:ext uri="{FF2B5EF4-FFF2-40B4-BE49-F238E27FC236}">
                <a16:creationId xmlns:a16="http://schemas.microsoft.com/office/drawing/2014/main" id="{EF7B515E-B0E3-866F-334A-D0180B6DB4C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2" name="Foto 2">
            <a:extLst>
              <a:ext uri="{FF2B5EF4-FFF2-40B4-BE49-F238E27FC236}">
                <a16:creationId xmlns:a16="http://schemas.microsoft.com/office/drawing/2014/main" id="{03BC126A-9062-2180-8B42-EF8E140394A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B8AE6151-F37A-F195-2504-DC9195EB64D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8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EBE76CAD-B397-383D-48D8-CC75DC19C5C4}"/>
              </a:ext>
            </a:extLst>
          </p:cNvPr>
          <p:cNvSpPr/>
          <p:nvPr/>
        </p:nvSpPr>
        <p:spPr>
          <a:xfrm>
            <a:off x="9867701" y="6365461"/>
            <a:ext cx="1640222" cy="170259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44000" tIns="0" rIns="144000" bIns="0" rtlCol="0" anchor="ctr">
            <a:spAutoFit/>
          </a:bodyPr>
          <a:lstStyle/>
          <a:p>
            <a:pPr marL="0" marR="0" lvl="0" indent="0" algn="r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000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Valerie Hukalo</a:t>
            </a:r>
            <a:endParaRPr kumimoji="0" lang="en-US" sz="100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271213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F3C46D-00ED-7558-2227-E8C1BF96EA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 0">
            <a:extLst>
              <a:ext uri="{FF2B5EF4-FFF2-40B4-BE49-F238E27FC236}">
                <a16:creationId xmlns:a16="http://schemas.microsoft.com/office/drawing/2014/main" id="{4B9E6977-4544-AC19-E917-818C67D597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5" name="Foto 1">
            <a:extLst>
              <a:ext uri="{FF2B5EF4-FFF2-40B4-BE49-F238E27FC236}">
                <a16:creationId xmlns:a16="http://schemas.microsoft.com/office/drawing/2014/main" id="{A2A8D823-EF2B-6770-75B2-61489290236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3" name="Foto 2">
            <a:extLst>
              <a:ext uri="{FF2B5EF4-FFF2-40B4-BE49-F238E27FC236}">
                <a16:creationId xmlns:a16="http://schemas.microsoft.com/office/drawing/2014/main" id="{E3C97EAD-68BD-F21C-6482-E5AFF21855C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6305E057-AE87-90E6-0D22-04AEAE64EB2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8"/>
          </a:xfrm>
          <a:prstGeom prst="rect">
            <a:avLst/>
          </a:prstGeom>
        </p:spPr>
      </p:pic>
      <p:sp>
        <p:nvSpPr>
          <p:cNvPr id="2" name="Autor">
            <a:extLst>
              <a:ext uri="{FF2B5EF4-FFF2-40B4-BE49-F238E27FC236}">
                <a16:creationId xmlns:a16="http://schemas.microsoft.com/office/drawing/2014/main" id="{67B74111-E2BA-6702-7C39-6FEDAFB4A5A8}"/>
              </a:ext>
            </a:extLst>
          </p:cNvPr>
          <p:cNvSpPr/>
          <p:nvPr/>
        </p:nvSpPr>
        <p:spPr>
          <a:xfrm>
            <a:off x="9867701" y="6365461"/>
            <a:ext cx="1640222" cy="170259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44000" tIns="0" rIns="144000" bIns="0" rtlCol="0" anchor="ctr">
            <a:spAutoFit/>
          </a:bodyPr>
          <a:lstStyle/>
          <a:p>
            <a:pPr marL="0" marR="0" lvl="0" indent="0" algn="r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000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Valerie Hukalo</a:t>
            </a:r>
            <a:endParaRPr kumimoji="0" lang="en-US" sz="100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807682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1357F6-48EC-7A92-199E-F7479FED38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 0">
            <a:extLst>
              <a:ext uri="{FF2B5EF4-FFF2-40B4-BE49-F238E27FC236}">
                <a16:creationId xmlns:a16="http://schemas.microsoft.com/office/drawing/2014/main" id="{6CF18C1B-267C-20B1-2CF7-F1186DC585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5" name="Foto 1">
            <a:extLst>
              <a:ext uri="{FF2B5EF4-FFF2-40B4-BE49-F238E27FC236}">
                <a16:creationId xmlns:a16="http://schemas.microsoft.com/office/drawing/2014/main" id="{5014DC06-B072-3240-6AA0-B9619B944C3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3" name="Foto 2">
            <a:extLst>
              <a:ext uri="{FF2B5EF4-FFF2-40B4-BE49-F238E27FC236}">
                <a16:creationId xmlns:a16="http://schemas.microsoft.com/office/drawing/2014/main" id="{4B5A5EA3-05DB-C422-71E5-5010515AD58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28C77785-1C8D-BB01-8993-DB74BB00E9E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8"/>
          </a:xfrm>
          <a:prstGeom prst="rect">
            <a:avLst/>
          </a:prstGeom>
        </p:spPr>
      </p:pic>
      <p:sp>
        <p:nvSpPr>
          <p:cNvPr id="2" name="Autor">
            <a:extLst>
              <a:ext uri="{FF2B5EF4-FFF2-40B4-BE49-F238E27FC236}">
                <a16:creationId xmlns:a16="http://schemas.microsoft.com/office/drawing/2014/main" id="{CBC11283-8E9D-E58A-DB49-66FFD3662E94}"/>
              </a:ext>
            </a:extLst>
          </p:cNvPr>
          <p:cNvSpPr/>
          <p:nvPr/>
        </p:nvSpPr>
        <p:spPr>
          <a:xfrm>
            <a:off x="9867701" y="6365461"/>
            <a:ext cx="1640222" cy="170259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44000" tIns="0" rIns="144000" bIns="0" rtlCol="0" anchor="ctr">
            <a:spAutoFit/>
          </a:bodyPr>
          <a:lstStyle/>
          <a:p>
            <a:pPr marL="0" marR="0" lvl="0" indent="0" algn="r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000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Valerie Hukalo</a:t>
            </a:r>
            <a:endParaRPr kumimoji="0" lang="en-US" sz="100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747202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65F6C3-B945-D95B-2795-4FF833293B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 0">
            <a:extLst>
              <a:ext uri="{FF2B5EF4-FFF2-40B4-BE49-F238E27FC236}">
                <a16:creationId xmlns:a16="http://schemas.microsoft.com/office/drawing/2014/main" id="{99595F13-B43C-228D-ED86-6B6EDF98D9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5" name="Foto 1">
            <a:extLst>
              <a:ext uri="{FF2B5EF4-FFF2-40B4-BE49-F238E27FC236}">
                <a16:creationId xmlns:a16="http://schemas.microsoft.com/office/drawing/2014/main" id="{F78C09E7-D557-671B-6A23-7D5B6F5E3C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3" name="Foto 2">
            <a:extLst>
              <a:ext uri="{FF2B5EF4-FFF2-40B4-BE49-F238E27FC236}">
                <a16:creationId xmlns:a16="http://schemas.microsoft.com/office/drawing/2014/main" id="{7CB0E84A-5A8F-C0DC-26B6-E1C4A52B642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E6FA277A-D8B8-3246-A0E4-18246B47379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8"/>
          </a:xfrm>
          <a:prstGeom prst="rect">
            <a:avLst/>
          </a:prstGeom>
        </p:spPr>
      </p:pic>
      <p:sp>
        <p:nvSpPr>
          <p:cNvPr id="2" name="Autor">
            <a:extLst>
              <a:ext uri="{FF2B5EF4-FFF2-40B4-BE49-F238E27FC236}">
                <a16:creationId xmlns:a16="http://schemas.microsoft.com/office/drawing/2014/main" id="{727D6175-C6B7-7571-6EA0-6E8F4A93C1B5}"/>
              </a:ext>
            </a:extLst>
          </p:cNvPr>
          <p:cNvSpPr/>
          <p:nvPr/>
        </p:nvSpPr>
        <p:spPr>
          <a:xfrm>
            <a:off x="10123425" y="6365461"/>
            <a:ext cx="1384498" cy="170259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44000" tIns="0" rIns="144000" bIns="0" rtlCol="0" anchor="ctr">
            <a:spAutoFit/>
          </a:bodyPr>
          <a:lstStyle/>
          <a:p>
            <a:pPr marL="0" marR="0" lvl="0" indent="0" algn="r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000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Kate Tann</a:t>
            </a:r>
            <a:endParaRPr kumimoji="0" lang="en-US" sz="100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999294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94EBFF-01DD-F4D5-B980-0E7A7A9DED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 0">
            <a:extLst>
              <a:ext uri="{FF2B5EF4-FFF2-40B4-BE49-F238E27FC236}">
                <a16:creationId xmlns:a16="http://schemas.microsoft.com/office/drawing/2014/main" id="{6A661BF5-A45B-8494-368F-FFD4605AA4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5" name="Foto 1">
            <a:extLst>
              <a:ext uri="{FF2B5EF4-FFF2-40B4-BE49-F238E27FC236}">
                <a16:creationId xmlns:a16="http://schemas.microsoft.com/office/drawing/2014/main" id="{8647CBCE-7363-6029-B41D-295432E5269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3" name="Foto 2">
            <a:extLst>
              <a:ext uri="{FF2B5EF4-FFF2-40B4-BE49-F238E27FC236}">
                <a16:creationId xmlns:a16="http://schemas.microsoft.com/office/drawing/2014/main" id="{BF8D1CFD-BC72-7CFB-09E8-2ED9734489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E9ADE02C-FC10-DBED-217C-BE10DAA0B9A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8"/>
          </a:xfrm>
          <a:prstGeom prst="rect">
            <a:avLst/>
          </a:prstGeom>
        </p:spPr>
      </p:pic>
      <p:sp>
        <p:nvSpPr>
          <p:cNvPr id="2" name="Autor">
            <a:extLst>
              <a:ext uri="{FF2B5EF4-FFF2-40B4-BE49-F238E27FC236}">
                <a16:creationId xmlns:a16="http://schemas.microsoft.com/office/drawing/2014/main" id="{A8049634-F69A-393F-395A-02A327CB26A3}"/>
              </a:ext>
            </a:extLst>
          </p:cNvPr>
          <p:cNvSpPr/>
          <p:nvPr/>
        </p:nvSpPr>
        <p:spPr>
          <a:xfrm>
            <a:off x="9867701" y="6365461"/>
            <a:ext cx="1640222" cy="170259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44000" tIns="0" rIns="144000" bIns="0" rtlCol="0" anchor="ctr">
            <a:spAutoFit/>
          </a:bodyPr>
          <a:lstStyle/>
          <a:p>
            <a:pPr marL="0" marR="0" lvl="0" indent="0" algn="r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000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Valerie Hukalo</a:t>
            </a:r>
            <a:endParaRPr kumimoji="0" lang="en-US" sz="100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242788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D10FC5-B1E4-49F1-8AB8-D337E16D437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 0">
            <a:extLst>
              <a:ext uri="{FF2B5EF4-FFF2-40B4-BE49-F238E27FC236}">
                <a16:creationId xmlns:a16="http://schemas.microsoft.com/office/drawing/2014/main" id="{E2183A30-5320-CF85-2763-C9388C3F3E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5" name="Foto 1">
            <a:extLst>
              <a:ext uri="{FF2B5EF4-FFF2-40B4-BE49-F238E27FC236}">
                <a16:creationId xmlns:a16="http://schemas.microsoft.com/office/drawing/2014/main" id="{F1BDCD9C-4FF8-820B-B2F6-238F6FDA685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3" name="Foto 2">
            <a:extLst>
              <a:ext uri="{FF2B5EF4-FFF2-40B4-BE49-F238E27FC236}">
                <a16:creationId xmlns:a16="http://schemas.microsoft.com/office/drawing/2014/main" id="{FB12D728-68ED-84A0-AA3F-AA29C54792A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49651215-47BD-CA45-D00A-CD2AC87CA8C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8"/>
          </a:xfrm>
          <a:prstGeom prst="rect">
            <a:avLst/>
          </a:prstGeom>
        </p:spPr>
      </p:pic>
      <p:sp>
        <p:nvSpPr>
          <p:cNvPr id="2" name="Autor">
            <a:extLst>
              <a:ext uri="{FF2B5EF4-FFF2-40B4-BE49-F238E27FC236}">
                <a16:creationId xmlns:a16="http://schemas.microsoft.com/office/drawing/2014/main" id="{486D893C-1002-9EB1-FFDB-EA36EE79BEAE}"/>
              </a:ext>
            </a:extLst>
          </p:cNvPr>
          <p:cNvSpPr/>
          <p:nvPr/>
        </p:nvSpPr>
        <p:spPr>
          <a:xfrm>
            <a:off x="9929204" y="6365461"/>
            <a:ext cx="1578719" cy="170259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44000" tIns="0" rIns="144000" bIns="0" rtlCol="0" anchor="ctr">
            <a:spAutoFit/>
          </a:bodyPr>
          <a:lstStyle/>
          <a:p>
            <a:pPr marL="0" marR="0" lvl="0" indent="0" algn="r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000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Ronald Woan</a:t>
            </a:r>
            <a:endParaRPr kumimoji="0" lang="en-US" sz="100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830116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48BEAB-75AA-50CC-B77D-5990F702C0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 0">
            <a:extLst>
              <a:ext uri="{FF2B5EF4-FFF2-40B4-BE49-F238E27FC236}">
                <a16:creationId xmlns:a16="http://schemas.microsoft.com/office/drawing/2014/main" id="{CDAB1AA2-C4D7-E1B3-AB6C-B71A92E3DD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5" name="Foto 1">
            <a:extLst>
              <a:ext uri="{FF2B5EF4-FFF2-40B4-BE49-F238E27FC236}">
                <a16:creationId xmlns:a16="http://schemas.microsoft.com/office/drawing/2014/main" id="{A0CB9211-F72A-5FD6-6B3B-8B5B45B2B43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3" name="Foto 2">
            <a:extLst>
              <a:ext uri="{FF2B5EF4-FFF2-40B4-BE49-F238E27FC236}">
                <a16:creationId xmlns:a16="http://schemas.microsoft.com/office/drawing/2014/main" id="{1FC93CFE-B7DA-2328-0DBB-5F63D8413C7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9CE78DCD-FD56-AFD3-62E4-ADEB621B728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8"/>
          </a:xfrm>
          <a:prstGeom prst="rect">
            <a:avLst/>
          </a:prstGeom>
        </p:spPr>
      </p:pic>
      <p:sp>
        <p:nvSpPr>
          <p:cNvPr id="2" name="Autor">
            <a:extLst>
              <a:ext uri="{FF2B5EF4-FFF2-40B4-BE49-F238E27FC236}">
                <a16:creationId xmlns:a16="http://schemas.microsoft.com/office/drawing/2014/main" id="{DB6F3397-CF72-61BA-2951-952C79304846}"/>
              </a:ext>
            </a:extLst>
          </p:cNvPr>
          <p:cNvSpPr/>
          <p:nvPr/>
        </p:nvSpPr>
        <p:spPr>
          <a:xfrm>
            <a:off x="9929204" y="6365461"/>
            <a:ext cx="1578719" cy="170259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44000" tIns="0" rIns="144000" bIns="0" rtlCol="0" anchor="ctr">
            <a:spAutoFit/>
          </a:bodyPr>
          <a:lstStyle/>
          <a:p>
            <a:pPr marL="0" marR="0" lvl="0" indent="0" algn="r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000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Ronald Woan</a:t>
            </a:r>
            <a:endParaRPr kumimoji="0" lang="en-US" sz="100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409028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2485EE-ACA5-7319-95F4-DCE54582A6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Foto 0">
            <a:extLst>
              <a:ext uri="{FF2B5EF4-FFF2-40B4-BE49-F238E27FC236}">
                <a16:creationId xmlns:a16="http://schemas.microsoft.com/office/drawing/2014/main" id="{53BE5068-2A3A-1724-E151-956507F886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5" name="Foto 1">
            <a:extLst>
              <a:ext uri="{FF2B5EF4-FFF2-40B4-BE49-F238E27FC236}">
                <a16:creationId xmlns:a16="http://schemas.microsoft.com/office/drawing/2014/main" id="{CABE04F3-CC55-5F73-A081-E9E6BB9A715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82140610-FB6D-D80C-DDC4-664DDA3BAB3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DB69C219-509D-0C83-D0B3-D26CD048208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8"/>
          </a:xfrm>
          <a:prstGeom prst="rect">
            <a:avLst/>
          </a:prstGeom>
        </p:spPr>
      </p:pic>
      <p:sp>
        <p:nvSpPr>
          <p:cNvPr id="2" name="Autor">
            <a:extLst>
              <a:ext uri="{FF2B5EF4-FFF2-40B4-BE49-F238E27FC236}">
                <a16:creationId xmlns:a16="http://schemas.microsoft.com/office/drawing/2014/main" id="{493EB4CB-614E-543F-E794-906C1EFA4356}"/>
              </a:ext>
            </a:extLst>
          </p:cNvPr>
          <p:cNvSpPr/>
          <p:nvPr/>
        </p:nvSpPr>
        <p:spPr>
          <a:xfrm>
            <a:off x="9929204" y="6365461"/>
            <a:ext cx="1578719" cy="170259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44000" tIns="0" rIns="144000" bIns="0" rtlCol="0" anchor="ctr">
            <a:spAutoFit/>
          </a:bodyPr>
          <a:lstStyle/>
          <a:p>
            <a:pPr marL="0" marR="0" lvl="0" indent="0" algn="r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000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Ronald Woan</a:t>
            </a:r>
            <a:endParaRPr kumimoji="0" lang="en-US" sz="100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583141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4BD024B-FF0B-5BFA-A7FD-C236374A68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 0">
            <a:extLst>
              <a:ext uri="{FF2B5EF4-FFF2-40B4-BE49-F238E27FC236}">
                <a16:creationId xmlns:a16="http://schemas.microsoft.com/office/drawing/2014/main" id="{04335E90-048C-167D-E05E-AE6662D992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5" name="Foto 1">
            <a:extLst>
              <a:ext uri="{FF2B5EF4-FFF2-40B4-BE49-F238E27FC236}">
                <a16:creationId xmlns:a16="http://schemas.microsoft.com/office/drawing/2014/main" id="{547A00AF-6433-B2D8-105D-5C22C4530A0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3" name="Foto 2">
            <a:extLst>
              <a:ext uri="{FF2B5EF4-FFF2-40B4-BE49-F238E27FC236}">
                <a16:creationId xmlns:a16="http://schemas.microsoft.com/office/drawing/2014/main" id="{19C31DDF-5F7C-F9B5-B9CB-525F03A1DA3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20E91FD4-9102-A186-08F7-E9652303D22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8"/>
          </a:xfrm>
          <a:prstGeom prst="rect">
            <a:avLst/>
          </a:prstGeom>
        </p:spPr>
      </p:pic>
      <p:sp>
        <p:nvSpPr>
          <p:cNvPr id="2" name="Autor">
            <a:extLst>
              <a:ext uri="{FF2B5EF4-FFF2-40B4-BE49-F238E27FC236}">
                <a16:creationId xmlns:a16="http://schemas.microsoft.com/office/drawing/2014/main" id="{C9AEE1B6-61FE-2875-0629-FAEDCFF40921}"/>
              </a:ext>
            </a:extLst>
          </p:cNvPr>
          <p:cNvSpPr/>
          <p:nvPr/>
        </p:nvSpPr>
        <p:spPr>
          <a:xfrm>
            <a:off x="9929204" y="6365461"/>
            <a:ext cx="1578719" cy="170259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44000" tIns="0" rIns="144000" bIns="0" rtlCol="0" anchor="ctr">
            <a:spAutoFit/>
          </a:bodyPr>
          <a:lstStyle/>
          <a:p>
            <a:pPr marL="0" marR="0" lvl="0" indent="0" algn="r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000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Ronald Woan</a:t>
            </a:r>
            <a:endParaRPr kumimoji="0" lang="en-US" sz="100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549537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FC30FF-C319-6E88-BFD8-C80D1D2BC3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 0">
            <a:extLst>
              <a:ext uri="{FF2B5EF4-FFF2-40B4-BE49-F238E27FC236}">
                <a16:creationId xmlns:a16="http://schemas.microsoft.com/office/drawing/2014/main" id="{397A6E7E-A3B2-610D-4893-598703C366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5" name="Foto 1">
            <a:extLst>
              <a:ext uri="{FF2B5EF4-FFF2-40B4-BE49-F238E27FC236}">
                <a16:creationId xmlns:a16="http://schemas.microsoft.com/office/drawing/2014/main" id="{C0288863-C8C3-623B-5CBA-8EC473357C4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3" name="Foto 2">
            <a:extLst>
              <a:ext uri="{FF2B5EF4-FFF2-40B4-BE49-F238E27FC236}">
                <a16:creationId xmlns:a16="http://schemas.microsoft.com/office/drawing/2014/main" id="{851282AE-1BA3-2FFF-F3C6-C43082F0038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520796F6-1161-B86B-9020-6F22D77590E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8"/>
          </a:xfrm>
          <a:prstGeom prst="rect">
            <a:avLst/>
          </a:prstGeom>
        </p:spPr>
      </p:pic>
      <p:sp>
        <p:nvSpPr>
          <p:cNvPr id="2" name="Autor">
            <a:extLst>
              <a:ext uri="{FF2B5EF4-FFF2-40B4-BE49-F238E27FC236}">
                <a16:creationId xmlns:a16="http://schemas.microsoft.com/office/drawing/2014/main" id="{42E39005-7483-C0B1-6C62-597DD2EB8974}"/>
              </a:ext>
            </a:extLst>
          </p:cNvPr>
          <p:cNvSpPr/>
          <p:nvPr/>
        </p:nvSpPr>
        <p:spPr>
          <a:xfrm>
            <a:off x="9929204" y="6365461"/>
            <a:ext cx="1578719" cy="170259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44000" tIns="0" rIns="144000" bIns="0" rtlCol="0" anchor="ctr">
            <a:spAutoFit/>
          </a:bodyPr>
          <a:lstStyle/>
          <a:p>
            <a:pPr marL="0" marR="0" lvl="0" indent="0" algn="r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000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Ronald Woan</a:t>
            </a:r>
            <a:endParaRPr kumimoji="0" lang="en-US" sz="100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572836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1FA02D-3A0C-D015-10A1-F75094773B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 0">
            <a:extLst>
              <a:ext uri="{FF2B5EF4-FFF2-40B4-BE49-F238E27FC236}">
                <a16:creationId xmlns:a16="http://schemas.microsoft.com/office/drawing/2014/main" id="{6516F79A-9964-F20D-E781-0F5CF5D700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5" name="Foto 1">
            <a:extLst>
              <a:ext uri="{FF2B5EF4-FFF2-40B4-BE49-F238E27FC236}">
                <a16:creationId xmlns:a16="http://schemas.microsoft.com/office/drawing/2014/main" id="{DD9CF734-957E-5484-38B4-A054AD14C34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3" name="Foto 2">
            <a:extLst>
              <a:ext uri="{FF2B5EF4-FFF2-40B4-BE49-F238E27FC236}">
                <a16:creationId xmlns:a16="http://schemas.microsoft.com/office/drawing/2014/main" id="{DF644C61-28A0-0378-DB36-0C4598ED5BE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12636D67-F7CC-EA88-6C90-BE8AFA670D8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8"/>
          </a:xfrm>
          <a:prstGeom prst="rect">
            <a:avLst/>
          </a:prstGeom>
        </p:spPr>
      </p:pic>
      <p:sp>
        <p:nvSpPr>
          <p:cNvPr id="2" name="Autor">
            <a:extLst>
              <a:ext uri="{FF2B5EF4-FFF2-40B4-BE49-F238E27FC236}">
                <a16:creationId xmlns:a16="http://schemas.microsoft.com/office/drawing/2014/main" id="{3A40D81D-9502-EB55-5FC9-976BEC3A3C79}"/>
              </a:ext>
            </a:extLst>
          </p:cNvPr>
          <p:cNvSpPr/>
          <p:nvPr/>
        </p:nvSpPr>
        <p:spPr>
          <a:xfrm>
            <a:off x="9929204" y="6365461"/>
            <a:ext cx="1578719" cy="170259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44000" tIns="0" rIns="144000" bIns="0" rtlCol="0" anchor="ctr">
            <a:spAutoFit/>
          </a:bodyPr>
          <a:lstStyle/>
          <a:p>
            <a:pPr marL="0" marR="0" lvl="0" indent="0" algn="r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000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Ronald Woan</a:t>
            </a:r>
            <a:endParaRPr kumimoji="0" lang="en-US" sz="100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137658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EDD4EA-AF03-4B5B-2187-E4F7D78028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 0">
            <a:extLst>
              <a:ext uri="{FF2B5EF4-FFF2-40B4-BE49-F238E27FC236}">
                <a16:creationId xmlns:a16="http://schemas.microsoft.com/office/drawing/2014/main" id="{158E152A-E831-DE9E-FD0D-084856395C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5" name="Foto 1">
            <a:extLst>
              <a:ext uri="{FF2B5EF4-FFF2-40B4-BE49-F238E27FC236}">
                <a16:creationId xmlns:a16="http://schemas.microsoft.com/office/drawing/2014/main" id="{7F52C548-43EB-0A63-C29E-128A4836D36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3" name="Foto 2">
            <a:extLst>
              <a:ext uri="{FF2B5EF4-FFF2-40B4-BE49-F238E27FC236}">
                <a16:creationId xmlns:a16="http://schemas.microsoft.com/office/drawing/2014/main" id="{2C0A34BF-84C3-7728-85BB-776710A14A2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D9C0A185-FAFF-5ECB-70E1-47F84ECE547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8"/>
          </a:xfrm>
          <a:prstGeom prst="rect">
            <a:avLst/>
          </a:prstGeom>
        </p:spPr>
      </p:pic>
      <p:sp>
        <p:nvSpPr>
          <p:cNvPr id="2" name="Autor">
            <a:extLst>
              <a:ext uri="{FF2B5EF4-FFF2-40B4-BE49-F238E27FC236}">
                <a16:creationId xmlns:a16="http://schemas.microsoft.com/office/drawing/2014/main" id="{B6FAE8A3-C165-56F5-97FF-9E4A4ADC7D82}"/>
              </a:ext>
            </a:extLst>
          </p:cNvPr>
          <p:cNvSpPr/>
          <p:nvPr/>
        </p:nvSpPr>
        <p:spPr>
          <a:xfrm>
            <a:off x="9929204" y="6365461"/>
            <a:ext cx="1578719" cy="170259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44000" tIns="0" rIns="144000" bIns="0" rtlCol="0" anchor="ctr">
            <a:spAutoFit/>
          </a:bodyPr>
          <a:lstStyle/>
          <a:p>
            <a:pPr marL="0" marR="0" lvl="0" indent="0" algn="r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000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Ronald Woan</a:t>
            </a:r>
            <a:endParaRPr kumimoji="0" lang="en-US" sz="100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463480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9CFE49A-63D9-B65C-0F50-4BDDCA4E4F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 0">
            <a:extLst>
              <a:ext uri="{FF2B5EF4-FFF2-40B4-BE49-F238E27FC236}">
                <a16:creationId xmlns:a16="http://schemas.microsoft.com/office/drawing/2014/main" id="{C3DE5E34-5F73-C350-0C35-62711B7BD2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5" name="Foto 1">
            <a:extLst>
              <a:ext uri="{FF2B5EF4-FFF2-40B4-BE49-F238E27FC236}">
                <a16:creationId xmlns:a16="http://schemas.microsoft.com/office/drawing/2014/main" id="{E1AE7FF3-EF96-6A35-AC6D-3F599C4997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3" name="Foto 2">
            <a:extLst>
              <a:ext uri="{FF2B5EF4-FFF2-40B4-BE49-F238E27FC236}">
                <a16:creationId xmlns:a16="http://schemas.microsoft.com/office/drawing/2014/main" id="{BEA4594A-DD3A-1274-F16F-17C53B78A4E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9B4CA9B1-70AC-7CE4-EBFA-F92D23FE91D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8"/>
          </a:xfrm>
          <a:prstGeom prst="rect">
            <a:avLst/>
          </a:prstGeom>
        </p:spPr>
      </p:pic>
      <p:sp>
        <p:nvSpPr>
          <p:cNvPr id="2" name="Autor">
            <a:extLst>
              <a:ext uri="{FF2B5EF4-FFF2-40B4-BE49-F238E27FC236}">
                <a16:creationId xmlns:a16="http://schemas.microsoft.com/office/drawing/2014/main" id="{4BB7A16D-7F3D-4A1E-19BC-5B378EF6D302}"/>
              </a:ext>
            </a:extLst>
          </p:cNvPr>
          <p:cNvSpPr/>
          <p:nvPr/>
        </p:nvSpPr>
        <p:spPr>
          <a:xfrm>
            <a:off x="9929204" y="6365461"/>
            <a:ext cx="1578719" cy="170259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44000" tIns="0" rIns="144000" bIns="0" rtlCol="0" anchor="ctr">
            <a:spAutoFit/>
          </a:bodyPr>
          <a:lstStyle/>
          <a:p>
            <a:pPr marL="0" marR="0" lvl="0" indent="0" algn="r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000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Ronald Woan</a:t>
            </a:r>
            <a:endParaRPr kumimoji="0" lang="en-US" sz="100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834351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B9DFF1D-9278-7884-B7DC-13E5FFC43A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 0">
            <a:extLst>
              <a:ext uri="{FF2B5EF4-FFF2-40B4-BE49-F238E27FC236}">
                <a16:creationId xmlns:a16="http://schemas.microsoft.com/office/drawing/2014/main" id="{7784BB5C-5466-C406-825A-571B4BC751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5" name="Foto 1">
            <a:extLst>
              <a:ext uri="{FF2B5EF4-FFF2-40B4-BE49-F238E27FC236}">
                <a16:creationId xmlns:a16="http://schemas.microsoft.com/office/drawing/2014/main" id="{C844005D-6365-5576-46E7-F0473152ECD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3" name="Foto 2">
            <a:extLst>
              <a:ext uri="{FF2B5EF4-FFF2-40B4-BE49-F238E27FC236}">
                <a16:creationId xmlns:a16="http://schemas.microsoft.com/office/drawing/2014/main" id="{D89998B0-2B97-3EAE-0D2D-09BBD795CBF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E41F9A59-CA26-34A6-36C0-DF4B7DF9668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8"/>
          </a:xfrm>
          <a:prstGeom prst="rect">
            <a:avLst/>
          </a:prstGeom>
        </p:spPr>
      </p:pic>
      <p:sp>
        <p:nvSpPr>
          <p:cNvPr id="2" name="Autor">
            <a:extLst>
              <a:ext uri="{FF2B5EF4-FFF2-40B4-BE49-F238E27FC236}">
                <a16:creationId xmlns:a16="http://schemas.microsoft.com/office/drawing/2014/main" id="{67D9DA2E-55B8-2B68-C3F1-FA43F559BA85}"/>
              </a:ext>
            </a:extLst>
          </p:cNvPr>
          <p:cNvSpPr/>
          <p:nvPr/>
        </p:nvSpPr>
        <p:spPr>
          <a:xfrm>
            <a:off x="9867701" y="6365461"/>
            <a:ext cx="1640222" cy="170259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44000" tIns="0" rIns="144000" bIns="0" rtlCol="0" anchor="ctr">
            <a:spAutoFit/>
          </a:bodyPr>
          <a:lstStyle/>
          <a:p>
            <a:pPr marL="0" marR="0" lvl="0" indent="0" algn="r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000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Valerie Hukalo</a:t>
            </a:r>
            <a:endParaRPr kumimoji="0" lang="en-US" sz="100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224732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F5C8C8-2104-448F-0CF0-DFEB5800FB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 0">
            <a:extLst>
              <a:ext uri="{FF2B5EF4-FFF2-40B4-BE49-F238E27FC236}">
                <a16:creationId xmlns:a16="http://schemas.microsoft.com/office/drawing/2014/main" id="{57E485B8-A290-47A5-26C7-27D97F931E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5" name="Foto 1">
            <a:extLst>
              <a:ext uri="{FF2B5EF4-FFF2-40B4-BE49-F238E27FC236}">
                <a16:creationId xmlns:a16="http://schemas.microsoft.com/office/drawing/2014/main" id="{9DC41353-E3F8-4BAA-8D98-E53FDE7CB7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3" name="Foto 2">
            <a:extLst>
              <a:ext uri="{FF2B5EF4-FFF2-40B4-BE49-F238E27FC236}">
                <a16:creationId xmlns:a16="http://schemas.microsoft.com/office/drawing/2014/main" id="{2057B614-1A2F-FE01-85E7-2D0DF7D11A8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11B3F708-749A-0871-0459-47D8645D147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8"/>
          </a:xfrm>
          <a:prstGeom prst="rect">
            <a:avLst/>
          </a:prstGeom>
        </p:spPr>
      </p:pic>
      <p:sp>
        <p:nvSpPr>
          <p:cNvPr id="2" name="Autor">
            <a:extLst>
              <a:ext uri="{FF2B5EF4-FFF2-40B4-BE49-F238E27FC236}">
                <a16:creationId xmlns:a16="http://schemas.microsoft.com/office/drawing/2014/main" id="{009D48E4-FF96-C301-FE53-4D7DFAFD893C}"/>
              </a:ext>
            </a:extLst>
          </p:cNvPr>
          <p:cNvSpPr/>
          <p:nvPr/>
        </p:nvSpPr>
        <p:spPr>
          <a:xfrm>
            <a:off x="9887123" y="6365461"/>
            <a:ext cx="1620800" cy="170259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44000" tIns="0" rIns="144000" bIns="0" rtlCol="0" anchor="ctr">
            <a:spAutoFit/>
          </a:bodyPr>
          <a:lstStyle/>
          <a:p>
            <a:pPr marL="0" marR="0" lvl="0" indent="0" algn="r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000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Carola Bieniek</a:t>
            </a:r>
            <a:endParaRPr kumimoji="0" lang="en-US" sz="100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68902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672D4F3-9FE5-F625-50BB-9C99ADEC5F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 0">
            <a:extLst>
              <a:ext uri="{FF2B5EF4-FFF2-40B4-BE49-F238E27FC236}">
                <a16:creationId xmlns:a16="http://schemas.microsoft.com/office/drawing/2014/main" id="{CE3FB935-CF95-B9A8-3756-A8576333A1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5" name="Foto 1">
            <a:extLst>
              <a:ext uri="{FF2B5EF4-FFF2-40B4-BE49-F238E27FC236}">
                <a16:creationId xmlns:a16="http://schemas.microsoft.com/office/drawing/2014/main" id="{E65649CC-F828-A331-7A24-0651F38AA5F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3" name="Foto 2">
            <a:extLst>
              <a:ext uri="{FF2B5EF4-FFF2-40B4-BE49-F238E27FC236}">
                <a16:creationId xmlns:a16="http://schemas.microsoft.com/office/drawing/2014/main" id="{DB01B024-4F91-B90C-7880-D6AC54D777F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61C9A800-40A0-A3BB-048A-BA725B650BE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8"/>
          </a:xfrm>
          <a:prstGeom prst="rect">
            <a:avLst/>
          </a:prstGeom>
        </p:spPr>
      </p:pic>
      <p:sp>
        <p:nvSpPr>
          <p:cNvPr id="2" name="Autor">
            <a:extLst>
              <a:ext uri="{FF2B5EF4-FFF2-40B4-BE49-F238E27FC236}">
                <a16:creationId xmlns:a16="http://schemas.microsoft.com/office/drawing/2014/main" id="{B94A128F-6626-9FCF-B50A-FAE5E01DAC13}"/>
              </a:ext>
            </a:extLst>
          </p:cNvPr>
          <p:cNvSpPr/>
          <p:nvPr/>
        </p:nvSpPr>
        <p:spPr>
          <a:xfrm>
            <a:off x="9887123" y="6365461"/>
            <a:ext cx="1620800" cy="170259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44000" tIns="0" rIns="144000" bIns="0" rtlCol="0" anchor="ctr">
            <a:spAutoFit/>
          </a:bodyPr>
          <a:lstStyle/>
          <a:p>
            <a:pPr marL="0" marR="0" lvl="0" indent="0" algn="r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000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Carola Bieniek</a:t>
            </a:r>
            <a:endParaRPr kumimoji="0" lang="en-US" sz="100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015211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1C4279-85A7-1197-D50C-9242F4BA77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 0">
            <a:extLst>
              <a:ext uri="{FF2B5EF4-FFF2-40B4-BE49-F238E27FC236}">
                <a16:creationId xmlns:a16="http://schemas.microsoft.com/office/drawing/2014/main" id="{C6E04C28-2003-CE8F-A1F5-F3F2CFE3B5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5" name="Foto 1">
            <a:extLst>
              <a:ext uri="{FF2B5EF4-FFF2-40B4-BE49-F238E27FC236}">
                <a16:creationId xmlns:a16="http://schemas.microsoft.com/office/drawing/2014/main" id="{0BFE1B5F-C0E3-E967-240A-8A6A0D3D778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3" name="Foto 2">
            <a:extLst>
              <a:ext uri="{FF2B5EF4-FFF2-40B4-BE49-F238E27FC236}">
                <a16:creationId xmlns:a16="http://schemas.microsoft.com/office/drawing/2014/main" id="{C3372304-8893-BE1D-89D2-1A121D668B4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0799B475-BFC4-372C-99AA-0CCB0E812AC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8"/>
          </a:xfrm>
          <a:prstGeom prst="rect">
            <a:avLst/>
          </a:prstGeom>
        </p:spPr>
      </p:pic>
      <p:sp>
        <p:nvSpPr>
          <p:cNvPr id="2" name="Autor">
            <a:extLst>
              <a:ext uri="{FF2B5EF4-FFF2-40B4-BE49-F238E27FC236}">
                <a16:creationId xmlns:a16="http://schemas.microsoft.com/office/drawing/2014/main" id="{1D0621D9-0A17-FA4E-2586-CFDEA01BB56E}"/>
              </a:ext>
            </a:extLst>
          </p:cNvPr>
          <p:cNvSpPr/>
          <p:nvPr/>
        </p:nvSpPr>
        <p:spPr>
          <a:xfrm>
            <a:off x="9887123" y="6365461"/>
            <a:ext cx="1620800" cy="170259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44000" tIns="0" rIns="144000" bIns="0" rtlCol="0" anchor="ctr">
            <a:spAutoFit/>
          </a:bodyPr>
          <a:lstStyle/>
          <a:p>
            <a:pPr marL="0" marR="0" lvl="0" indent="0" algn="r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000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Carola Bieniek</a:t>
            </a:r>
            <a:endParaRPr kumimoji="0" lang="en-US" sz="100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867996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43EC4D-E10B-C664-17D4-EA2266C2E5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 0">
            <a:extLst>
              <a:ext uri="{FF2B5EF4-FFF2-40B4-BE49-F238E27FC236}">
                <a16:creationId xmlns:a16="http://schemas.microsoft.com/office/drawing/2014/main" id="{B78127CF-E498-22E9-1380-DDA09EEE0F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5" name="Foto 1">
            <a:extLst>
              <a:ext uri="{FF2B5EF4-FFF2-40B4-BE49-F238E27FC236}">
                <a16:creationId xmlns:a16="http://schemas.microsoft.com/office/drawing/2014/main" id="{73ABD93B-8B1E-1438-7F2F-48552F4A9F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3" name="Foto 2">
            <a:extLst>
              <a:ext uri="{FF2B5EF4-FFF2-40B4-BE49-F238E27FC236}">
                <a16:creationId xmlns:a16="http://schemas.microsoft.com/office/drawing/2014/main" id="{5D59A250-0EFC-220B-A151-1A80F0BEBB9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8C275A64-CC70-69F8-5319-A02808323AD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8"/>
          </a:xfrm>
          <a:prstGeom prst="rect">
            <a:avLst/>
          </a:prstGeom>
        </p:spPr>
      </p:pic>
      <p:sp>
        <p:nvSpPr>
          <p:cNvPr id="2" name="Autor">
            <a:extLst>
              <a:ext uri="{FF2B5EF4-FFF2-40B4-BE49-F238E27FC236}">
                <a16:creationId xmlns:a16="http://schemas.microsoft.com/office/drawing/2014/main" id="{8A1804C5-9A8B-7585-158F-AF11398F3671}"/>
              </a:ext>
            </a:extLst>
          </p:cNvPr>
          <p:cNvSpPr/>
          <p:nvPr/>
        </p:nvSpPr>
        <p:spPr>
          <a:xfrm>
            <a:off x="9887123" y="6365461"/>
            <a:ext cx="1620800" cy="170259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44000" tIns="0" rIns="144000" bIns="0" rtlCol="0" anchor="ctr">
            <a:spAutoFit/>
          </a:bodyPr>
          <a:lstStyle/>
          <a:p>
            <a:pPr marL="0" marR="0" lvl="0" indent="0" algn="r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000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Carola Bieniek</a:t>
            </a:r>
            <a:endParaRPr kumimoji="0" lang="en-US" sz="100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324579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1572C49-B57E-042D-4BE4-74027FCF13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 0">
            <a:extLst>
              <a:ext uri="{FF2B5EF4-FFF2-40B4-BE49-F238E27FC236}">
                <a16:creationId xmlns:a16="http://schemas.microsoft.com/office/drawing/2014/main" id="{C47395A1-1C9B-5AE7-3870-BF62CDB719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5" name="Foto 1">
            <a:extLst>
              <a:ext uri="{FF2B5EF4-FFF2-40B4-BE49-F238E27FC236}">
                <a16:creationId xmlns:a16="http://schemas.microsoft.com/office/drawing/2014/main" id="{A9AF43C4-87CE-7268-9A84-02336756C54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3" name="Foto 2">
            <a:extLst>
              <a:ext uri="{FF2B5EF4-FFF2-40B4-BE49-F238E27FC236}">
                <a16:creationId xmlns:a16="http://schemas.microsoft.com/office/drawing/2014/main" id="{6BDAE92E-EE13-77A4-6D53-2E8F7C124F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10D07463-1DD0-FA62-0742-3C5B9D8DEC4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8"/>
          </a:xfrm>
          <a:prstGeom prst="rect">
            <a:avLst/>
          </a:prstGeom>
        </p:spPr>
      </p:pic>
      <p:sp>
        <p:nvSpPr>
          <p:cNvPr id="2" name="Autor">
            <a:extLst>
              <a:ext uri="{FF2B5EF4-FFF2-40B4-BE49-F238E27FC236}">
                <a16:creationId xmlns:a16="http://schemas.microsoft.com/office/drawing/2014/main" id="{BF77FADE-F6CD-3A8D-9840-F452943475D2}"/>
              </a:ext>
            </a:extLst>
          </p:cNvPr>
          <p:cNvSpPr/>
          <p:nvPr/>
        </p:nvSpPr>
        <p:spPr>
          <a:xfrm>
            <a:off x="9887123" y="6365461"/>
            <a:ext cx="1620800" cy="170259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44000" tIns="0" rIns="144000" bIns="0" rtlCol="0" anchor="ctr">
            <a:spAutoFit/>
          </a:bodyPr>
          <a:lstStyle/>
          <a:p>
            <a:pPr marL="0" marR="0" lvl="0" indent="0" algn="r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000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Carola Bieniek</a:t>
            </a:r>
            <a:endParaRPr kumimoji="0" lang="en-US" sz="100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887566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E7AC53-C202-6F37-51AA-C4E97D6FE52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 0">
            <a:extLst>
              <a:ext uri="{FF2B5EF4-FFF2-40B4-BE49-F238E27FC236}">
                <a16:creationId xmlns:a16="http://schemas.microsoft.com/office/drawing/2014/main" id="{E4C0CA65-5463-6AC9-DB48-8C91BE5A4B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5" name="Foto 1">
            <a:extLst>
              <a:ext uri="{FF2B5EF4-FFF2-40B4-BE49-F238E27FC236}">
                <a16:creationId xmlns:a16="http://schemas.microsoft.com/office/drawing/2014/main" id="{9F3E8E2D-776C-1AD6-44BD-95CA061D6CC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3" name="Foto 2">
            <a:extLst>
              <a:ext uri="{FF2B5EF4-FFF2-40B4-BE49-F238E27FC236}">
                <a16:creationId xmlns:a16="http://schemas.microsoft.com/office/drawing/2014/main" id="{B783B3F0-6C00-B7CB-1C1C-48960A57B5E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A35C783C-2199-67AF-077B-049F64A1CB4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8"/>
          </a:xfrm>
          <a:prstGeom prst="rect">
            <a:avLst/>
          </a:prstGeom>
        </p:spPr>
      </p:pic>
      <p:sp>
        <p:nvSpPr>
          <p:cNvPr id="2" name="Autor">
            <a:extLst>
              <a:ext uri="{FF2B5EF4-FFF2-40B4-BE49-F238E27FC236}">
                <a16:creationId xmlns:a16="http://schemas.microsoft.com/office/drawing/2014/main" id="{1F5035E6-3F54-D235-8296-494CD5676923}"/>
              </a:ext>
            </a:extLst>
          </p:cNvPr>
          <p:cNvSpPr/>
          <p:nvPr/>
        </p:nvSpPr>
        <p:spPr>
          <a:xfrm>
            <a:off x="9929204" y="6365461"/>
            <a:ext cx="1578719" cy="170259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44000" tIns="0" rIns="144000" bIns="0" rtlCol="0" anchor="ctr">
            <a:spAutoFit/>
          </a:bodyPr>
          <a:lstStyle/>
          <a:p>
            <a:pPr marL="0" marR="0" lvl="0" indent="0" algn="r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000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Ronald Woan</a:t>
            </a:r>
            <a:endParaRPr kumimoji="0" lang="en-US" sz="100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132268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6D2048-BC7A-EF69-E23E-4462FED871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 0">
            <a:extLst>
              <a:ext uri="{FF2B5EF4-FFF2-40B4-BE49-F238E27FC236}">
                <a16:creationId xmlns:a16="http://schemas.microsoft.com/office/drawing/2014/main" id="{AFFCFBEF-862A-8F10-178F-E70A4A2E43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5" name="Foto 1">
            <a:extLst>
              <a:ext uri="{FF2B5EF4-FFF2-40B4-BE49-F238E27FC236}">
                <a16:creationId xmlns:a16="http://schemas.microsoft.com/office/drawing/2014/main" id="{D9CE708B-90A8-70D8-316F-32BD3F9327D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3" name="Foto 2">
            <a:extLst>
              <a:ext uri="{FF2B5EF4-FFF2-40B4-BE49-F238E27FC236}">
                <a16:creationId xmlns:a16="http://schemas.microsoft.com/office/drawing/2014/main" id="{61382623-80D9-A381-1F4D-B258CAAE546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6AA7C2B5-9C5C-404C-E705-962706B0289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8"/>
          </a:xfrm>
          <a:prstGeom prst="rect">
            <a:avLst/>
          </a:prstGeom>
        </p:spPr>
      </p:pic>
      <p:sp>
        <p:nvSpPr>
          <p:cNvPr id="2" name="Autor">
            <a:extLst>
              <a:ext uri="{FF2B5EF4-FFF2-40B4-BE49-F238E27FC236}">
                <a16:creationId xmlns:a16="http://schemas.microsoft.com/office/drawing/2014/main" id="{CA90FD5C-D6C4-5AD1-AB6D-89893EA1D165}"/>
              </a:ext>
            </a:extLst>
          </p:cNvPr>
          <p:cNvSpPr/>
          <p:nvPr/>
        </p:nvSpPr>
        <p:spPr>
          <a:xfrm>
            <a:off x="9929204" y="6365461"/>
            <a:ext cx="1578719" cy="170259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44000" tIns="0" rIns="144000" bIns="0" rtlCol="0" anchor="ctr">
            <a:spAutoFit/>
          </a:bodyPr>
          <a:lstStyle/>
          <a:p>
            <a:pPr marL="0" marR="0" lvl="0" indent="0" algn="r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000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Ronald Woan</a:t>
            </a:r>
            <a:endParaRPr kumimoji="0" lang="en-US" sz="100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575878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1FA0576-B3FE-573F-AAD6-52C96FAE5A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 0">
            <a:extLst>
              <a:ext uri="{FF2B5EF4-FFF2-40B4-BE49-F238E27FC236}">
                <a16:creationId xmlns:a16="http://schemas.microsoft.com/office/drawing/2014/main" id="{04AEAD85-147C-688A-66CD-BCD56CF725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5" name="Foto 1">
            <a:extLst>
              <a:ext uri="{FF2B5EF4-FFF2-40B4-BE49-F238E27FC236}">
                <a16:creationId xmlns:a16="http://schemas.microsoft.com/office/drawing/2014/main" id="{8D129E74-B35C-5159-F04D-1D9385A0FA5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3" name="Foto 2">
            <a:extLst>
              <a:ext uri="{FF2B5EF4-FFF2-40B4-BE49-F238E27FC236}">
                <a16:creationId xmlns:a16="http://schemas.microsoft.com/office/drawing/2014/main" id="{2FF47F93-522B-9759-EDC4-574A6CC63D0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632514DB-5B07-422A-A615-C5837E37212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8"/>
          </a:xfrm>
          <a:prstGeom prst="rect">
            <a:avLst/>
          </a:prstGeom>
        </p:spPr>
      </p:pic>
      <p:sp>
        <p:nvSpPr>
          <p:cNvPr id="2" name="Autor">
            <a:extLst>
              <a:ext uri="{FF2B5EF4-FFF2-40B4-BE49-F238E27FC236}">
                <a16:creationId xmlns:a16="http://schemas.microsoft.com/office/drawing/2014/main" id="{C41AF27B-A73B-AD1A-E833-EDD744FEED00}"/>
              </a:ext>
            </a:extLst>
          </p:cNvPr>
          <p:cNvSpPr/>
          <p:nvPr/>
        </p:nvSpPr>
        <p:spPr>
          <a:xfrm>
            <a:off x="9929204" y="6365461"/>
            <a:ext cx="1578719" cy="170259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44000" tIns="0" rIns="144000" bIns="0" rtlCol="0" anchor="ctr">
            <a:spAutoFit/>
          </a:bodyPr>
          <a:lstStyle/>
          <a:p>
            <a:pPr marL="0" marR="0" lvl="0" indent="0" algn="r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000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Ronald Woan</a:t>
            </a:r>
            <a:endParaRPr kumimoji="0" lang="en-US" sz="100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983992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8A3AE5-37DB-C0C5-6C0B-81F84218F7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 0">
            <a:extLst>
              <a:ext uri="{FF2B5EF4-FFF2-40B4-BE49-F238E27FC236}">
                <a16:creationId xmlns:a16="http://schemas.microsoft.com/office/drawing/2014/main" id="{77E345A3-B81D-57C8-2862-F1E7FA79CC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5" name="Foto 1">
            <a:extLst>
              <a:ext uri="{FF2B5EF4-FFF2-40B4-BE49-F238E27FC236}">
                <a16:creationId xmlns:a16="http://schemas.microsoft.com/office/drawing/2014/main" id="{512AEF4C-3038-C428-561D-5EA0195A78D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3" name="Foto 2">
            <a:extLst>
              <a:ext uri="{FF2B5EF4-FFF2-40B4-BE49-F238E27FC236}">
                <a16:creationId xmlns:a16="http://schemas.microsoft.com/office/drawing/2014/main" id="{7C38E3E7-A0AE-426B-A8C0-A007EECA6F4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6208238D-419C-6322-C66E-EC2A6FC0C98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8"/>
          </a:xfrm>
          <a:prstGeom prst="rect">
            <a:avLst/>
          </a:prstGeom>
        </p:spPr>
      </p:pic>
      <p:sp>
        <p:nvSpPr>
          <p:cNvPr id="2" name="Autor">
            <a:extLst>
              <a:ext uri="{FF2B5EF4-FFF2-40B4-BE49-F238E27FC236}">
                <a16:creationId xmlns:a16="http://schemas.microsoft.com/office/drawing/2014/main" id="{45071B6A-45DC-E21A-855D-64D167C50D5F}"/>
              </a:ext>
            </a:extLst>
          </p:cNvPr>
          <p:cNvSpPr/>
          <p:nvPr/>
        </p:nvSpPr>
        <p:spPr>
          <a:xfrm>
            <a:off x="9929204" y="6365461"/>
            <a:ext cx="1578719" cy="170259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44000" tIns="0" rIns="144000" bIns="0" rtlCol="0" anchor="ctr">
            <a:spAutoFit/>
          </a:bodyPr>
          <a:lstStyle/>
          <a:p>
            <a:pPr marL="0" marR="0" lvl="0" indent="0" algn="r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000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Ronald Woan</a:t>
            </a:r>
            <a:endParaRPr kumimoji="0" lang="en-US" sz="100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616457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4043923-1E2B-99AD-A624-6943AB8E16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 0">
            <a:extLst>
              <a:ext uri="{FF2B5EF4-FFF2-40B4-BE49-F238E27FC236}">
                <a16:creationId xmlns:a16="http://schemas.microsoft.com/office/drawing/2014/main" id="{9947A323-1081-4709-36C0-E79EA10462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5" name="Foto 1">
            <a:extLst>
              <a:ext uri="{FF2B5EF4-FFF2-40B4-BE49-F238E27FC236}">
                <a16:creationId xmlns:a16="http://schemas.microsoft.com/office/drawing/2014/main" id="{63541AE4-927E-6613-3E1A-C2F1DD5E05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3" name="Foto 2">
            <a:extLst>
              <a:ext uri="{FF2B5EF4-FFF2-40B4-BE49-F238E27FC236}">
                <a16:creationId xmlns:a16="http://schemas.microsoft.com/office/drawing/2014/main" id="{CCCF9754-157D-A4B5-10DC-81DCFB16245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C22A6376-E388-1929-4C11-256BDD16B13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8"/>
          </a:xfrm>
          <a:prstGeom prst="rect">
            <a:avLst/>
          </a:prstGeom>
        </p:spPr>
      </p:pic>
      <p:sp>
        <p:nvSpPr>
          <p:cNvPr id="2" name="Autor">
            <a:extLst>
              <a:ext uri="{FF2B5EF4-FFF2-40B4-BE49-F238E27FC236}">
                <a16:creationId xmlns:a16="http://schemas.microsoft.com/office/drawing/2014/main" id="{D0D2CE3C-471C-FD5E-9CCA-ECBAF16692E0}"/>
              </a:ext>
            </a:extLst>
          </p:cNvPr>
          <p:cNvSpPr/>
          <p:nvPr/>
        </p:nvSpPr>
        <p:spPr>
          <a:xfrm>
            <a:off x="9929204" y="6365461"/>
            <a:ext cx="1578719" cy="170259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44000" tIns="0" rIns="144000" bIns="0" rtlCol="0" anchor="ctr">
            <a:spAutoFit/>
          </a:bodyPr>
          <a:lstStyle/>
          <a:p>
            <a:pPr marL="0" marR="0" lvl="0" indent="0" algn="r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000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Ronald Woan</a:t>
            </a:r>
            <a:endParaRPr kumimoji="0" lang="en-US" sz="100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573157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E9FB77-7341-453F-4507-2917A89CEF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 0">
            <a:extLst>
              <a:ext uri="{FF2B5EF4-FFF2-40B4-BE49-F238E27FC236}">
                <a16:creationId xmlns:a16="http://schemas.microsoft.com/office/drawing/2014/main" id="{69410FBD-E7E6-B898-41DE-E2C6C7F4FD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5" name="Foto 1">
            <a:extLst>
              <a:ext uri="{FF2B5EF4-FFF2-40B4-BE49-F238E27FC236}">
                <a16:creationId xmlns:a16="http://schemas.microsoft.com/office/drawing/2014/main" id="{31EC7327-9324-211E-B50C-C0C93126EE1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3" name="Foto 2">
            <a:extLst>
              <a:ext uri="{FF2B5EF4-FFF2-40B4-BE49-F238E27FC236}">
                <a16:creationId xmlns:a16="http://schemas.microsoft.com/office/drawing/2014/main" id="{3050528E-F82F-DA69-0D7E-6EDBECEEB66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DF65CDA8-55BA-6957-FE2E-0F47A4F8183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8"/>
          </a:xfrm>
          <a:prstGeom prst="rect">
            <a:avLst/>
          </a:prstGeom>
        </p:spPr>
      </p:pic>
      <p:sp>
        <p:nvSpPr>
          <p:cNvPr id="2" name="Autor">
            <a:extLst>
              <a:ext uri="{FF2B5EF4-FFF2-40B4-BE49-F238E27FC236}">
                <a16:creationId xmlns:a16="http://schemas.microsoft.com/office/drawing/2014/main" id="{70D6A644-E031-6BF2-3E76-F68912E23DE5}"/>
              </a:ext>
            </a:extLst>
          </p:cNvPr>
          <p:cNvSpPr/>
          <p:nvPr/>
        </p:nvSpPr>
        <p:spPr>
          <a:xfrm>
            <a:off x="9929204" y="6365461"/>
            <a:ext cx="1578719" cy="170259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44000" tIns="0" rIns="144000" bIns="0" rtlCol="0" anchor="ctr">
            <a:spAutoFit/>
          </a:bodyPr>
          <a:lstStyle/>
          <a:p>
            <a:pPr marL="0" marR="0" lvl="0" indent="0" algn="r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000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Ronald Woan</a:t>
            </a:r>
            <a:endParaRPr kumimoji="0" lang="en-US" sz="100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44168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C44C6B6-3E1B-1B48-0B90-F78968191F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 0">
            <a:extLst>
              <a:ext uri="{FF2B5EF4-FFF2-40B4-BE49-F238E27FC236}">
                <a16:creationId xmlns:a16="http://schemas.microsoft.com/office/drawing/2014/main" id="{17D1C055-3222-1120-86A5-189EAE4C61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5" name="Foto 1">
            <a:extLst>
              <a:ext uri="{FF2B5EF4-FFF2-40B4-BE49-F238E27FC236}">
                <a16:creationId xmlns:a16="http://schemas.microsoft.com/office/drawing/2014/main" id="{C7FF41E3-0E91-ADA1-CF27-50869F9D797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3" name="Foto 2">
            <a:extLst>
              <a:ext uri="{FF2B5EF4-FFF2-40B4-BE49-F238E27FC236}">
                <a16:creationId xmlns:a16="http://schemas.microsoft.com/office/drawing/2014/main" id="{95E57D90-A8AA-02BE-21C9-17BC543CDD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2BF5B050-74B0-8C18-73CF-E569D8187F8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8"/>
          </a:xfrm>
          <a:prstGeom prst="rect">
            <a:avLst/>
          </a:prstGeom>
        </p:spPr>
      </p:pic>
      <p:sp>
        <p:nvSpPr>
          <p:cNvPr id="2" name="Autor">
            <a:extLst>
              <a:ext uri="{FF2B5EF4-FFF2-40B4-BE49-F238E27FC236}">
                <a16:creationId xmlns:a16="http://schemas.microsoft.com/office/drawing/2014/main" id="{08ABDFAE-42EE-9318-2EEA-04F759FCDDA9}"/>
              </a:ext>
            </a:extLst>
          </p:cNvPr>
          <p:cNvSpPr/>
          <p:nvPr/>
        </p:nvSpPr>
        <p:spPr>
          <a:xfrm>
            <a:off x="9929204" y="6365461"/>
            <a:ext cx="1578719" cy="170259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44000" tIns="0" rIns="144000" bIns="0" rtlCol="0" anchor="ctr">
            <a:spAutoFit/>
          </a:bodyPr>
          <a:lstStyle/>
          <a:p>
            <a:pPr marL="0" marR="0" lvl="0" indent="0" algn="r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000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Ronald Woan</a:t>
            </a:r>
            <a:endParaRPr kumimoji="0" lang="en-US" sz="100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720625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E35D68-DAC3-5C5A-3BD4-D772698751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 0">
            <a:extLst>
              <a:ext uri="{FF2B5EF4-FFF2-40B4-BE49-F238E27FC236}">
                <a16:creationId xmlns:a16="http://schemas.microsoft.com/office/drawing/2014/main" id="{4536A4D4-7136-43FB-3475-1844AC8AA4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5" name="Foto 1">
            <a:extLst>
              <a:ext uri="{FF2B5EF4-FFF2-40B4-BE49-F238E27FC236}">
                <a16:creationId xmlns:a16="http://schemas.microsoft.com/office/drawing/2014/main" id="{F96562FD-34EE-81A2-21F6-7BB90759CAB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3" name="Foto 2">
            <a:extLst>
              <a:ext uri="{FF2B5EF4-FFF2-40B4-BE49-F238E27FC236}">
                <a16:creationId xmlns:a16="http://schemas.microsoft.com/office/drawing/2014/main" id="{232DC51D-CF4E-289F-B409-D7ECD5C029C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B4C125F7-3A50-55A0-C44F-80FB9F97417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8"/>
          </a:xfrm>
          <a:prstGeom prst="rect">
            <a:avLst/>
          </a:prstGeom>
        </p:spPr>
      </p:pic>
      <p:sp>
        <p:nvSpPr>
          <p:cNvPr id="2" name="Autor">
            <a:extLst>
              <a:ext uri="{FF2B5EF4-FFF2-40B4-BE49-F238E27FC236}">
                <a16:creationId xmlns:a16="http://schemas.microsoft.com/office/drawing/2014/main" id="{4BE65E98-4B92-DE73-AB91-336AF3548931}"/>
              </a:ext>
            </a:extLst>
          </p:cNvPr>
          <p:cNvSpPr/>
          <p:nvPr/>
        </p:nvSpPr>
        <p:spPr>
          <a:xfrm>
            <a:off x="10123425" y="6365461"/>
            <a:ext cx="1384498" cy="170259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44000" tIns="0" rIns="144000" bIns="0" rtlCol="0" anchor="ctr">
            <a:spAutoFit/>
          </a:bodyPr>
          <a:lstStyle/>
          <a:p>
            <a:pPr marL="0" marR="0" lvl="0" indent="0" algn="r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000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Kate Tann</a:t>
            </a:r>
            <a:endParaRPr kumimoji="0" lang="en-US" sz="100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674449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DA0C46-6F91-60DA-BA2C-446A87B4C7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 0">
            <a:extLst>
              <a:ext uri="{FF2B5EF4-FFF2-40B4-BE49-F238E27FC236}">
                <a16:creationId xmlns:a16="http://schemas.microsoft.com/office/drawing/2014/main" id="{F6797A8D-DD78-63AD-A7A1-3C5B342633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5" name="Foto 1">
            <a:extLst>
              <a:ext uri="{FF2B5EF4-FFF2-40B4-BE49-F238E27FC236}">
                <a16:creationId xmlns:a16="http://schemas.microsoft.com/office/drawing/2014/main" id="{D03E8987-681F-B156-D86A-C6A13889E7C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3" name="Foto 2">
            <a:extLst>
              <a:ext uri="{FF2B5EF4-FFF2-40B4-BE49-F238E27FC236}">
                <a16:creationId xmlns:a16="http://schemas.microsoft.com/office/drawing/2014/main" id="{564E470C-100E-C54D-618D-12A472BECE2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2F5734FB-CFAE-0348-A885-36A72C76DB7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8"/>
          </a:xfrm>
          <a:prstGeom prst="rect">
            <a:avLst/>
          </a:prstGeom>
        </p:spPr>
      </p:pic>
      <p:sp>
        <p:nvSpPr>
          <p:cNvPr id="2" name="Autor">
            <a:extLst>
              <a:ext uri="{FF2B5EF4-FFF2-40B4-BE49-F238E27FC236}">
                <a16:creationId xmlns:a16="http://schemas.microsoft.com/office/drawing/2014/main" id="{79167456-C709-BD41-670C-D44DCEB5EEAD}"/>
              </a:ext>
            </a:extLst>
          </p:cNvPr>
          <p:cNvSpPr/>
          <p:nvPr/>
        </p:nvSpPr>
        <p:spPr>
          <a:xfrm>
            <a:off x="9929204" y="6365461"/>
            <a:ext cx="1578719" cy="170259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44000" tIns="0" rIns="144000" bIns="0" rtlCol="0" anchor="ctr">
            <a:spAutoFit/>
          </a:bodyPr>
          <a:lstStyle/>
          <a:p>
            <a:pPr marL="0" marR="0" lvl="0" indent="0" algn="r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000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Ronald Woan</a:t>
            </a:r>
            <a:endParaRPr kumimoji="0" lang="en-US" sz="100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446440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33492F-ABD3-34BF-FE30-339553F057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 0">
            <a:extLst>
              <a:ext uri="{FF2B5EF4-FFF2-40B4-BE49-F238E27FC236}">
                <a16:creationId xmlns:a16="http://schemas.microsoft.com/office/drawing/2014/main" id="{475AA087-4E81-7E6D-5D0D-EC2C72F3B3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5" name="Foto 1">
            <a:extLst>
              <a:ext uri="{FF2B5EF4-FFF2-40B4-BE49-F238E27FC236}">
                <a16:creationId xmlns:a16="http://schemas.microsoft.com/office/drawing/2014/main" id="{AA9853E3-F648-E2F1-BD1A-825EB788CD1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3" name="Foto 2">
            <a:extLst>
              <a:ext uri="{FF2B5EF4-FFF2-40B4-BE49-F238E27FC236}">
                <a16:creationId xmlns:a16="http://schemas.microsoft.com/office/drawing/2014/main" id="{4BD38B16-C4AE-41CC-5A94-7E6995D2DAF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43C5A12E-F42A-7495-F08D-0743CDE4E83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8"/>
          </a:xfrm>
          <a:prstGeom prst="rect">
            <a:avLst/>
          </a:prstGeom>
        </p:spPr>
      </p:pic>
      <p:sp>
        <p:nvSpPr>
          <p:cNvPr id="2" name="Autor">
            <a:extLst>
              <a:ext uri="{FF2B5EF4-FFF2-40B4-BE49-F238E27FC236}">
                <a16:creationId xmlns:a16="http://schemas.microsoft.com/office/drawing/2014/main" id="{2B15D404-2A06-436F-597B-EF09F0916901}"/>
              </a:ext>
            </a:extLst>
          </p:cNvPr>
          <p:cNvSpPr/>
          <p:nvPr/>
        </p:nvSpPr>
        <p:spPr>
          <a:xfrm>
            <a:off x="9867701" y="6365461"/>
            <a:ext cx="1640222" cy="170259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44000" tIns="0" rIns="144000" bIns="0" rtlCol="0" anchor="ctr">
            <a:spAutoFit/>
          </a:bodyPr>
          <a:lstStyle/>
          <a:p>
            <a:pPr marL="0" marR="0" lvl="0" indent="0" algn="r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000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Valerie Hukalo</a:t>
            </a:r>
            <a:endParaRPr kumimoji="0" lang="en-US" sz="100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808148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71DEF8-BF1B-879D-3B93-F41FEAA462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 0">
            <a:extLst>
              <a:ext uri="{FF2B5EF4-FFF2-40B4-BE49-F238E27FC236}">
                <a16:creationId xmlns:a16="http://schemas.microsoft.com/office/drawing/2014/main" id="{19910A37-EA8D-44E8-ADC3-60F33AB6FF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5" name="Foto 1">
            <a:extLst>
              <a:ext uri="{FF2B5EF4-FFF2-40B4-BE49-F238E27FC236}">
                <a16:creationId xmlns:a16="http://schemas.microsoft.com/office/drawing/2014/main" id="{543CA3C0-DF73-AA04-70B7-9895163248A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3" name="Foto 2">
            <a:extLst>
              <a:ext uri="{FF2B5EF4-FFF2-40B4-BE49-F238E27FC236}">
                <a16:creationId xmlns:a16="http://schemas.microsoft.com/office/drawing/2014/main" id="{8119E0DD-F955-53D1-B8A3-B418444AD7A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B1A76A4D-0019-3BA2-4A26-F1FAB3166D2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8"/>
          </a:xfrm>
          <a:prstGeom prst="rect">
            <a:avLst/>
          </a:prstGeom>
        </p:spPr>
      </p:pic>
      <p:sp>
        <p:nvSpPr>
          <p:cNvPr id="2" name="Autor">
            <a:extLst>
              <a:ext uri="{FF2B5EF4-FFF2-40B4-BE49-F238E27FC236}">
                <a16:creationId xmlns:a16="http://schemas.microsoft.com/office/drawing/2014/main" id="{24A9FDFC-9C2D-86C5-41D1-EBB455012145}"/>
              </a:ext>
            </a:extLst>
          </p:cNvPr>
          <p:cNvSpPr/>
          <p:nvPr/>
        </p:nvSpPr>
        <p:spPr>
          <a:xfrm>
            <a:off x="9867701" y="6365461"/>
            <a:ext cx="1640222" cy="170259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44000" tIns="0" rIns="144000" bIns="0" rtlCol="0" anchor="ctr">
            <a:spAutoFit/>
          </a:bodyPr>
          <a:lstStyle/>
          <a:p>
            <a:pPr marL="0" marR="0" lvl="0" indent="0" algn="r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000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Valerie Hukalo</a:t>
            </a:r>
            <a:endParaRPr kumimoji="0" lang="en-US" sz="100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849389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5AAAB7-CF16-D529-2591-DD70A33F4E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 0">
            <a:extLst>
              <a:ext uri="{FF2B5EF4-FFF2-40B4-BE49-F238E27FC236}">
                <a16:creationId xmlns:a16="http://schemas.microsoft.com/office/drawing/2014/main" id="{C1B2AB18-BE52-F0C5-3B75-DA5CF8C6D6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5" name="Foto 1">
            <a:extLst>
              <a:ext uri="{FF2B5EF4-FFF2-40B4-BE49-F238E27FC236}">
                <a16:creationId xmlns:a16="http://schemas.microsoft.com/office/drawing/2014/main" id="{5582D9A3-E7A3-B263-CCC5-126771D2EC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3" name="Foto 2">
            <a:extLst>
              <a:ext uri="{FF2B5EF4-FFF2-40B4-BE49-F238E27FC236}">
                <a16:creationId xmlns:a16="http://schemas.microsoft.com/office/drawing/2014/main" id="{7212B888-A1A8-30A8-8195-26C379B9B93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A9E0D7EA-763C-73C0-699F-461105842BD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8"/>
          </a:xfrm>
          <a:prstGeom prst="rect">
            <a:avLst/>
          </a:prstGeom>
        </p:spPr>
      </p:pic>
      <p:sp>
        <p:nvSpPr>
          <p:cNvPr id="2" name="Autor">
            <a:extLst>
              <a:ext uri="{FF2B5EF4-FFF2-40B4-BE49-F238E27FC236}">
                <a16:creationId xmlns:a16="http://schemas.microsoft.com/office/drawing/2014/main" id="{7F95308E-3154-BBAE-329D-FBBBC3803562}"/>
              </a:ext>
            </a:extLst>
          </p:cNvPr>
          <p:cNvSpPr/>
          <p:nvPr/>
        </p:nvSpPr>
        <p:spPr>
          <a:xfrm>
            <a:off x="9867701" y="6365461"/>
            <a:ext cx="1640222" cy="170259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44000" tIns="0" rIns="144000" bIns="0" rtlCol="0" anchor="ctr">
            <a:spAutoFit/>
          </a:bodyPr>
          <a:lstStyle/>
          <a:p>
            <a:pPr marL="0" marR="0" lvl="0" indent="0" algn="r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000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Valerie Hukalo</a:t>
            </a:r>
            <a:endParaRPr kumimoji="0" lang="en-US" sz="100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874988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AD52297-1AD9-7FA3-94E0-CA22A3C2FB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 0">
            <a:extLst>
              <a:ext uri="{FF2B5EF4-FFF2-40B4-BE49-F238E27FC236}">
                <a16:creationId xmlns:a16="http://schemas.microsoft.com/office/drawing/2014/main" id="{688F43E3-0C89-7674-17BF-02D5C06FF9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5" name="Foto 1">
            <a:extLst>
              <a:ext uri="{FF2B5EF4-FFF2-40B4-BE49-F238E27FC236}">
                <a16:creationId xmlns:a16="http://schemas.microsoft.com/office/drawing/2014/main" id="{30607AB1-A6A6-1F18-004D-B375F978B52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3" name="Foto 2">
            <a:extLst>
              <a:ext uri="{FF2B5EF4-FFF2-40B4-BE49-F238E27FC236}">
                <a16:creationId xmlns:a16="http://schemas.microsoft.com/office/drawing/2014/main" id="{A1A27F18-3510-0D8F-A347-54701F5356E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BB37B6BD-80F9-7700-25F7-9474697BFE4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8"/>
          </a:xfrm>
          <a:prstGeom prst="rect">
            <a:avLst/>
          </a:prstGeom>
        </p:spPr>
      </p:pic>
      <p:sp>
        <p:nvSpPr>
          <p:cNvPr id="2" name="Autor">
            <a:extLst>
              <a:ext uri="{FF2B5EF4-FFF2-40B4-BE49-F238E27FC236}">
                <a16:creationId xmlns:a16="http://schemas.microsoft.com/office/drawing/2014/main" id="{2C503EAE-0263-3566-4288-11D1420CC587}"/>
              </a:ext>
            </a:extLst>
          </p:cNvPr>
          <p:cNvSpPr/>
          <p:nvPr/>
        </p:nvSpPr>
        <p:spPr>
          <a:xfrm>
            <a:off x="9867701" y="6365461"/>
            <a:ext cx="1640222" cy="170259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44000" tIns="0" rIns="144000" bIns="0" rtlCol="0" anchor="ctr">
            <a:spAutoFit/>
          </a:bodyPr>
          <a:lstStyle/>
          <a:p>
            <a:pPr marL="0" marR="0" lvl="0" indent="0" algn="r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000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Valerie Hukalo</a:t>
            </a:r>
            <a:endParaRPr kumimoji="0" lang="en-US" sz="100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82600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Steve">
            <a:extLst>
              <a:ext uri="{FF2B5EF4-FFF2-40B4-BE49-F238E27FC236}">
                <a16:creationId xmlns:a16="http://schemas.microsoft.com/office/drawing/2014/main" id="{43B54B8F-0A7F-4CD7-8FF3-161F537E6B4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1159" y="5623737"/>
            <a:ext cx="3766718" cy="830458"/>
          </a:xfrm>
          <a:prstGeom prst="rect">
            <a:avLst/>
          </a:prstGeom>
        </p:spPr>
      </p:pic>
      <p:sp>
        <p:nvSpPr>
          <p:cNvPr id="4" name="Kontakt">
            <a:extLst>
              <a:ext uri="{FF2B5EF4-FFF2-40B4-BE49-F238E27FC236}">
                <a16:creationId xmlns:a16="http://schemas.microsoft.com/office/drawing/2014/main" id="{600564D0-3AD1-4459-AD36-23CBC689CE29}"/>
              </a:ext>
            </a:extLst>
          </p:cNvPr>
          <p:cNvSpPr/>
          <p:nvPr/>
        </p:nvSpPr>
        <p:spPr>
          <a:xfrm>
            <a:off x="2285903" y="4457564"/>
            <a:ext cx="7473166" cy="380984"/>
          </a:xfrm>
          <a:prstGeom prst="chevron">
            <a:avLst>
              <a:gd name="adj" fmla="val 32485"/>
            </a:avLst>
          </a:prstGeom>
          <a:gradFill flip="none" rotWithShape="1">
            <a:gsLst>
              <a:gs pos="99000">
                <a:schemeClr val="accent2">
                  <a:lumMod val="67000"/>
                </a:schemeClr>
              </a:gs>
              <a:gs pos="77000">
                <a:schemeClr val="accent2">
                  <a:lumMod val="97000"/>
                  <a:lumOff val="3000"/>
                </a:schemeClr>
              </a:gs>
              <a:gs pos="39000">
                <a:schemeClr val="accent2">
                  <a:lumMod val="60000"/>
                  <a:lumOff val="4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219264" tIns="109630" rIns="0" bIns="10963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304806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905" b="0" i="0" u="none" strike="noStrike" kern="1200" cap="none" spc="0" normalizeH="0" baseline="0" noProof="0">
                <a:ln>
                  <a:noFill/>
                </a:ln>
                <a:gradFill>
                  <a:gsLst>
                    <a:gs pos="0">
                      <a:prstClr val="white"/>
                    </a:gs>
                    <a:gs pos="35000">
                      <a:prstClr val="black"/>
                    </a:gs>
                    <a:gs pos="30000">
                      <a:prstClr val="white"/>
                    </a:gs>
                    <a:gs pos="100000">
                      <a:prstClr val="black"/>
                    </a:gs>
                  </a:gsLst>
                  <a:lin ang="0" scaled="1"/>
                </a:gradFill>
                <a:effectLst/>
                <a:uLnTx/>
                <a:uFillTx/>
                <a:latin typeface="Nadianne" pitchFamily="66" charset="-18"/>
                <a:ea typeface="+mn-ea"/>
                <a:cs typeface="Arial" pitchFamily="34" charset="0"/>
              </a:rPr>
              <a:t>Contact :				   pista2011@gmail.com</a:t>
            </a:r>
          </a:p>
        </p:txBody>
      </p:sp>
      <p:sp>
        <p:nvSpPr>
          <p:cNvPr id="5" name="Autor">
            <a:extLst>
              <a:ext uri="{FF2B5EF4-FFF2-40B4-BE49-F238E27FC236}">
                <a16:creationId xmlns:a16="http://schemas.microsoft.com/office/drawing/2014/main" id="{4D3E03D1-5505-4690-9983-FC19215E5FFC}"/>
              </a:ext>
            </a:extLst>
          </p:cNvPr>
          <p:cNvSpPr/>
          <p:nvPr/>
        </p:nvSpPr>
        <p:spPr>
          <a:xfrm>
            <a:off x="1828506" y="4000384"/>
            <a:ext cx="7930563" cy="380984"/>
          </a:xfrm>
          <a:prstGeom prst="chevron">
            <a:avLst>
              <a:gd name="adj" fmla="val 32485"/>
            </a:avLst>
          </a:prstGeom>
          <a:gradFill flip="none" rotWithShape="1">
            <a:gsLst>
              <a:gs pos="99000">
                <a:schemeClr val="accent2">
                  <a:lumMod val="67000"/>
                </a:schemeClr>
              </a:gs>
              <a:gs pos="77000">
                <a:schemeClr val="accent2">
                  <a:lumMod val="97000"/>
                  <a:lumOff val="3000"/>
                </a:schemeClr>
              </a:gs>
              <a:gs pos="39000">
                <a:schemeClr val="accent2">
                  <a:lumMod val="60000"/>
                  <a:lumOff val="4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219264" tIns="109630" rIns="0" bIns="10963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304806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905" b="0" i="0" u="none" strike="noStrike" kern="1200" cap="none" spc="0" normalizeH="0" baseline="0" noProof="0">
                <a:ln>
                  <a:noFill/>
                </a:ln>
                <a:gradFill flip="none" rotWithShape="1">
                  <a:gsLst>
                    <a:gs pos="0">
                      <a:prstClr val="white"/>
                    </a:gs>
                    <a:gs pos="35000">
                      <a:prstClr val="black"/>
                    </a:gs>
                    <a:gs pos="30000">
                      <a:prstClr val="white"/>
                    </a:gs>
                    <a:gs pos="100000">
                      <a:prstClr val="black"/>
                    </a:gs>
                  </a:gsLst>
                  <a:lin ang="0" scaled="1"/>
                  <a:tileRect/>
                </a:gradFill>
                <a:effectLst/>
                <a:uLnTx/>
                <a:uFillTx/>
                <a:latin typeface="Nadianne" pitchFamily="66" charset="-18"/>
                <a:ea typeface="+mn-ea"/>
                <a:cs typeface="Arial" pitchFamily="34" charset="0"/>
              </a:rPr>
              <a:t>Created by :		Stefan Rumpler  (Slovakia)</a:t>
            </a:r>
          </a:p>
        </p:txBody>
      </p:sp>
      <p:sp>
        <p:nvSpPr>
          <p:cNvPr id="6" name="Fotografie">
            <a:extLst>
              <a:ext uri="{FF2B5EF4-FFF2-40B4-BE49-F238E27FC236}">
                <a16:creationId xmlns:a16="http://schemas.microsoft.com/office/drawing/2014/main" id="{8A943F77-9CAD-44CA-9947-0D7C2DE95600}"/>
              </a:ext>
            </a:extLst>
          </p:cNvPr>
          <p:cNvSpPr/>
          <p:nvPr/>
        </p:nvSpPr>
        <p:spPr>
          <a:xfrm>
            <a:off x="909947" y="1260000"/>
            <a:ext cx="8849122" cy="2171608"/>
          </a:xfrm>
          <a:prstGeom prst="chevron">
            <a:avLst>
              <a:gd name="adj" fmla="val 0"/>
            </a:avLst>
          </a:prstGeom>
          <a:gradFill flip="none" rotWithShape="1">
            <a:gsLst>
              <a:gs pos="99000">
                <a:srgbClr val="B0500F"/>
              </a:gs>
              <a:gs pos="77000">
                <a:schemeClr val="accent2">
                  <a:lumMod val="97000"/>
                  <a:lumOff val="3000"/>
                </a:schemeClr>
              </a:gs>
              <a:gs pos="39000">
                <a:srgbClr val="F4B183"/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328892" tIns="65778" rIns="0" bIns="10963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304806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2117" b="0" i="0" u="sng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adianne" pitchFamily="66" charset="-18"/>
                <a:ea typeface="+mn-ea"/>
                <a:cs typeface="Arial" pitchFamily="34" charset="0"/>
              </a:rPr>
              <a:t>Photos</a:t>
            </a:r>
            <a:r>
              <a:rPr kumimoji="0" lang="sk-SK" sz="2117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adianne" pitchFamily="66" charset="-18"/>
                <a:ea typeface="+mn-ea"/>
                <a:cs typeface="Arial" pitchFamily="34" charset="0"/>
              </a:rPr>
              <a:t> :</a:t>
            </a:r>
          </a:p>
          <a:p>
            <a:pPr marL="0" marR="0" lvl="0" indent="0" algn="l" defTabSz="304806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sk-SK" sz="847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adianne" pitchFamily="66" charset="-18"/>
              <a:ea typeface="+mn-ea"/>
              <a:cs typeface="Arial" pitchFamily="34" charset="0"/>
            </a:endParaRPr>
          </a:p>
          <a:p>
            <a:pPr lvl="0" defTabSz="304806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1600">
                <a:solidFill>
                  <a:prstClr val="black"/>
                </a:solidFill>
                <a:latin typeface="Nadianne" pitchFamily="66" charset="-18"/>
                <a:cs typeface="Arial" pitchFamily="34" charset="0"/>
              </a:rPr>
              <a:t>Ronald Woan  (USA)</a:t>
            </a:r>
            <a:r>
              <a:rPr kumimoji="0" lang="sk-SK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adianne" pitchFamily="66" charset="-18"/>
                <a:ea typeface="+mn-ea"/>
                <a:cs typeface="Arial" pitchFamily="34" charset="0"/>
              </a:rPr>
              <a:t>							</a:t>
            </a:r>
            <a:r>
              <a:rPr lang="sk-SK" sz="1600">
                <a:solidFill>
                  <a:prstClr val="black"/>
                </a:solidFill>
                <a:latin typeface="Nadianne" pitchFamily="66" charset="-18"/>
                <a:cs typeface="Arial" pitchFamily="34" charset="0"/>
              </a:rPr>
              <a:t>Valerie Hukalo  (France)</a:t>
            </a:r>
            <a:endParaRPr kumimoji="0" lang="sk-SK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adianne" pitchFamily="66" charset="-18"/>
              <a:ea typeface="+mn-ea"/>
              <a:cs typeface="Arial" pitchFamily="34" charset="0"/>
            </a:endParaRPr>
          </a:p>
          <a:p>
            <a:pPr lvl="0" defTabSz="304806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600">
                <a:solidFill>
                  <a:prstClr val="black"/>
                </a:solidFill>
                <a:latin typeface="Nadianne" pitchFamily="66" charset="-18"/>
                <a:cs typeface="Arial" pitchFamily="34" charset="0"/>
              </a:rPr>
              <a:t>Carola Bieniek  (Germany)</a:t>
            </a:r>
            <a:r>
              <a:rPr kumimoji="0" lang="sk-SK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adianne" pitchFamily="66" charset="-18"/>
                <a:ea typeface="+mn-ea"/>
                <a:cs typeface="Arial" pitchFamily="34" charset="0"/>
              </a:rPr>
              <a:t>					</a:t>
            </a:r>
            <a:r>
              <a:rPr lang="sk-SK" sz="1600">
                <a:solidFill>
                  <a:prstClr val="black"/>
                </a:solidFill>
                <a:latin typeface="Nadianne" pitchFamily="66" charset="-18"/>
                <a:cs typeface="Arial" pitchFamily="34" charset="0"/>
              </a:rPr>
              <a:t>Kate Tann  (UK)</a:t>
            </a:r>
            <a:endParaRPr kumimoji="0" lang="sk-SK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adianne" pitchFamily="66" charset="-18"/>
              <a:ea typeface="+mn-ea"/>
              <a:cs typeface="Arial" pitchFamily="34" charset="0"/>
            </a:endParaRPr>
          </a:p>
          <a:p>
            <a:pPr marL="0" marR="0" lvl="0" indent="0" algn="l" defTabSz="304806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sk-SK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adianne" pitchFamily="66" charset="-18"/>
              <a:ea typeface="+mn-ea"/>
              <a:cs typeface="Arial" pitchFamily="34" charset="0"/>
            </a:endParaRPr>
          </a:p>
          <a:p>
            <a:pPr marL="0" marR="0" lvl="0" indent="0" algn="l" defTabSz="304806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adianne" pitchFamily="66" charset="-18"/>
                <a:ea typeface="+mn-ea"/>
                <a:cs typeface="Arial" pitchFamily="34" charset="0"/>
              </a:rPr>
              <a:t>					</a:t>
            </a:r>
          </a:p>
          <a:p>
            <a:pPr marL="0" marR="0" lvl="0" indent="0" algn="ctr" defTabSz="304806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sk-SK" sz="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adianne" pitchFamily="66" charset="-18"/>
              <a:ea typeface="+mn-ea"/>
              <a:cs typeface="Arial" pitchFamily="34" charset="0"/>
            </a:endParaRPr>
          </a:p>
          <a:p>
            <a:pPr marL="0" marR="0" lvl="0" indent="0" algn="ctr" defTabSz="304806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adianne" pitchFamily="66" charset="-18"/>
                <a:ea typeface="+mn-ea"/>
                <a:cs typeface="Arial" pitchFamily="34" charset="0"/>
              </a:rPr>
              <a:t>Thanks to the photo owners for the cooperation.</a:t>
            </a:r>
          </a:p>
          <a:p>
            <a:pPr marL="0" marR="0" lvl="0" indent="0" algn="l" defTabSz="304806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sk-SK" sz="1217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adianne" pitchFamily="66" charset="-18"/>
              <a:ea typeface="+mn-ea"/>
              <a:cs typeface="Arial" pitchFamily="34" charset="0"/>
            </a:endParaRPr>
          </a:p>
          <a:p>
            <a:pPr marL="0" marR="0" lvl="0" indent="0" algn="l" defTabSz="304806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sk-SK" sz="1217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adianne" pitchFamily="66" charset="-18"/>
              <a:ea typeface="+mn-ea"/>
              <a:cs typeface="Arial" pitchFamily="34" charset="0"/>
            </a:endParaRPr>
          </a:p>
        </p:txBody>
      </p:sp>
      <p:sp>
        <p:nvSpPr>
          <p:cNvPr id="7" name="Hudba">
            <a:extLst>
              <a:ext uri="{FF2B5EF4-FFF2-40B4-BE49-F238E27FC236}">
                <a16:creationId xmlns:a16="http://schemas.microsoft.com/office/drawing/2014/main" id="{39178D16-2F76-4235-9FD6-FFABA7B8268E}"/>
              </a:ext>
            </a:extLst>
          </p:cNvPr>
          <p:cNvSpPr/>
          <p:nvPr/>
        </p:nvSpPr>
        <p:spPr>
          <a:xfrm>
            <a:off x="1371274" y="3543203"/>
            <a:ext cx="8387795" cy="380984"/>
          </a:xfrm>
          <a:prstGeom prst="chevron">
            <a:avLst>
              <a:gd name="adj" fmla="val 32485"/>
            </a:avLst>
          </a:prstGeom>
          <a:gradFill flip="none" rotWithShape="1">
            <a:gsLst>
              <a:gs pos="99000">
                <a:schemeClr val="accent2">
                  <a:lumMod val="67000"/>
                </a:schemeClr>
              </a:gs>
              <a:gs pos="77000">
                <a:schemeClr val="accent2">
                  <a:lumMod val="97000"/>
                  <a:lumOff val="3000"/>
                </a:schemeClr>
              </a:gs>
              <a:gs pos="39000">
                <a:schemeClr val="accent2">
                  <a:lumMod val="60000"/>
                  <a:lumOff val="4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219264" tIns="109630" rIns="0" bIns="10963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defTabSz="304806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kumimoji="0" lang="sk-SK" sz="1905" b="0" i="0" u="none" strike="noStrike" kern="1200" cap="none" spc="0" normalizeH="0" baseline="0" noProof="0">
                <a:ln>
                  <a:noFill/>
                </a:ln>
                <a:gradFill flip="none" rotWithShape="1">
                  <a:gsLst>
                    <a:gs pos="21000">
                      <a:prstClr val="white"/>
                    </a:gs>
                    <a:gs pos="0">
                      <a:prstClr val="white"/>
                    </a:gs>
                    <a:gs pos="68000">
                      <a:prstClr val="black"/>
                    </a:gs>
                    <a:gs pos="100000">
                      <a:prstClr val="black"/>
                    </a:gs>
                  </a:gsLst>
                  <a:path path="circle">
                    <a:fillToRect r="100000" b="100000"/>
                  </a:path>
                  <a:tileRect l="-100000" t="-100000"/>
                </a:gradFill>
                <a:effectLst/>
                <a:uLnTx/>
                <a:uFillTx/>
                <a:latin typeface="Nadianne" pitchFamily="66" charset="-18"/>
                <a:ea typeface="+mn-ea"/>
                <a:cs typeface="Arial" pitchFamily="34" charset="0"/>
              </a:rPr>
              <a:t>Music :	</a:t>
            </a:r>
            <a:r>
              <a:rPr kumimoji="0" lang="sk-SK" sz="1905" b="0" i="0" u="none" strike="noStrike" kern="1200" cap="none" spc="0" normalizeH="0" baseline="0" noProof="0">
                <a:ln>
                  <a:noFill/>
                </a:ln>
                <a:gradFill flip="none" rotWithShape="1">
                  <a:gsLst>
                    <a:gs pos="14000">
                      <a:prstClr val="white"/>
                    </a:gs>
                    <a:gs pos="0">
                      <a:prstClr val="white"/>
                    </a:gs>
                    <a:gs pos="27000">
                      <a:prstClr val="black"/>
                    </a:gs>
                    <a:gs pos="100000">
                      <a:prstClr val="black"/>
                    </a:gs>
                  </a:gsLst>
                  <a:path path="circle">
                    <a:fillToRect r="100000" b="100000"/>
                  </a:path>
                  <a:tileRect l="-100000" t="-100000"/>
                </a:gradFill>
                <a:effectLst/>
                <a:uLnTx/>
                <a:uFillTx/>
                <a:latin typeface="Nadianne" pitchFamily="66" charset="-18"/>
                <a:ea typeface="+mn-ea"/>
                <a:cs typeface="Arial" pitchFamily="34" charset="0"/>
              </a:rPr>
              <a:t>			</a:t>
            </a:r>
            <a:r>
              <a:rPr lang="en-US" sz="1905">
                <a:gradFill flip="none" rotWithShape="1">
                  <a:gsLst>
                    <a:gs pos="14000">
                      <a:prstClr val="white"/>
                    </a:gs>
                    <a:gs pos="0">
                      <a:prstClr val="white"/>
                    </a:gs>
                    <a:gs pos="27000">
                      <a:prstClr val="black"/>
                    </a:gs>
                    <a:gs pos="100000">
                      <a:prstClr val="black"/>
                    </a:gs>
                  </a:gsLst>
                  <a:path path="circle">
                    <a:fillToRect r="100000" b="100000"/>
                  </a:path>
                  <a:tileRect l="-100000" t="-100000"/>
                </a:gradFill>
                <a:latin typeface="Nadianne" pitchFamily="66" charset="-18"/>
                <a:cs typeface="Arial" pitchFamily="34" charset="0"/>
              </a:rPr>
              <a:t>Adungu Ugandan Music Sounds</a:t>
            </a:r>
            <a:endParaRPr kumimoji="0" lang="fr-FR" sz="1905" b="0" i="0" u="none" strike="noStrike" kern="1200" cap="none" spc="0" normalizeH="0" baseline="0" noProof="0">
              <a:ln>
                <a:noFill/>
              </a:ln>
              <a:gradFill flip="none" rotWithShape="1">
                <a:gsLst>
                  <a:gs pos="14000">
                    <a:prstClr val="white"/>
                  </a:gs>
                  <a:gs pos="0">
                    <a:prstClr val="white"/>
                  </a:gs>
                  <a:gs pos="27000">
                    <a:prstClr val="black"/>
                  </a:gs>
                  <a:gs pos="100000">
                    <a:prstClr val="black"/>
                  </a:gs>
                </a:gsLst>
                <a:path path="circle">
                  <a:fillToRect r="100000" b="100000"/>
                </a:path>
                <a:tileRect l="-100000" t="-100000"/>
              </a:gradFill>
              <a:effectLst/>
              <a:uLnTx/>
              <a:uFillTx/>
              <a:latin typeface="Nadianne" pitchFamily="66" charset="-18"/>
              <a:ea typeface="+mn-ea"/>
              <a:cs typeface="Arial" pitchFamily="34" charset="0"/>
            </a:endParaRPr>
          </a:p>
        </p:txBody>
      </p:sp>
      <p:sp>
        <p:nvSpPr>
          <p:cNvPr id="8" name="Rok">
            <a:extLst>
              <a:ext uri="{FF2B5EF4-FFF2-40B4-BE49-F238E27FC236}">
                <a16:creationId xmlns:a16="http://schemas.microsoft.com/office/drawing/2014/main" id="{F5420CD4-49D3-4E47-88DA-F3C7894A893C}"/>
              </a:ext>
            </a:extLst>
          </p:cNvPr>
          <p:cNvSpPr/>
          <p:nvPr/>
        </p:nvSpPr>
        <p:spPr>
          <a:xfrm>
            <a:off x="10287288" y="304585"/>
            <a:ext cx="1380588" cy="1066873"/>
          </a:xfrm>
          <a:prstGeom prst="irregularSeal1">
            <a:avLst/>
          </a:prstGeom>
          <a:gradFill flip="none" rotWithShape="1">
            <a:gsLst>
              <a:gs pos="99000">
                <a:schemeClr val="accent2">
                  <a:lumMod val="67000"/>
                </a:schemeClr>
              </a:gs>
              <a:gs pos="77000">
                <a:schemeClr val="accent2">
                  <a:lumMod val="97000"/>
                  <a:lumOff val="3000"/>
                </a:schemeClr>
              </a:gs>
              <a:gs pos="39000">
                <a:schemeClr val="accent2">
                  <a:lumMod val="60000"/>
                  <a:lumOff val="4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109630" rIns="0" bIns="10963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304806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522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adianne" pitchFamily="66" charset="-18"/>
                <a:ea typeface="+mn-ea"/>
                <a:cs typeface="Arial" pitchFamily="34" charset="0"/>
              </a:rPr>
              <a:t>2025</a:t>
            </a:r>
          </a:p>
        </p:txBody>
      </p:sp>
      <p:pic>
        <p:nvPicPr>
          <p:cNvPr id="9" name="Rám">
            <a:extLst>
              <a:ext uri="{FF2B5EF4-FFF2-40B4-BE49-F238E27FC236}">
                <a16:creationId xmlns:a16="http://schemas.microsoft.com/office/drawing/2014/main" id="{324800A0-6B0A-6992-43BD-F59664F3A25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3"/>
            <a:ext cx="12191814" cy="685789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1000">
        <p:fade/>
      </p:transition>
    </mc:Choice>
    <mc:Fallback xmlns=""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28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78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Rám">
            <a:extLst>
              <a:ext uri="{FF2B5EF4-FFF2-40B4-BE49-F238E27FC236}">
                <a16:creationId xmlns:a16="http://schemas.microsoft.com/office/drawing/2014/main" id="{F88C56A9-F9A5-440E-803C-D8DBB70798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3"/>
            <a:ext cx="12191814" cy="6857895"/>
          </a:xfrm>
          <a:prstGeom prst="rect">
            <a:avLst/>
          </a:prstGeom>
        </p:spPr>
      </p:pic>
      <p:sp>
        <p:nvSpPr>
          <p:cNvPr id="42" name="Mail">
            <a:extLst>
              <a:ext uri="{FF2B5EF4-FFF2-40B4-BE49-F238E27FC236}">
                <a16:creationId xmlns:a16="http://schemas.microsoft.com/office/drawing/2014/main" id="{2C03C55D-A76D-CD84-0AAF-E7517211750F}"/>
              </a:ext>
            </a:extLst>
          </p:cNvPr>
          <p:cNvSpPr/>
          <p:nvPr/>
        </p:nvSpPr>
        <p:spPr>
          <a:xfrm>
            <a:off x="5391472" y="5321809"/>
            <a:ext cx="4419904" cy="621827"/>
          </a:xfrm>
          <a:prstGeom prst="roundRect">
            <a:avLst>
              <a:gd name="adj" fmla="val 41392"/>
            </a:avLst>
          </a:prstGeom>
          <a:noFill/>
          <a:ln w="15875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782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2540" b="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Nadianne" panose="03020902050305070206" pitchFamily="66" charset="-18"/>
                <a:ea typeface="+mn-ea"/>
                <a:cs typeface="+mn-cs"/>
              </a:rPr>
              <a:t>pista2011@gmail.com</a:t>
            </a:r>
          </a:p>
        </p:txBody>
      </p:sp>
      <p:pic>
        <p:nvPicPr>
          <p:cNvPr id="7" name="Vlajky">
            <a:extLst>
              <a:ext uri="{FF2B5EF4-FFF2-40B4-BE49-F238E27FC236}">
                <a16:creationId xmlns:a16="http://schemas.microsoft.com/office/drawing/2014/main" id="{E7A0C390-C813-4729-AADD-3214BE92187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0751" y="4838484"/>
            <a:ext cx="2592366" cy="1380436"/>
          </a:xfrm>
          <a:prstGeom prst="rect">
            <a:avLst/>
          </a:prstGeom>
        </p:spPr>
      </p:pic>
      <p:grpSp>
        <p:nvGrpSpPr>
          <p:cNvPr id="41" name="Fra">
            <a:extLst>
              <a:ext uri="{FF2B5EF4-FFF2-40B4-BE49-F238E27FC236}">
                <a16:creationId xmlns:a16="http://schemas.microsoft.com/office/drawing/2014/main" id="{A11D16A3-6761-901F-360F-9E407AED2655}"/>
              </a:ext>
            </a:extLst>
          </p:cNvPr>
          <p:cNvGrpSpPr/>
          <p:nvPr/>
        </p:nvGrpSpPr>
        <p:grpSpPr>
          <a:xfrm>
            <a:off x="1231004" y="3511019"/>
            <a:ext cx="5610161" cy="1324701"/>
            <a:chOff x="1189846" y="3197452"/>
            <a:chExt cx="5301164" cy="1251739"/>
          </a:xfrm>
        </p:grpSpPr>
        <p:pic>
          <p:nvPicPr>
            <p:cNvPr id="9" name="V FRA">
              <a:extLst>
                <a:ext uri="{FF2B5EF4-FFF2-40B4-BE49-F238E27FC236}">
                  <a16:creationId xmlns:a16="http://schemas.microsoft.com/office/drawing/2014/main" id="{B1F39D0B-09B4-7FB5-64DD-C11CFDB4C98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55205">
              <a:off x="3404234" y="3197452"/>
              <a:ext cx="825397" cy="380952"/>
            </a:xfrm>
            <a:prstGeom prst="rect">
              <a:avLst/>
            </a:prstGeom>
          </p:spPr>
        </p:pic>
        <p:sp>
          <p:nvSpPr>
            <p:cNvPr id="3" name="FRA">
              <a:extLst>
                <a:ext uri="{FF2B5EF4-FFF2-40B4-BE49-F238E27FC236}">
                  <a16:creationId xmlns:a16="http://schemas.microsoft.com/office/drawing/2014/main" id="{8547076E-C6EC-3C5C-21ED-7890451E65F1}"/>
                </a:ext>
              </a:extLst>
            </p:cNvPr>
            <p:cNvSpPr txBox="1"/>
            <p:nvPr/>
          </p:nvSpPr>
          <p:spPr>
            <a:xfrm rot="238941">
              <a:off x="1189846" y="3503900"/>
              <a:ext cx="5301164" cy="945291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 lIns="143998" tIns="115198" rIns="143998" bIns="143998" rtlCol="0">
              <a:spAutoFit/>
            </a:bodyPr>
            <a:lstStyle/>
            <a:p>
              <a:pPr marL="0" marR="0" lvl="0" indent="0" algn="ctr" defTabSz="36575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fr-FR" sz="1600" b="0" i="1" u="none" strike="noStrike" kern="1200" cap="none" spc="0" normalizeH="0" baseline="0" noProof="0">
                  <a:ln>
                    <a:noFill/>
                  </a:ln>
                  <a:solidFill>
                    <a:srgbClr val="FF66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Puis-je vous ajouter à ma liste de diffusion?</a:t>
              </a:r>
            </a:p>
            <a:p>
              <a:pPr marL="0" marR="0" lvl="0" indent="0" algn="ctr" defTabSz="36575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fr-FR" sz="1600" b="0" i="1" u="none" strike="noStrike" kern="1200" cap="none" spc="0" normalizeH="0" baseline="0" noProof="0">
                  <a:ln>
                    <a:noFill/>
                  </a:ln>
                  <a:solidFill>
                    <a:srgbClr val="FF66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Une nouvelle présentation PPS originale chaque semaine.</a:t>
              </a:r>
            </a:p>
            <a:p>
              <a:pPr marL="0" marR="0" lvl="0" indent="0" algn="ctr" defTabSz="36575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fr-FR" sz="1600" b="0" i="1" u="none" strike="noStrike" kern="1200" cap="none" spc="0" normalizeH="0" baseline="0" noProof="0">
                  <a:ln>
                    <a:noFill/>
                  </a:ln>
                  <a:solidFill>
                    <a:srgbClr val="FF66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Vidéos disponibles gratuitement sur YouTube.</a:t>
              </a:r>
              <a:endParaRPr kumimoji="0" lang="sk-SK" sz="1600" b="0" i="1" u="none" strike="noStrike" kern="1200" cap="none" spc="0" normalizeH="0" baseline="0" noProof="0">
                <a:ln>
                  <a:noFill/>
                </a:ln>
                <a:solidFill>
                  <a:srgbClr val="FF66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40" name="Nem">
            <a:extLst>
              <a:ext uri="{FF2B5EF4-FFF2-40B4-BE49-F238E27FC236}">
                <a16:creationId xmlns:a16="http://schemas.microsoft.com/office/drawing/2014/main" id="{5EB83F44-1C01-B93B-2D8A-92846A25ACB7}"/>
              </a:ext>
            </a:extLst>
          </p:cNvPr>
          <p:cNvGrpSpPr/>
          <p:nvPr/>
        </p:nvGrpSpPr>
        <p:grpSpPr>
          <a:xfrm rot="1019079">
            <a:off x="7269851" y="3502659"/>
            <a:ext cx="4946795" cy="1297012"/>
            <a:chOff x="6377230" y="3708238"/>
            <a:chExt cx="4674335" cy="1225575"/>
          </a:xfrm>
        </p:grpSpPr>
        <p:pic>
          <p:nvPicPr>
            <p:cNvPr id="14" name="V NEM">
              <a:extLst>
                <a:ext uri="{FF2B5EF4-FFF2-40B4-BE49-F238E27FC236}">
                  <a16:creationId xmlns:a16="http://schemas.microsoft.com/office/drawing/2014/main" id="{5501A1F0-DD95-BF04-E02C-CC9C48E3A8E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1425048">
              <a:off x="8293459" y="3708238"/>
              <a:ext cx="825397" cy="380952"/>
            </a:xfrm>
            <a:prstGeom prst="rect">
              <a:avLst/>
            </a:prstGeom>
          </p:spPr>
        </p:pic>
        <p:sp>
          <p:nvSpPr>
            <p:cNvPr id="21" name="NEM">
              <a:extLst>
                <a:ext uri="{FF2B5EF4-FFF2-40B4-BE49-F238E27FC236}">
                  <a16:creationId xmlns:a16="http://schemas.microsoft.com/office/drawing/2014/main" id="{8604FFE7-5577-DCCA-9133-38DA0BD13FA4}"/>
                </a:ext>
              </a:extLst>
            </p:cNvPr>
            <p:cNvSpPr txBox="1"/>
            <p:nvPr/>
          </p:nvSpPr>
          <p:spPr>
            <a:xfrm rot="21445175">
              <a:off x="6377230" y="3988522"/>
              <a:ext cx="4674335" cy="945291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 lIns="143998" tIns="115198" rIns="143998" bIns="143998" rtlCol="0">
              <a:spAutoFit/>
            </a:bodyPr>
            <a:lstStyle/>
            <a:p>
              <a:pPr marL="0" marR="0" lvl="0" indent="0" algn="ctr" defTabSz="36575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de-DE" sz="1600" b="0" i="1" u="none" strike="noStrike" kern="1200" cap="none" spc="0" normalizeH="0" baseline="0" noProof="0">
                  <a:ln>
                    <a:noFill/>
                  </a:ln>
                  <a:solidFill>
                    <a:srgbClr val="FFC000">
                      <a:lumMod val="40000"/>
                      <a:lumOff val="60000"/>
                    </a:srgbClr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Kann ich Sie zu meiner Mailingliste hinzufügen?</a:t>
              </a:r>
            </a:p>
            <a:p>
              <a:pPr marL="0" marR="0" lvl="0" indent="0" algn="ctr" defTabSz="36575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de-DE" sz="1600" b="0" i="1" u="none" strike="noStrike" kern="1200" cap="none" spc="0" normalizeH="0" baseline="0" noProof="0">
                  <a:ln>
                    <a:noFill/>
                  </a:ln>
                  <a:solidFill>
                    <a:srgbClr val="FFC000">
                      <a:lumMod val="40000"/>
                      <a:lumOff val="60000"/>
                    </a:srgbClr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Jede Woche eine neue Original PPS Präsentation.</a:t>
              </a:r>
            </a:p>
            <a:p>
              <a:pPr marL="0" marR="0" lvl="0" indent="0" algn="ctr" defTabSz="36575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de-DE" sz="1600" b="0" i="1" u="none" strike="noStrike" kern="1200" cap="none" spc="0" normalizeH="0" baseline="0" noProof="0">
                  <a:ln>
                    <a:noFill/>
                  </a:ln>
                  <a:solidFill>
                    <a:srgbClr val="FFC000">
                      <a:lumMod val="40000"/>
                      <a:lumOff val="60000"/>
                    </a:srgbClr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Videos kostenlos auf YouTube verfügbar.</a:t>
              </a:r>
              <a:endParaRPr kumimoji="0" lang="sk-SK" sz="1600" b="0" i="1" u="none" strike="noStrike" kern="1200" cap="none" spc="0" normalizeH="0" baseline="0" noProof="0">
                <a:ln>
                  <a:noFill/>
                </a:ln>
                <a:solidFill>
                  <a:srgbClr val="FFC000">
                    <a:lumMod val="40000"/>
                    <a:lumOff val="6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38" name="Por">
            <a:extLst>
              <a:ext uri="{FF2B5EF4-FFF2-40B4-BE49-F238E27FC236}">
                <a16:creationId xmlns:a16="http://schemas.microsoft.com/office/drawing/2014/main" id="{DF3BA984-B89E-AC7D-F1A2-0DB4724A22A2}"/>
              </a:ext>
            </a:extLst>
          </p:cNvPr>
          <p:cNvGrpSpPr/>
          <p:nvPr/>
        </p:nvGrpSpPr>
        <p:grpSpPr>
          <a:xfrm rot="20882324">
            <a:off x="4350941" y="2108304"/>
            <a:ext cx="5926094" cy="1287540"/>
            <a:chOff x="5823718" y="2093743"/>
            <a:chExt cx="5599695" cy="1216625"/>
          </a:xfrm>
        </p:grpSpPr>
        <p:pic>
          <p:nvPicPr>
            <p:cNvPr id="19" name="V POR">
              <a:extLst>
                <a:ext uri="{FF2B5EF4-FFF2-40B4-BE49-F238E27FC236}">
                  <a16:creationId xmlns:a16="http://schemas.microsoft.com/office/drawing/2014/main" id="{C1CC0BD2-D221-B0BD-3A77-5C275F840785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27732">
              <a:off x="8273346" y="2093743"/>
              <a:ext cx="698413" cy="380952"/>
            </a:xfrm>
            <a:prstGeom prst="rect">
              <a:avLst/>
            </a:prstGeom>
          </p:spPr>
        </p:pic>
        <p:sp>
          <p:nvSpPr>
            <p:cNvPr id="24" name="POR">
              <a:extLst>
                <a:ext uri="{FF2B5EF4-FFF2-40B4-BE49-F238E27FC236}">
                  <a16:creationId xmlns:a16="http://schemas.microsoft.com/office/drawing/2014/main" id="{95DB8790-6B37-FFED-AA5E-D793583A0F5B}"/>
                </a:ext>
              </a:extLst>
            </p:cNvPr>
            <p:cNvSpPr txBox="1"/>
            <p:nvPr/>
          </p:nvSpPr>
          <p:spPr>
            <a:xfrm rot="454724">
              <a:off x="5823718" y="2365077"/>
              <a:ext cx="5599695" cy="945291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 lIns="143998" tIns="115198" rIns="143998" bIns="143998" rtlCol="0">
              <a:spAutoFit/>
            </a:bodyPr>
            <a:lstStyle/>
            <a:p>
              <a:pPr marL="0" marR="0" lvl="0" indent="0" algn="ctr" defTabSz="36575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sz="1600" b="0" i="1" u="none" strike="noStrike" kern="1200" cap="none" spc="0" normalizeH="0" baseline="0" noProof="0">
                  <a:ln>
                    <a:noFill/>
                  </a:ln>
                  <a:solidFill>
                    <a:srgbClr val="4472C4">
                      <a:lumMod val="40000"/>
                      <a:lumOff val="60000"/>
                    </a:srgbClr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Posso adicioná-lo à minha lista de e-mails?</a:t>
              </a:r>
            </a:p>
            <a:p>
              <a:pPr marL="0" marR="0" lvl="0" indent="0" algn="ctr" defTabSz="36575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sz="1600" b="0" i="1" u="none" strike="noStrike" kern="1200" cap="none" spc="0" normalizeH="0" baseline="0" noProof="0">
                  <a:ln>
                    <a:noFill/>
                  </a:ln>
                  <a:solidFill>
                    <a:srgbClr val="4472C4">
                      <a:lumMod val="40000"/>
                      <a:lumOff val="60000"/>
                    </a:srgbClr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Uma nova apresentação original de PPS todas as semanas.</a:t>
              </a:r>
            </a:p>
            <a:p>
              <a:pPr marL="0" marR="0" lvl="0" indent="0" algn="ctr" defTabSz="36575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sz="1600" b="0" i="1" u="none" strike="noStrike" kern="1200" cap="none" spc="0" normalizeH="0" baseline="0" noProof="0">
                  <a:ln>
                    <a:noFill/>
                  </a:ln>
                  <a:solidFill>
                    <a:srgbClr val="4472C4">
                      <a:lumMod val="40000"/>
                      <a:lumOff val="60000"/>
                    </a:srgbClr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Vídeos disponíveis gratuitamente no YouTube.</a:t>
              </a:r>
              <a:endParaRPr kumimoji="0" lang="sk-SK" sz="1600" b="0" i="1" u="none" strike="noStrike" kern="1200" cap="none" spc="0" normalizeH="0" baseline="0" noProof="0">
                <a:ln>
                  <a:noFill/>
                </a:ln>
                <a:solidFill>
                  <a:srgbClr val="4472C4">
                    <a:lumMod val="40000"/>
                    <a:lumOff val="6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37" name="Slo">
            <a:extLst>
              <a:ext uri="{FF2B5EF4-FFF2-40B4-BE49-F238E27FC236}">
                <a16:creationId xmlns:a16="http://schemas.microsoft.com/office/drawing/2014/main" id="{4EDFB545-CC2A-C46A-4334-E7F4C48A24D6}"/>
              </a:ext>
            </a:extLst>
          </p:cNvPr>
          <p:cNvGrpSpPr/>
          <p:nvPr/>
        </p:nvGrpSpPr>
        <p:grpSpPr>
          <a:xfrm rot="21294176">
            <a:off x="117078" y="1764328"/>
            <a:ext cx="5264193" cy="1277480"/>
            <a:chOff x="582045" y="2153411"/>
            <a:chExt cx="4974251" cy="1207119"/>
          </a:xfrm>
        </p:grpSpPr>
        <p:pic>
          <p:nvPicPr>
            <p:cNvPr id="26" name="V SLO">
              <a:extLst>
                <a:ext uri="{FF2B5EF4-FFF2-40B4-BE49-F238E27FC236}">
                  <a16:creationId xmlns:a16="http://schemas.microsoft.com/office/drawing/2014/main" id="{E611128F-4217-7014-CC22-C85E4C190968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77940" y="2153411"/>
              <a:ext cx="825397" cy="380952"/>
            </a:xfrm>
            <a:prstGeom prst="rect">
              <a:avLst/>
            </a:prstGeom>
          </p:spPr>
        </p:pic>
        <p:sp>
          <p:nvSpPr>
            <p:cNvPr id="27" name="SLO">
              <a:extLst>
                <a:ext uri="{FF2B5EF4-FFF2-40B4-BE49-F238E27FC236}">
                  <a16:creationId xmlns:a16="http://schemas.microsoft.com/office/drawing/2014/main" id="{FED4DB60-307A-16ED-CC41-BAE09E409775}"/>
                </a:ext>
              </a:extLst>
            </p:cNvPr>
            <p:cNvSpPr txBox="1"/>
            <p:nvPr/>
          </p:nvSpPr>
          <p:spPr>
            <a:xfrm>
              <a:off x="582045" y="2415239"/>
              <a:ext cx="4974251" cy="945291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 lIns="143998" tIns="115198" rIns="143998" bIns="143998" rtlCol="0">
              <a:spAutoFit/>
            </a:bodyPr>
            <a:lstStyle/>
            <a:p>
              <a:pPr marL="0" marR="0" lvl="0" indent="0" algn="ctr" defTabSz="36575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sz="1600" b="0" i="1" u="none" strike="noStrike" kern="1200" cap="none" spc="0" normalizeH="0" baseline="0" noProof="0">
                  <a:ln>
                    <a:noFill/>
                  </a:ln>
                  <a:solidFill>
                    <a:srgbClr val="FFC000">
                      <a:lumMod val="60000"/>
                      <a:lumOff val="40000"/>
                    </a:srgbClr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Môžem si Vás doplniť na svoj zoznam odberateľov?</a:t>
              </a:r>
            </a:p>
            <a:p>
              <a:pPr marL="0" marR="0" lvl="0" indent="0" algn="ctr" defTabSz="36575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sz="1600" b="0" i="1" u="none" strike="noStrike" kern="1200" cap="none" spc="0" normalizeH="0" baseline="0" noProof="0">
                  <a:ln>
                    <a:noFill/>
                  </a:ln>
                  <a:solidFill>
                    <a:srgbClr val="FFC000">
                      <a:lumMod val="60000"/>
                      <a:lumOff val="40000"/>
                    </a:srgbClr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Týždenne nová originálna prezentácia PPS.</a:t>
              </a:r>
            </a:p>
            <a:p>
              <a:pPr marL="0" marR="0" lvl="0" indent="0" algn="ctr" defTabSz="36575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sz="1600" b="0" i="1" u="none" strike="noStrike" kern="1200" cap="none" spc="0" normalizeH="0" baseline="0" noProof="0">
                  <a:ln>
                    <a:noFill/>
                  </a:ln>
                  <a:solidFill>
                    <a:srgbClr val="FFC000">
                      <a:lumMod val="60000"/>
                      <a:lumOff val="40000"/>
                    </a:srgbClr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Videá zadarmo prístupné na YouTube.</a:t>
              </a:r>
              <a:endParaRPr kumimoji="0" lang="sk-SK" sz="1600" b="0" i="1" u="none" strike="noStrike" kern="1200" cap="none" spc="0" normalizeH="0" baseline="0" noProof="0">
                <a:ln>
                  <a:noFill/>
                </a:ln>
                <a:solidFill>
                  <a:srgbClr val="FFC000">
                    <a:lumMod val="60000"/>
                    <a:lumOff val="4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35" name="Špa">
            <a:extLst>
              <a:ext uri="{FF2B5EF4-FFF2-40B4-BE49-F238E27FC236}">
                <a16:creationId xmlns:a16="http://schemas.microsoft.com/office/drawing/2014/main" id="{54A4BF21-C437-26C8-895C-EF317EBFA7CB}"/>
              </a:ext>
            </a:extLst>
          </p:cNvPr>
          <p:cNvGrpSpPr/>
          <p:nvPr/>
        </p:nvGrpSpPr>
        <p:grpSpPr>
          <a:xfrm rot="238799">
            <a:off x="1800882" y="373085"/>
            <a:ext cx="5460360" cy="1309951"/>
            <a:chOff x="1334105" y="922371"/>
            <a:chExt cx="5159614" cy="1237801"/>
          </a:xfrm>
        </p:grpSpPr>
        <p:pic>
          <p:nvPicPr>
            <p:cNvPr id="30" name="V ŠPA">
              <a:extLst>
                <a:ext uri="{FF2B5EF4-FFF2-40B4-BE49-F238E27FC236}">
                  <a16:creationId xmlns:a16="http://schemas.microsoft.com/office/drawing/2014/main" id="{05605137-E88A-AD36-CC4B-026F0A41C160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43815">
              <a:off x="3461230" y="922371"/>
              <a:ext cx="825397" cy="380952"/>
            </a:xfrm>
            <a:prstGeom prst="rect">
              <a:avLst/>
            </a:prstGeom>
          </p:spPr>
        </p:pic>
        <p:sp>
          <p:nvSpPr>
            <p:cNvPr id="18" name="ŠPA">
              <a:extLst>
                <a:ext uri="{FF2B5EF4-FFF2-40B4-BE49-F238E27FC236}">
                  <a16:creationId xmlns:a16="http://schemas.microsoft.com/office/drawing/2014/main" id="{58B259E1-A06E-2424-E3A3-DE7C955279B5}"/>
                </a:ext>
              </a:extLst>
            </p:cNvPr>
            <p:cNvSpPr txBox="1"/>
            <p:nvPr/>
          </p:nvSpPr>
          <p:spPr>
            <a:xfrm rot="236416">
              <a:off x="1334105" y="1214881"/>
              <a:ext cx="5159614" cy="945291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 lIns="143998" tIns="115198" rIns="143998" bIns="143998" rtlCol="0">
              <a:spAutoFit/>
            </a:bodyPr>
            <a:lstStyle/>
            <a:p>
              <a:pPr marL="0" marR="0" lvl="0" indent="0" algn="ctr" defTabSz="36575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ES" sz="1600" b="0" i="1" u="none" strike="noStrike" kern="1200" cap="none" spc="0" normalizeH="0" baseline="0" noProof="0">
                  <a:ln>
                    <a:noFill/>
                  </a:ln>
                  <a:solidFill>
                    <a:srgbClr val="33CC33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¿Puedo agregarle a mi lista de correo?</a:t>
              </a:r>
            </a:p>
            <a:p>
              <a:pPr marL="0" marR="0" lvl="0" indent="0" algn="ctr" defTabSz="36575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ES" sz="1600" b="0" i="1" u="none" strike="noStrike" kern="1200" cap="none" spc="0" normalizeH="0" baseline="0" noProof="0">
                  <a:ln>
                    <a:noFill/>
                  </a:ln>
                  <a:solidFill>
                    <a:srgbClr val="33CC33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Una nueva presentación original de PPS cada semana.</a:t>
              </a:r>
            </a:p>
            <a:p>
              <a:pPr marL="0" marR="0" lvl="0" indent="0" algn="ctr" defTabSz="36575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ES" sz="1600" b="0" i="1" u="none" strike="noStrike" kern="1200" cap="none" spc="0" normalizeH="0" baseline="0" noProof="0">
                  <a:ln>
                    <a:noFill/>
                  </a:ln>
                  <a:solidFill>
                    <a:srgbClr val="33CC33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Vídeos disponibles gratis en YouTube.</a:t>
              </a:r>
              <a:endParaRPr kumimoji="0" lang="sk-SK" sz="1600" b="0" i="1" u="none" strike="noStrike" kern="1200" cap="none" spc="0" normalizeH="0" baseline="0" noProof="0">
                <a:ln>
                  <a:noFill/>
                </a:ln>
                <a:solidFill>
                  <a:srgbClr val="33CC33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34" name="Ang">
            <a:extLst>
              <a:ext uri="{FF2B5EF4-FFF2-40B4-BE49-F238E27FC236}">
                <a16:creationId xmlns:a16="http://schemas.microsoft.com/office/drawing/2014/main" id="{9F75DEAD-E359-243B-681C-85391636A21A}"/>
              </a:ext>
            </a:extLst>
          </p:cNvPr>
          <p:cNvGrpSpPr/>
          <p:nvPr/>
        </p:nvGrpSpPr>
        <p:grpSpPr>
          <a:xfrm rot="20980548">
            <a:off x="7336257" y="421629"/>
            <a:ext cx="4486960" cy="1298216"/>
            <a:chOff x="5897150" y="233788"/>
            <a:chExt cx="4239827" cy="1226713"/>
          </a:xfrm>
        </p:grpSpPr>
        <p:pic>
          <p:nvPicPr>
            <p:cNvPr id="5" name="V ANG">
              <a:extLst>
                <a:ext uri="{FF2B5EF4-FFF2-40B4-BE49-F238E27FC236}">
                  <a16:creationId xmlns:a16="http://schemas.microsoft.com/office/drawing/2014/main" id="{C8626B7F-711F-7D59-4729-6C5BC577A9C5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49003">
              <a:off x="7488485" y="233788"/>
              <a:ext cx="825397" cy="380952"/>
            </a:xfrm>
            <a:prstGeom prst="rect">
              <a:avLst/>
            </a:prstGeom>
          </p:spPr>
        </p:pic>
        <p:sp>
          <p:nvSpPr>
            <p:cNvPr id="2" name="ANG">
              <a:extLst>
                <a:ext uri="{FF2B5EF4-FFF2-40B4-BE49-F238E27FC236}">
                  <a16:creationId xmlns:a16="http://schemas.microsoft.com/office/drawing/2014/main" id="{94A04D52-BADB-47C7-E446-8EC2C1678622}"/>
                </a:ext>
              </a:extLst>
            </p:cNvPr>
            <p:cNvSpPr txBox="1"/>
            <p:nvPr/>
          </p:nvSpPr>
          <p:spPr>
            <a:xfrm rot="116392">
              <a:off x="5897150" y="515210"/>
              <a:ext cx="4239827" cy="945291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 lIns="143998" tIns="115198" rIns="143998" bIns="143998" rtlCol="0">
              <a:spAutoFit/>
            </a:bodyPr>
            <a:lstStyle/>
            <a:p>
              <a:pPr marL="0" marR="0" lvl="0" indent="0" algn="ctr" defTabSz="36575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1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Can I add you to my mailing list?</a:t>
              </a:r>
            </a:p>
            <a:p>
              <a:pPr marL="0" marR="0" lvl="0" indent="0" algn="ctr" defTabSz="36575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1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A new original PPS presentation every week.</a:t>
              </a:r>
            </a:p>
            <a:p>
              <a:pPr marL="0" marR="0" lvl="0" indent="0" algn="ctr" defTabSz="36575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1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Videos available for free on YouTube.</a:t>
              </a:r>
              <a:endParaRPr kumimoji="0" lang="sk-SK" sz="1600" b="0" i="1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sp>
        <p:nvSpPr>
          <p:cNvPr id="4" name="WWW">
            <a:extLst>
              <a:ext uri="{FF2B5EF4-FFF2-40B4-BE49-F238E27FC236}">
                <a16:creationId xmlns:a16="http://schemas.microsoft.com/office/drawing/2014/main" id="{01186B21-3522-DD5C-32E9-54842515B98B}"/>
              </a:ext>
            </a:extLst>
          </p:cNvPr>
          <p:cNvSpPr txBox="1"/>
          <p:nvPr/>
        </p:nvSpPr>
        <p:spPr>
          <a:xfrm>
            <a:off x="4590129" y="5932972"/>
            <a:ext cx="6119056" cy="4370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36576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2240" b="0" i="0" u="none" strike="noStrike" kern="1200" cap="none" spc="0" normalizeH="0" baseline="0" noProof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https://www.youtube.com/@steverumpler</a:t>
            </a:r>
          </a:p>
        </p:txBody>
      </p:sp>
      <p:sp>
        <p:nvSpPr>
          <p:cNvPr id="6" name="Steve">
            <a:extLst>
              <a:ext uri="{FF2B5EF4-FFF2-40B4-BE49-F238E27FC236}">
                <a16:creationId xmlns:a16="http://schemas.microsoft.com/office/drawing/2014/main" id="{53589807-A31E-E62C-E252-2B5CA9B7F801}"/>
              </a:ext>
            </a:extLst>
          </p:cNvPr>
          <p:cNvSpPr txBox="1"/>
          <p:nvPr/>
        </p:nvSpPr>
        <p:spPr>
          <a:xfrm>
            <a:off x="272259" y="6125987"/>
            <a:ext cx="1228221" cy="477926"/>
          </a:xfrm>
          <a:prstGeom prst="rect">
            <a:avLst/>
          </a:prstGeom>
          <a:solidFill>
            <a:srgbClr val="002060"/>
          </a:solidFill>
          <a:ln>
            <a:solidFill>
              <a:schemeClr val="bg1"/>
            </a:solidFill>
          </a:ln>
        </p:spPr>
        <p:txBody>
          <a:bodyPr wrap="none" tIns="37440" rtlCol="0">
            <a:spAutoFit/>
          </a:bodyPr>
          <a:lstStyle/>
          <a:p>
            <a:pPr marL="0" marR="0" lvl="0" indent="0" algn="ctr" defTabSz="36576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80" b="0" i="0" u="none" strike="noStrike" kern="1200" cap="none" spc="8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Steve / 1947</a:t>
            </a:r>
          </a:p>
          <a:p>
            <a:pPr marL="0" marR="0" lvl="0" indent="0" algn="ctr" defTabSz="36576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80" b="0" i="0" u="none" strike="noStrike" kern="1200" cap="none" spc="24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SLOVAKIA</a:t>
            </a:r>
          </a:p>
        </p:txBody>
      </p:sp>
    </p:spTree>
    <p:extLst>
      <p:ext uri="{BB962C8B-B14F-4D97-AF65-F5344CB8AC3E}">
        <p14:creationId xmlns:p14="http://schemas.microsoft.com/office/powerpoint/2010/main" val="3658183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000"/>
                            </p:stCondLst>
                            <p:childTnLst>
                              <p:par>
                                <p:cTn id="48" presetID="16" presetClass="entr" presetSubtype="37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0" dur="1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6000"/>
                            </p:stCondLst>
                            <p:childTnLst>
                              <p:par>
                                <p:cTn id="5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4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/>
      <p:bldP spid="4" grpId="0"/>
      <p:bldP spid="6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4">
            <a:extLst>
              <a:ext uri="{FF2B5EF4-FFF2-40B4-BE49-F238E27FC236}">
                <a16:creationId xmlns:a16="http://schemas.microsoft.com/office/drawing/2014/main" id="{1792DDFB-2152-4809-8EE8-DE7130DDBB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1600057"/>
            <a:ext cx="12191999" cy="228978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6" tIns="45714" rIns="91426" bIns="45714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defTabSz="914437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sk-SK" altLang="sk-SK" sz="1814">
              <a:solidFill>
                <a:srgbClr val="000000"/>
              </a:solidFill>
              <a:latin typeface="Arial" pitchFamily="34" charset="0"/>
              <a:ea typeface="MS Gothic" panose="020B0609070205080204" pitchFamily="49" charset="-128"/>
            </a:endParaRPr>
          </a:p>
        </p:txBody>
      </p:sp>
      <p:pic>
        <p:nvPicPr>
          <p:cNvPr id="107524" name="Picture 7" descr="logo_grande">
            <a:hlinkClick r:id="rId2"/>
            <a:extLst>
              <a:ext uri="{FF2B5EF4-FFF2-40B4-BE49-F238E27FC236}">
                <a16:creationId xmlns:a16="http://schemas.microsoft.com/office/drawing/2014/main" id="{80600EAC-0CBE-4692-8DD6-7E9820CD2B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38" y="91"/>
            <a:ext cx="4877665" cy="15625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949" name="Text Box 8">
            <a:extLst>
              <a:ext uri="{FF2B5EF4-FFF2-40B4-BE49-F238E27FC236}">
                <a16:creationId xmlns:a16="http://schemas.microsoft.com/office/drawing/2014/main" id="{F65CA553-50CC-488A-8C45-4213102855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3643" y="1905362"/>
            <a:ext cx="9144720" cy="23818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6" tIns="45714" rIns="91426" bIns="45714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914437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es-ES" altLang="sk-SK" sz="5988" b="1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¿Te ha gustado?</a:t>
            </a:r>
            <a:r>
              <a:rPr lang="es-ES" altLang="sk-SK" sz="4808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 </a:t>
            </a:r>
            <a:br>
              <a:rPr lang="es-ES" altLang="sk-SK" sz="4808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</a:br>
            <a:r>
              <a:rPr lang="es-ES" altLang="sk-SK" sz="4445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Puedes ver más entrando </a:t>
            </a:r>
            <a:br>
              <a:rPr lang="es-ES" altLang="sk-SK" sz="4445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</a:br>
            <a:r>
              <a:rPr lang="es-ES" altLang="sk-SK" sz="4445" b="1">
                <a:solidFill>
                  <a:srgbClr val="40F903"/>
                </a:solidFill>
                <a:latin typeface="Kristen ITC" pitchFamily="66" charset="0"/>
                <a:ea typeface="MS Gothic" panose="020B0609070205080204" pitchFamily="49" charset="-128"/>
                <a:hlinkClick r:id="rId2"/>
              </a:rPr>
              <a:t>Aquí</a:t>
            </a:r>
            <a:endParaRPr lang="es-ES" altLang="sk-SK" sz="4445" b="1">
              <a:solidFill>
                <a:srgbClr val="40F903"/>
              </a:solidFill>
              <a:latin typeface="Kristen ITC" pitchFamily="66" charset="0"/>
              <a:ea typeface="MS Gothic" panose="020B0609070205080204" pitchFamily="49" charset="-128"/>
            </a:endParaRPr>
          </a:p>
        </p:txBody>
      </p:sp>
      <p:sp>
        <p:nvSpPr>
          <p:cNvPr id="82950" name="Text Box 11">
            <a:extLst>
              <a:ext uri="{FF2B5EF4-FFF2-40B4-BE49-F238E27FC236}">
                <a16:creationId xmlns:a16="http://schemas.microsoft.com/office/drawing/2014/main" id="{0290CE31-9C27-4F06-81B3-9FEA9E11C7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15351" y="4696302"/>
            <a:ext cx="2667090" cy="19069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6" tIns="45714" rIns="91426" bIns="45714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914437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es-ES_tradnl" altLang="sk-SK" sz="1814" b="1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Además puedes recibir powerpoints en tu correo electrónico suscribiéndote aquí:</a:t>
            </a:r>
            <a:r>
              <a:rPr lang="es-ES_tradnl" altLang="sk-SK" sz="1814" b="1">
                <a:solidFill>
                  <a:srgbClr val="0066FF"/>
                </a:solidFill>
                <a:latin typeface="Arial" pitchFamily="34" charset="0"/>
                <a:ea typeface="MS Gothic" panose="020B0609070205080204" pitchFamily="49" charset="-128"/>
              </a:rPr>
              <a:t> </a:t>
            </a:r>
          </a:p>
          <a:p>
            <a:pPr defTabSz="914437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endParaRPr lang="es-ES" altLang="sk-SK" sz="1814" b="1">
              <a:solidFill>
                <a:srgbClr val="0066FF"/>
              </a:solidFill>
              <a:latin typeface="Arial" pitchFamily="34" charset="0"/>
              <a:ea typeface="MS Gothic" panose="020B0609070205080204" pitchFamily="49" charset="-128"/>
            </a:endParaRPr>
          </a:p>
        </p:txBody>
      </p:sp>
      <p:pic>
        <p:nvPicPr>
          <p:cNvPr id="107527" name="Picture 10" descr="email">
            <a:hlinkClick r:id="rId4"/>
            <a:extLst>
              <a:ext uri="{FF2B5EF4-FFF2-40B4-BE49-F238E27FC236}">
                <a16:creationId xmlns:a16="http://schemas.microsoft.com/office/drawing/2014/main" id="{3D44D185-5B1F-4ED2-9525-4C4949D83F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4290" y="4339153"/>
            <a:ext cx="2361786" cy="23617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28" name="Picture 17" descr="flechas-8">
            <a:extLst>
              <a:ext uri="{FF2B5EF4-FFF2-40B4-BE49-F238E27FC236}">
                <a16:creationId xmlns:a16="http://schemas.microsoft.com/office/drawing/2014/main" id="{365CC817-0C19-4001-8C8A-601F609329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2444" y="4931039"/>
            <a:ext cx="1219776" cy="9907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29" name="Picture 21" descr="facebook-icon">
            <a:hlinkClick r:id="rId7"/>
            <a:extLst>
              <a:ext uri="{FF2B5EF4-FFF2-40B4-BE49-F238E27FC236}">
                <a16:creationId xmlns:a16="http://schemas.microsoft.com/office/drawing/2014/main" id="{EC81F704-4946-4992-96A1-2F386CEACE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2972487"/>
            <a:ext cx="532842" cy="532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30" name="Picture 22" descr="twitter-icon">
            <a:hlinkClick r:id="rId9"/>
            <a:extLst>
              <a:ext uri="{FF2B5EF4-FFF2-40B4-BE49-F238E27FC236}">
                <a16:creationId xmlns:a16="http://schemas.microsoft.com/office/drawing/2014/main" id="{209F16BF-B9B7-4B53-BF30-D1910E9A25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3505329"/>
            <a:ext cx="532842" cy="532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31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2C2F9F5B-F705-4117-B8A0-2D04EA00A7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4038170"/>
            <a:ext cx="532842" cy="5342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32" name="Picture 24" descr="vkontakte-256">
            <a:hlinkClick r:id="rId13"/>
            <a:extLst>
              <a:ext uri="{FF2B5EF4-FFF2-40B4-BE49-F238E27FC236}">
                <a16:creationId xmlns:a16="http://schemas.microsoft.com/office/drawing/2014/main" id="{B639A327-17C4-49BC-BCC5-2F8C67908D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4572453"/>
            <a:ext cx="532842" cy="532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Motív balíka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sady Office">
  <a:themeElements>
    <a:clrScheme name="Vlastní 22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6_Motív balíka Office">
  <a:themeElements>
    <a:clrScheme name="Motí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í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í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4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438</Words>
  <Application>Microsoft Office PowerPoint</Application>
  <PresentationFormat>Širokouhlá</PresentationFormat>
  <Paragraphs>83</Paragraphs>
  <Slides>48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6</vt:i4>
      </vt:variant>
      <vt:variant>
        <vt:lpstr>Motív</vt:lpstr>
      </vt:variant>
      <vt:variant>
        <vt:i4>4</vt:i4>
      </vt:variant>
      <vt:variant>
        <vt:lpstr>Nadpisy snímok</vt:lpstr>
      </vt:variant>
      <vt:variant>
        <vt:i4>48</vt:i4>
      </vt:variant>
    </vt:vector>
  </HeadingPairs>
  <TitlesOfParts>
    <vt:vector size="58" baseType="lpstr">
      <vt:lpstr>Nadianne</vt:lpstr>
      <vt:lpstr>Wingdings</vt:lpstr>
      <vt:lpstr>Courgette</vt:lpstr>
      <vt:lpstr>Arial</vt:lpstr>
      <vt:lpstr>Kristen ITC</vt:lpstr>
      <vt:lpstr>Cancun</vt:lpstr>
      <vt:lpstr>Motív balíka Office</vt:lpstr>
      <vt:lpstr>Motiv sady Office</vt:lpstr>
      <vt:lpstr>6_Motív balíka Office</vt:lpstr>
      <vt:lpstr>4_Diseño predeterminado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Prezentácia programu PowerPoint</dc:title>
  <dc:creator/>
  <cp:lastModifiedBy>Stefan Rumpler</cp:lastModifiedBy>
  <cp:revision>66</cp:revision>
  <dcterms:created xsi:type="dcterms:W3CDTF">2020-06-08T14:24:19Z</dcterms:created>
  <dcterms:modified xsi:type="dcterms:W3CDTF">2026-06-15T08:26:17Z</dcterms:modified>
</cp:coreProperties>
</file>