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</p:sldMasterIdLst>
  <p:sldIdLst>
    <p:sldId id="480" r:id="rId4"/>
    <p:sldId id="481" r:id="rId5"/>
    <p:sldId id="1099" r:id="rId6"/>
    <p:sldId id="1029" r:id="rId7"/>
    <p:sldId id="1030" r:id="rId8"/>
    <p:sldId id="1034" r:id="rId9"/>
    <p:sldId id="1106" r:id="rId10"/>
    <p:sldId id="1052" r:id="rId11"/>
    <p:sldId id="1036" r:id="rId12"/>
    <p:sldId id="1094" r:id="rId13"/>
    <p:sldId id="1021" r:id="rId14"/>
    <p:sldId id="1038" r:id="rId15"/>
    <p:sldId id="1101" r:id="rId16"/>
    <p:sldId id="1100" r:id="rId17"/>
    <p:sldId id="1077" r:id="rId18"/>
    <p:sldId id="1078" r:id="rId19"/>
    <p:sldId id="1076" r:id="rId20"/>
    <p:sldId id="1057" r:id="rId21"/>
    <p:sldId id="1109" r:id="rId22"/>
    <p:sldId id="1080" r:id="rId23"/>
    <p:sldId id="1083" r:id="rId24"/>
    <p:sldId id="1059" r:id="rId25"/>
    <p:sldId id="1111" r:id="rId26"/>
    <p:sldId id="1049" r:id="rId27"/>
    <p:sldId id="1086" r:id="rId28"/>
    <p:sldId id="1087" r:id="rId29"/>
    <p:sldId id="1107" r:id="rId30"/>
    <p:sldId id="1063" r:id="rId31"/>
    <p:sldId id="1090" r:id="rId32"/>
    <p:sldId id="1081" r:id="rId33"/>
    <p:sldId id="1066" r:id="rId34"/>
    <p:sldId id="1082" r:id="rId35"/>
    <p:sldId id="1053" r:id="rId36"/>
    <p:sldId id="1093" r:id="rId37"/>
    <p:sldId id="1028" r:id="rId38"/>
    <p:sldId id="268" r:id="rId39"/>
  </p:sldIdLst>
  <p:sldSz cx="12192000" cy="6858000"/>
  <p:notesSz cx="6858000" cy="9144000"/>
  <p:embeddedFontLst>
    <p:embeddedFont>
      <p:font typeface="Brooklyn CE" pitchFamily="2" charset="0"/>
      <p:italic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Cancun" pitchFamily="2" charset="0"/>
      <p:regular r:id="rId47"/>
    </p:embeddedFont>
    <p:embeddedFont>
      <p:font typeface="EucrosiaUPC" panose="02020603050405020304" pitchFamily="18" charset="-34"/>
      <p:regular r:id="rId48"/>
      <p:bold r:id="rId49"/>
      <p:italic r:id="rId50"/>
      <p:boldItalic r:id="rId51"/>
    </p:embeddedFont>
    <p:embeddedFont>
      <p:font typeface="Kristen ITC" panose="03050502040202030202" pitchFamily="66" charset="0"/>
      <p:regular r:id="rId52"/>
    </p:embeddedFont>
    <p:embeddedFont>
      <p:font typeface="Nadianne" panose="03020902050305070206" pitchFamily="66" charset="0"/>
      <p:bold r:id="rId53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72Hp9ZrVy9i/xGOJmI3Q==" hashData="jMjlfM6w6Q8qXjFKJzCboOIIU4hjOxuKNDk1P97ZTJSl0LbknNMPVQIKGmsOi7WbT4TE+zNyGgCG6U9SN13i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  <a:srgbClr val="B88C04"/>
    <a:srgbClr val="0066FF"/>
    <a:srgbClr val="0000FF"/>
    <a:srgbClr val="64A6DB"/>
    <a:srgbClr val="FF6600"/>
    <a:srgbClr val="FFCC99"/>
    <a:srgbClr val="FF9966"/>
    <a:srgbClr val="C597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31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2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10.fntdata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font" Target="fonts/font12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2372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8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0333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4819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877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123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879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91175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10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617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5254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924955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410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7284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9416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746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2209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4663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844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7632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16909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378230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553585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18917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091329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911340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910297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052065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593172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797486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441361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761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307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43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3665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microsoft.com/office/2007/relationships/hdphoto" Target="../media/hdphoto2.wdp"/><Relationship Id="rId4" Type="http://schemas.openxmlformats.org/officeDocument/2006/relationships/image" Target="../media/image53.png"/><Relationship Id="rId9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8577" b="1">
                <a:ln/>
                <a:solidFill>
                  <a:srgbClr val="FF9900"/>
                </a:solidFill>
                <a:latin typeface="Cancun" pitchFamily="2" charset="0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8577" b="1">
                <a:ln/>
                <a:solidFill>
                  <a:srgbClr val="FF9900"/>
                </a:solidFill>
                <a:latin typeface="Cancun" pitchFamily="2" charset="0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264" y="1041467"/>
            <a:ext cx="4775066" cy="477506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232249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408462"/>
            <a:r>
              <a:rPr lang="sk-SK" sz="3600" b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latin typeface="Nadianne" panose="03020902050305070206" pitchFamily="66" charset="0"/>
              </a:rPr>
              <a:t>Elephant</a:t>
            </a: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000" b="1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01</a:t>
            </a:r>
            <a:endParaRPr lang="sk-SK" sz="2000">
              <a:ln w="6600">
                <a:solidFill>
                  <a:schemeClr val="tx1"/>
                </a:solidFill>
                <a:prstDash val="solid"/>
              </a:ln>
              <a:effectLst>
                <a:outerShdw blurRad="63500" dist="25400" dir="2700000" algn="tl" rotWithShape="0">
                  <a:prstClr val="black"/>
                </a:outerShdw>
              </a:effectLst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J.N.Howard - Seventh Heaven.wav"/>
          </p:stSnd>
        </p:sndAc>
      </p:transition>
    </mc:Choice>
    <mc:Fallback xmlns="">
      <p:transition spd="slow" advClick="0" advTm="11000">
        <p:fade/>
        <p:sndAc>
          <p:stSnd loop="1">
            <p:snd r:embed="rId5" name="J.N.Howard - Seventh Heav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266803" y="4225644"/>
            <a:ext cx="308828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408462"/>
            <a:r>
              <a:rPr lang="sk-SK" sz="4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Wildlife</a:t>
            </a:r>
          </a:p>
          <a:p>
            <a:pPr algn="ctr" defTabSz="408462"/>
            <a:r>
              <a:rPr lang="sk-SK" sz="2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8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9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9B9AB3C1-A3C9-431A-BBC6-E47980C826F2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AD6AF856-058E-46D0-AE40-C85B516C6A13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9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20FE9302-92FA-49AC-A58D-155163F737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0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F0F31C72-41D3-43D5-BC33-2E7E7B6DF077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8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4602235B-4CEF-433C-A12A-14D94F99A790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2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1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3F296C95-A6C4-4F35-899E-C85229D48F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00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6AF83D58-6601-4B2F-9549-053C1A495A52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1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 1">
            <a:extLst>
              <a:ext uri="{FF2B5EF4-FFF2-40B4-BE49-F238E27FC236}">
                <a16:creationId xmlns:a16="http://schemas.microsoft.com/office/drawing/2014/main" id="{B4D0C486-8B3D-4C3B-911C-584074E26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6406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3" name="Foto 3">
            <a:extLst>
              <a:ext uri="{FF2B5EF4-FFF2-40B4-BE49-F238E27FC236}">
                <a16:creationId xmlns:a16="http://schemas.microsoft.com/office/drawing/2014/main" id="{4CC67F5A-A65B-4957-9FF8-600C5D928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6401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4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6.25E-7 -2.96296E-6 L -0.55807 -2.96296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8000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2DFA5939-7B94-46B7-B469-282D36B4B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5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4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25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33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70FCED09-7B5D-469B-B0DE-C510A63F0A51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510FFB7F-BED6-438B-A1AE-BF56505A7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6401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1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9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52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0"/>
            <a:ext cx="5940000" cy="6857999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8376252C-0F38-4C55-BFAD-B342ACF327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53" y="-3203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5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D8D5C89A-50D0-4A99-988E-DEB40AD0A00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1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13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16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1387B46A-C8DF-4E69-A70A-681E6695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03"/>
            <a:ext cx="5938049" cy="6851594"/>
          </a:xfrm>
          <a:prstGeom prst="rect">
            <a:avLst/>
          </a:prstGeom>
        </p:spPr>
      </p:pic>
      <p:sp>
        <p:nvSpPr>
          <p:cNvPr id="11" name="Autor 1">
            <a:extLst>
              <a:ext uri="{FF2B5EF4-FFF2-40B4-BE49-F238E27FC236}">
                <a16:creationId xmlns:a16="http://schemas.microsoft.com/office/drawing/2014/main" id="{C971C192-5D88-4545-B9FD-2047B7571E1A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5" name="Rám 1">
            <a:extLst>
              <a:ext uri="{FF2B5EF4-FFF2-40B4-BE49-F238E27FC236}">
                <a16:creationId xmlns:a16="http://schemas.microsoft.com/office/drawing/2014/main" id="{B6F92444-4DF4-4B37-82BD-FCD75DB1E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938048" cy="6858000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B573F279-74D7-490A-8E39-015B5B186D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3953" y="2077"/>
            <a:ext cx="5940000" cy="6853846"/>
          </a:xfrm>
          <a:prstGeom prst="rect">
            <a:avLst/>
          </a:prstGeom>
        </p:spPr>
      </p:pic>
      <p:sp>
        <p:nvSpPr>
          <p:cNvPr id="9" name="Autor 2">
            <a:extLst>
              <a:ext uri="{FF2B5EF4-FFF2-40B4-BE49-F238E27FC236}">
                <a16:creationId xmlns:a16="http://schemas.microsoft.com/office/drawing/2014/main" id="{88B07C1A-ACAC-4900-8449-0B6DF998949C}"/>
              </a:ext>
            </a:extLst>
          </p:cNvPr>
          <p:cNvSpPr/>
          <p:nvPr/>
        </p:nvSpPr>
        <p:spPr>
          <a:xfrm>
            <a:off x="6732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8" name="Rám 2">
            <a:extLst>
              <a:ext uri="{FF2B5EF4-FFF2-40B4-BE49-F238E27FC236}">
                <a16:creationId xmlns:a16="http://schemas.microsoft.com/office/drawing/2014/main" id="{E92E8539-D315-4993-829A-6561F9C09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00" y="6402"/>
            <a:ext cx="5940000" cy="6851597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BFBB9676-A79D-4271-9900-D3E94C59A3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202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5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54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16667E-7 0 L -0.55807 0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8" presetClass="emph" presetSubtype="0" accel="3333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4.16667E-7 0 L 0.57448 0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7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810"/>
            <a:ext cx="12192000" cy="685038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3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Autor 3">
            <a:extLst>
              <a:ext uri="{FF2B5EF4-FFF2-40B4-BE49-F238E27FC236}">
                <a16:creationId xmlns:a16="http://schemas.microsoft.com/office/drawing/2014/main" id="{7904811B-A10C-46BD-B0EB-A2BE370B19F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75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 3">
            <a:extLst>
              <a:ext uri="{FF2B5EF4-FFF2-40B4-BE49-F238E27FC236}">
                <a16:creationId xmlns:a16="http://schemas.microsoft.com/office/drawing/2014/main" id="{419B614D-5859-4494-AC4B-12A169D69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Autor 3">
            <a:extLst>
              <a:ext uri="{FF2B5EF4-FFF2-40B4-BE49-F238E27FC236}">
                <a16:creationId xmlns:a16="http://schemas.microsoft.com/office/drawing/2014/main" id="{E7063476-8593-4012-AF65-C15932612CE8}"/>
              </a:ext>
            </a:extLst>
          </p:cNvPr>
          <p:cNvSpPr/>
          <p:nvPr/>
        </p:nvSpPr>
        <p:spPr>
          <a:xfrm>
            <a:off x="468000" y="324000"/>
            <a:ext cx="1332000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400" b="1" i="1">
                <a:solidFill>
                  <a:schemeClr val="tx1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Hudec Ivan</a:t>
            </a:r>
          </a:p>
        </p:txBody>
      </p:sp>
      <p:pic>
        <p:nvPicPr>
          <p:cNvPr id="16" name="Rám 3">
            <a:extLst>
              <a:ext uri="{FF2B5EF4-FFF2-40B4-BE49-F238E27FC236}">
                <a16:creationId xmlns:a16="http://schemas.microsoft.com/office/drawing/2014/main" id="{6412DF1B-0123-4E21-A929-24E6172E3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06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wedge/>
      </p:transition>
    </mc:Choice>
    <mc:Fallback xmlns="">
      <p:transition spd="slow" advClick="0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71404" y="2518421"/>
            <a:ext cx="6015290" cy="2175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J.N.Howard - Seventh Heaven</a:t>
            </a:r>
            <a:endParaRPr lang="sk-SK" sz="1934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Brooklyn CE" pitchFamily="2" charset="0"/>
            </a:endParaRPr>
          </a:p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				Sekerka Dušan Ing.</a:t>
            </a:r>
          </a:p>
          <a:p>
            <a:pPr lvl="0" defTabSz="544208">
              <a:defRPr/>
            </a:pP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				sekerka.dusan@gmail.com</a:t>
            </a:r>
            <a:endParaRPr kumimoji="0" lang="sk-SK" sz="1934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uLnTx/>
              <a:uFillTx/>
              <a:latin typeface="Brooklyn CE" pitchFamily="2" charset="0"/>
              <a:ea typeface="+mn-ea"/>
              <a:cs typeface="+mn-cs"/>
            </a:endParaRP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146808" y="5436808"/>
            <a:ext cx="934119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544208">
              <a:defRPr/>
            </a:pPr>
            <a:r>
              <a:rPr lang="en-US" sz="2800" b="1">
                <a:ln/>
                <a:solidFill>
                  <a:srgbClr val="FF9900"/>
                </a:solidFill>
                <a:latin typeface="Nadianne" panose="03020902050305070206" pitchFamily="66" charset="0"/>
              </a:rPr>
              <a:t>Thanks for your feedback on this presentation...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35761"/>
            <a:ext cx="537711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5761"/>
            <a:ext cx="461395" cy="486561"/>
          </a:xfrm>
          <a:prstGeom prst="rect">
            <a:avLst/>
          </a:prstGeom>
          <a:noFill/>
        </p:spPr>
      </p:pic>
      <p:pic>
        <p:nvPicPr>
          <p:cNvPr id="10" name="Dušan">
            <a:extLst>
              <a:ext uri="{FF2B5EF4-FFF2-40B4-BE49-F238E27FC236}">
                <a16:creationId xmlns:a16="http://schemas.microsoft.com/office/drawing/2014/main" id="{F3FDDDB1-6D3A-43AD-A06B-9F5C224254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342" y="2164418"/>
            <a:ext cx="3951882" cy="2252572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  <p:pic>
        <p:nvPicPr>
          <p:cNvPr id="12" name="Ivan">
            <a:extLst>
              <a:ext uri="{FF2B5EF4-FFF2-40B4-BE49-F238E27FC236}">
                <a16:creationId xmlns:a16="http://schemas.microsoft.com/office/drawing/2014/main" id="{53EE4600-A009-45AE-9098-2A07CEDE50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2847" y="412821"/>
            <a:ext cx="3951883" cy="2265746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27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601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601"/>
                            </p:stCondLst>
                            <p:childTnLst>
                              <p:par>
                                <p:cTn id="68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601"/>
                            </p:stCondLst>
                            <p:childTnLst>
                              <p:par>
                                <p:cTn id="74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2.96296E-6 L 0.00534 -0.01644 " pathEditMode="relative" rAng="0" ptsTypes="AA">
                                      <p:cBhvr>
                                        <p:cTn id="7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7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201"/>
                            </p:stCondLst>
                            <p:childTnLst>
                              <p:par>
                                <p:cTn id="81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</Words>
  <Application>Microsoft Office PowerPoint</Application>
  <PresentationFormat>Širokouhlá</PresentationFormat>
  <Paragraphs>63</Paragraphs>
  <Slides>36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36</vt:i4>
      </vt:variant>
    </vt:vector>
  </HeadingPairs>
  <TitlesOfParts>
    <vt:vector size="48" baseType="lpstr">
      <vt:lpstr>EucrosiaUPC</vt:lpstr>
      <vt:lpstr>Calibri</vt:lpstr>
      <vt:lpstr>Calibri Light</vt:lpstr>
      <vt:lpstr>Nadianne</vt:lpstr>
      <vt:lpstr>Wingdings</vt:lpstr>
      <vt:lpstr>Cancun</vt:lpstr>
      <vt:lpstr>Kristen ITC</vt:lpstr>
      <vt:lpstr>Brooklyn CE</vt:lpstr>
      <vt:lpstr>Arial</vt:lpstr>
      <vt:lpstr>Motív balíka Office</vt:lpstr>
      <vt:lpstr>2_Motív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2019-06-17T15:31:44Z</dcterms:created>
  <dcterms:modified xsi:type="dcterms:W3CDTF">2020-05-28T14:52:57Z</dcterms:modified>
</cp:coreProperties>
</file>