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708" r:id="rId3"/>
    <p:sldMasterId id="2147483720" r:id="rId4"/>
  </p:sldMasterIdLst>
  <p:sldIdLst>
    <p:sldId id="480" r:id="rId5"/>
    <p:sldId id="1086" r:id="rId6"/>
    <p:sldId id="1338" r:id="rId7"/>
    <p:sldId id="1325" r:id="rId8"/>
    <p:sldId id="1287" r:id="rId9"/>
    <p:sldId id="1295" r:id="rId10"/>
    <p:sldId id="1292" r:id="rId11"/>
    <p:sldId id="1294" r:id="rId12"/>
    <p:sldId id="1320" r:id="rId13"/>
    <p:sldId id="1321" r:id="rId14"/>
    <p:sldId id="1307" r:id="rId15"/>
    <p:sldId id="1327" r:id="rId16"/>
    <p:sldId id="1303" r:id="rId17"/>
    <p:sldId id="1284" r:id="rId18"/>
    <p:sldId id="1291" r:id="rId19"/>
    <p:sldId id="1288" r:id="rId20"/>
    <p:sldId id="1285" r:id="rId21"/>
    <p:sldId id="1283" r:id="rId22"/>
    <p:sldId id="1316" r:id="rId23"/>
    <p:sldId id="1323" r:id="rId24"/>
    <p:sldId id="1330" r:id="rId25"/>
    <p:sldId id="1301" r:id="rId26"/>
    <p:sldId id="1326" r:id="rId27"/>
    <p:sldId id="1335" r:id="rId28"/>
    <p:sldId id="1333" r:id="rId29"/>
    <p:sldId id="1337" r:id="rId30"/>
    <p:sldId id="1317" r:id="rId31"/>
    <p:sldId id="1319" r:id="rId32"/>
    <p:sldId id="1332" r:id="rId33"/>
    <p:sldId id="1324" r:id="rId34"/>
    <p:sldId id="1304" r:id="rId35"/>
    <p:sldId id="1302" r:id="rId36"/>
    <p:sldId id="1305" r:id="rId37"/>
    <p:sldId id="1290" r:id="rId38"/>
    <p:sldId id="1296" r:id="rId39"/>
    <p:sldId id="1306" r:id="rId40"/>
    <p:sldId id="1286" r:id="rId41"/>
    <p:sldId id="1259" r:id="rId42"/>
    <p:sldId id="1281" r:id="rId43"/>
    <p:sldId id="268" r:id="rId44"/>
  </p:sldIdLst>
  <p:sldSz cx="12192000" cy="6858000"/>
  <p:notesSz cx="6858000" cy="9144000"/>
  <p:embeddedFontLs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Cancun" panose="03020902040302020201" pitchFamily="66" charset="0"/>
      <p:regular r:id="rId51"/>
    </p:embeddedFont>
    <p:embeddedFont>
      <p:font typeface="Courgette" panose="020B0604020202020204" charset="-18"/>
      <p:regular r:id="rId52"/>
    </p:embeddedFont>
    <p:embeddedFont>
      <p:font typeface="Kristen ITC" panose="03050502040202030202" pitchFamily="66" charset="0"/>
      <p:regular r:id="rId53"/>
    </p:embeddedFont>
    <p:embeddedFont>
      <p:font typeface="Nadianne" panose="03020902050305070206" pitchFamily="66" charset="-18"/>
      <p:bold r:id="rId54"/>
      <p:boldItalic r:id="rId55"/>
    </p:embeddedFont>
    <p:embeddedFont>
      <p:font typeface="Shogun CE" panose="020B0604020202020204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oZ+19RYLDPf9X1aLYK2/Q==" hashData="Rxo1GaD1zpPi4jk0yHqodfcAii9S+XYJmXOZk3OD8ZXGlFi5mOvA/7r2wMFri6B6PD2a50UvHwQeVThiWJ3d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B6B6"/>
    <a:srgbClr val="FFAC33"/>
    <a:srgbClr val="1F5D18"/>
    <a:srgbClr val="1E5D17"/>
    <a:srgbClr val="11350D"/>
    <a:srgbClr val="194D13"/>
    <a:srgbClr val="2C8D22"/>
    <a:srgbClr val="F9E2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76" autoAdjust="0"/>
    <p:restoredTop sz="94660"/>
  </p:normalViewPr>
  <p:slideViewPr>
    <p:cSldViewPr>
      <p:cViewPr varScale="1">
        <p:scale>
          <a:sx n="100" d="100"/>
          <a:sy n="100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8.fntdata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8" Type="http://schemas.openxmlformats.org/officeDocument/2006/relationships/slide" Target="slides/slide4.xml"/><Relationship Id="rId51" Type="http://schemas.openxmlformats.org/officeDocument/2006/relationships/font" Target="fonts/font7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40567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069316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695763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18280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25. 1. 2023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56884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25. 1. 2023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42236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25. 1. 2023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473911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24754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25. 1. 2023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97591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41296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7619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036947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810432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636290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86131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599380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16574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911554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983016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879067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670331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2067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25. 1. 2023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217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25. 1. 2023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7086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Relationship Id="rId5" Type="http://schemas.openxmlformats.org/officeDocument/2006/relationships/hyperlink" Target="mailto:pista2011@gmail.com" TargetMode="External"/><Relationship Id="rId4" Type="http://schemas.openxmlformats.org/officeDocument/2006/relationships/image" Target="../media/image44.jp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1784" y="1412776"/>
            <a:ext cx="4202106" cy="420210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991544" y="4883722"/>
            <a:ext cx="160114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Zebra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05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ou Nou - In This World.wav"/>
          </p:stSnd>
        </p:sndAc>
      </p:transition>
    </mc:Choice>
    <mc:Fallback xmlns="">
      <p:transition spd="slow" advClick="0" advTm="11000">
        <p:fade/>
        <p:sndAc>
          <p:stSnd loop="1">
            <p:snd r:embed="rId5" name="Nou Nou - In This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135560" y="465313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005925"/>
      </p:ext>
    </p:extLst>
  </p:cSld>
  <p:clrMapOvr>
    <a:masterClrMapping/>
  </p:clrMapOvr>
  <p:transition spd="slow" advClick="0" advTm="5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CA8EB82-BCE4-4526-959E-63897590162D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505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742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324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3350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187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524D613-58D3-4B20-A765-3DA730E3256C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480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261C557-A922-4B24-B74E-30F206BE481D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845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445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177"/>
            <a:ext cx="12192000" cy="6853645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232BF8E-3DF8-42F6-83C5-45CAAC9423D2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256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89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825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619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6808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88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3778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00B69D9-71FB-4EA2-92EF-70B806EDCD35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6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A6F7CA6-263B-4B27-B9DA-69FDD4C06BF1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1729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19D5845-7C41-4C1D-B8FA-31AA355C779E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182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9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177"/>
            <a:ext cx="12192000" cy="6853645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B3771ED-743E-47A8-B0C0-A37F63ECF03C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663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DBCB471B-941B-4D9C-8BEC-BCB4DE2BEC73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193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96EAC07-7CCC-4F95-90F2-0BE7E6361DAF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2813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906D7215-4A64-4E3C-8716-4BC588DD5514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9049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E602A5D-5731-4092-A977-BCBFF994A96F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140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EC186C8-00C0-4F21-84C9-9144F81307FF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5409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9E789DF4-26F7-4D45-B764-C9D5F7635950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420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C069F34-BA98-4003-A056-A626E371C1EB}"/>
              </a:ext>
            </a:extLst>
          </p:cNvPr>
          <p:cNvSpPr/>
          <p:nvPr/>
        </p:nvSpPr>
        <p:spPr>
          <a:xfrm>
            <a:off x="551384" y="6309320"/>
            <a:ext cx="1080120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6099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74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179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9536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021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391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044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l"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0FA590E-8CB4-4562-A726-6F0655A77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67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309320"/>
            <a:ext cx="1015878" cy="180000"/>
          </a:xfrm>
          <a:prstGeom prst="flowChartAlternateProcess">
            <a:avLst/>
          </a:prstGeom>
          <a:gradFill flip="none" rotWithShape="1">
            <a:gsLst>
              <a:gs pos="100000">
                <a:srgbClr val="2C8D22"/>
              </a:gs>
              <a:gs pos="2000">
                <a:srgbClr val="2C8D22"/>
              </a:gs>
              <a:gs pos="48632">
                <a:srgbClr val="11350D"/>
              </a:gs>
              <a:gs pos="14000">
                <a:srgbClr val="1E5D17"/>
              </a:gs>
              <a:gs pos="86000">
                <a:srgbClr val="1F5D18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193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470" y="5447680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332000" y="4284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332000" y="3708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332000" y="2556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332000" y="1980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Music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</a:t>
            </a:r>
            <a:r>
              <a:rPr lang="nl-NL" sz="2000">
                <a:solidFill>
                  <a:prstClr val="black"/>
                </a:solidFill>
                <a:latin typeface="Nadianne" panose="03020902050305070206" pitchFamily="66" charset="0"/>
              </a:rPr>
              <a:t>Nou Nou - In This World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332000" y="3132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pic>
        <p:nvPicPr>
          <p:cNvPr id="3" name="Rám" hidden="1">
            <a:extLst>
              <a:ext uri="{FF2B5EF4-FFF2-40B4-BE49-F238E27FC236}">
                <a16:creationId xmlns:a16="http://schemas.microsoft.com/office/drawing/2014/main" id="{00779821-6F1C-4ACC-891C-114DCD8C1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27282" y="5445224"/>
            <a:ext cx="1409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952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 CE" pitchFamily="2" charset="0"/>
              </a:rPr>
              <a:t>Steve</a:t>
            </a:r>
            <a:endParaRPr lang="sk-SK" sz="4800" b="1" dirty="0">
              <a:ln w="952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 CE" pitchFamily="2" charset="0"/>
            </a:endParaRP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3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TRAVEL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865513"/>
            <a:ext cx="3064086" cy="1631626"/>
          </a:xfrm>
          <a:prstGeom prst="rect">
            <a:avLst/>
          </a:prstGeom>
        </p:spPr>
      </p:pic>
      <p:sp>
        <p:nvSpPr>
          <p:cNvPr id="2" name="Mail">
            <a:hlinkClick r:id="rId5"/>
            <a:extLst>
              <a:ext uri="{FF2B5EF4-FFF2-40B4-BE49-F238E27FC236}">
                <a16:creationId xmlns:a16="http://schemas.microsoft.com/office/drawing/2014/main" id="{7765559F-42FD-497F-ADE9-FF86F311B37F}"/>
              </a:ext>
            </a:extLst>
          </p:cNvPr>
          <p:cNvSpPr txBox="1"/>
          <p:nvPr/>
        </p:nvSpPr>
        <p:spPr>
          <a:xfrm>
            <a:off x="2524403" y="865513"/>
            <a:ext cx="1843405" cy="3139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defTabSz="365760">
              <a:defRPr/>
            </a:pPr>
            <a:r>
              <a:rPr lang="sk-SK" sz="1440">
                <a:solidFill>
                  <a:srgbClr val="FFFF00"/>
                </a:solidFill>
                <a:latin typeface="Calibri" panose="020F0502020204030204"/>
              </a:rPr>
              <a:t>pista2011@gmail.com</a:t>
            </a:r>
          </a:p>
        </p:txBody>
      </p:sp>
    </p:spTree>
    <p:extLst>
      <p:ext uri="{BB962C8B-B14F-4D97-AF65-F5344CB8AC3E}">
        <p14:creationId xmlns:p14="http://schemas.microsoft.com/office/powerpoint/2010/main" val="339689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</Words>
  <Application>Microsoft Office PowerPoint</Application>
  <PresentationFormat>Širokouhlá</PresentationFormat>
  <Paragraphs>52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40</vt:i4>
      </vt:variant>
    </vt:vector>
  </HeadingPairs>
  <TitlesOfParts>
    <vt:vector size="53" baseType="lpstr">
      <vt:lpstr>Arial</vt:lpstr>
      <vt:lpstr>Calibri Light</vt:lpstr>
      <vt:lpstr>Kristen ITC</vt:lpstr>
      <vt:lpstr>Shogun CE</vt:lpstr>
      <vt:lpstr>Courgette</vt:lpstr>
      <vt:lpstr>Calibri</vt:lpstr>
      <vt:lpstr>Cancun</vt:lpstr>
      <vt:lpstr>Wingdings</vt:lpstr>
      <vt:lpstr>Nadianne</vt:lpstr>
      <vt:lpstr>Motív balíka Office</vt:lpstr>
      <vt:lpstr>2_Motív Office</vt:lpstr>
      <vt:lpstr>3_Motív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2023-01-25T19:33:01Z</dcterms:modified>
</cp:coreProperties>
</file>