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84" r:id="rId2"/>
    <p:sldMasterId id="2147483696" r:id="rId3"/>
    <p:sldMasterId id="2147483708" r:id="rId4"/>
  </p:sldMasterIdLst>
  <p:sldIdLst>
    <p:sldId id="480" r:id="rId5"/>
    <p:sldId id="1086" r:id="rId6"/>
    <p:sldId id="1703" r:id="rId7"/>
    <p:sldId id="1684" r:id="rId8"/>
    <p:sldId id="1643" r:id="rId9"/>
    <p:sldId id="1725" r:id="rId10"/>
    <p:sldId id="1720" r:id="rId11"/>
    <p:sldId id="1712" r:id="rId12"/>
    <p:sldId id="1717" r:id="rId13"/>
    <p:sldId id="1710" r:id="rId14"/>
    <p:sldId id="1694" r:id="rId15"/>
    <p:sldId id="1724" r:id="rId16"/>
    <p:sldId id="1715" r:id="rId17"/>
    <p:sldId id="1734" r:id="rId18"/>
    <p:sldId id="1726" r:id="rId19"/>
    <p:sldId id="1731" r:id="rId20"/>
    <p:sldId id="1693" r:id="rId21"/>
    <p:sldId id="1714" r:id="rId22"/>
    <p:sldId id="1713" r:id="rId23"/>
    <p:sldId id="1692" r:id="rId24"/>
    <p:sldId id="1678" r:id="rId25"/>
    <p:sldId id="1688" r:id="rId26"/>
    <p:sldId id="1682" r:id="rId27"/>
    <p:sldId id="1644" r:id="rId28"/>
    <p:sldId id="1687" r:id="rId29"/>
    <p:sldId id="1654" r:id="rId30"/>
    <p:sldId id="1700" r:id="rId31"/>
    <p:sldId id="1701" r:id="rId32"/>
    <p:sldId id="1679" r:id="rId33"/>
    <p:sldId id="1656" r:id="rId34"/>
    <p:sldId id="1648" r:id="rId35"/>
    <p:sldId id="1683" r:id="rId36"/>
    <p:sldId id="1675" r:id="rId37"/>
    <p:sldId id="1670" r:id="rId38"/>
    <p:sldId id="1663" r:id="rId39"/>
    <p:sldId id="1676" r:id="rId40"/>
    <p:sldId id="1664" r:id="rId41"/>
    <p:sldId id="1662" r:id="rId42"/>
    <p:sldId id="1669" r:id="rId43"/>
    <p:sldId id="1707" r:id="rId44"/>
    <p:sldId id="1650" r:id="rId45"/>
    <p:sldId id="1705" r:id="rId46"/>
    <p:sldId id="1708" r:id="rId47"/>
    <p:sldId id="1671" r:id="rId48"/>
    <p:sldId id="1696" r:id="rId49"/>
    <p:sldId id="1667" r:id="rId50"/>
    <p:sldId id="1673" r:id="rId51"/>
    <p:sldId id="1681" r:id="rId52"/>
    <p:sldId id="1259" r:id="rId53"/>
    <p:sldId id="2407" r:id="rId54"/>
    <p:sldId id="268" r:id="rId55"/>
  </p:sldIdLst>
  <p:sldSz cx="12192000" cy="6858000"/>
  <p:notesSz cx="6858000" cy="9144000"/>
  <p:embeddedFontLst>
    <p:embeddedFont>
      <p:font typeface="Cancun" panose="03020902040302020201" pitchFamily="66" charset="0"/>
      <p:regular r:id="rId56"/>
    </p:embeddedFont>
    <p:embeddedFont>
      <p:font typeface="Courgette" panose="020B0604020202020204" charset="-18"/>
      <p:regular r:id="rId57"/>
    </p:embeddedFont>
    <p:embeddedFont>
      <p:font typeface="Kristen ITC" panose="03050502040202030202" pitchFamily="66" charset="0"/>
      <p:regular r:id="rId58"/>
    </p:embeddedFont>
    <p:embeddedFont>
      <p:font typeface="Nadianne" panose="03020902050305070206" pitchFamily="66" charset="-18"/>
      <p:bold r:id="rId59"/>
      <p:boldItalic r:id="rId60"/>
    </p:embeddedFont>
    <p:embeddedFont>
      <p:font typeface="Shogun" panose="020B7200000000000000" pitchFamily="34" charset="0"/>
      <p:regular r:id="rId6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ExQCl+wGEU0PDs7kuo1/g==" hashData="h1nN449L7yLmOHRLD8umzhPNMeZtHyRDwhJCKf9mPp61Fz8niOG7pMtv+e3T+so1DmO1buTDV+6Y1qpTTBOP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098" autoAdjust="0"/>
    <p:restoredTop sz="94660"/>
  </p:normalViewPr>
  <p:slideViewPr>
    <p:cSldViewPr>
      <p:cViewPr varScale="1">
        <p:scale>
          <a:sx n="114" d="100"/>
          <a:sy n="11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2.fntdata"/><Relationship Id="rId61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5.fntdata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1.fntdata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54194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71991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495341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998755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27. 3. 2023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18636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27. 3. 2023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532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27. 3. 2023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44541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4102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27. 3. 2023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52583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450067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167001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122404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914700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485082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435797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633634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129753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297377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487079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843605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180878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82598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1716D49-2463-4AA2-952A-92B9460384EF}" type="datetimeFigureOut">
              <a:rPr lang="sk-SK" smtClean="0"/>
              <a:pPr/>
              <a:t>27. 3. 2023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BB3219F-1421-47EF-AFA7-A06FA1E708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03EA5D2-F9F7-4CFA-8775-4DBF9060EA8D}" type="datetimeFigureOut">
              <a:rPr lang="sk-SK" smtClean="0"/>
              <a:pPr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CE159FBE-AD20-4640-A5E5-60705661FB22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27. 3. 2023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4769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27. 3. 2023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0012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istarie.net/tags/steve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6.jpg"/><Relationship Id="rId5" Type="http://schemas.openxmlformats.org/officeDocument/2006/relationships/hyperlink" Target="mailto:pista2011@gmail.com" TargetMode="External"/><Relationship Id="rId4" Type="http://schemas.openxmlformats.org/officeDocument/2006/relationships/hyperlink" Target="https://www.youtube.com/channel/UC4x4T-5Itm_FsR07hKJYstA/videos?view=0&amp;sort=da" TargetMode="External"/><Relationship Id="rId9" Type="http://schemas.openxmlformats.org/officeDocument/2006/relationships/image" Target="../media/image57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B53B1E2F-8921-4AD6-ADA4-DD309ABD7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0951" y="1268760"/>
            <a:ext cx="4346122" cy="4346122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415480" y="5291716"/>
            <a:ext cx="233910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Antelope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09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Instrumental Music - Heart of Africa.wav"/>
          </p:stSnd>
        </p:sndAc>
      </p:transition>
    </mc:Choice>
    <mc:Fallback xmlns="">
      <p:transition spd="slow" advClick="0" advTm="11000">
        <p:fade/>
        <p:sndAc>
          <p:stSnd loop="1">
            <p:snd r:embed="rId6" name="Instrumental Music - Heart of Af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9889A8F-DDC8-4F89-A910-1916EEF7D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1631504" y="429309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1B68507-4961-4A13-9F6F-71F0D14CB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1156831-46C6-4ABA-8D27-595FAA93A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9617794-CA75-403F-A4B9-994CE23AB1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B7E018F8-8218-44A0-8748-FE87CD34D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D0E45B8-09D7-47F7-9C01-44961994FB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5ECA041-3D6C-4A4E-871C-B545B743DC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C65D835-A01A-4F54-9088-62B3E3F912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3746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B0BFCF2A-E848-4568-87B9-0282FE28E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4F00320E-00FF-4FEA-9627-5B3398615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9434724-1D17-4569-9B87-1CBF835B70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E47BB34-174A-4F57-B789-BA12B22D23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3719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26EC74D-274B-4850-9C4E-AEEC52E28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EDB8E85-A7A3-45B2-8B4B-F07C24EAB6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38408DE-744A-4FEC-926B-A662CF746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2180BCB-BDFE-48FA-BF77-4083776732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3411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E1D6F03-5890-40EA-9A19-1A121E24F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6134535-58B3-4A5A-B274-8A8BCA004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2794285-DA2F-49D8-B266-6906F2AF79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C84C2604-554C-4225-97E0-14124800C0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2693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70083363-3ACD-495F-A9C2-A60DC76AD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99024DF-3EAC-4672-8805-8F5FC4FC5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81336C6-C5EC-4C33-8BEC-9EAF9643AE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A6F272B-4858-4D4F-84E9-999DB8A8D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6308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8617C35-E5B4-4709-89CE-04D95FE88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146D03EE-31AD-4175-9934-C82FE0B05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34D7B937-D9B9-49F1-8652-1E52EAA2D4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C12137A-0465-46DE-89D3-5B3EBDB0D5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4202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F279E50-A63D-451F-9AE9-B681FF308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112316C-605B-42AC-BD2E-CBF2251C7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1C95C13B-957D-4318-B0C9-50C40268D6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B247629-ACAC-4F68-A285-B34526227D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66286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9BBFDF5-9F9A-448F-9D6D-C271DF621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F817220-5923-43FC-89E9-CED0045E15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B709854-506D-40B3-B338-AD6B887E4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864233E-F8DE-4F6D-B2DC-1B64A9708B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72594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 0">
            <a:extLst>
              <a:ext uri="{FF2B5EF4-FFF2-40B4-BE49-F238E27FC236}">
                <a16:creationId xmlns:a16="http://schemas.microsoft.com/office/drawing/2014/main" id="{24E961BC-F4D9-40E7-B4CB-1B510F3C4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Foto 2">
            <a:extLst>
              <a:ext uri="{FF2B5EF4-FFF2-40B4-BE49-F238E27FC236}">
                <a16:creationId xmlns:a16="http://schemas.microsoft.com/office/drawing/2014/main" id="{C0B56A83-CE0B-47F2-BE13-6F73DB4DA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8DEE5326-3B9B-435A-8858-0314C8E37F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E765BD9B-B4CC-439C-9486-E2031D0A76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42941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B0153D8-2FB7-4A70-B8E7-5B5AFCC0D0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8EF8DE2-26BA-4242-8948-EE42FFB19C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8EB88B0-4CD1-4087-B931-DC4F4CC9D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32A7730D-6979-4422-95CC-8F3B569C59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168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313AAB0-D1BB-4499-8348-F1EF04904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ECE0AC2-D2C8-4CF0-9759-56C35FFE4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4F1B9F7E-47E6-4C47-AA11-643B077639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9D3350AA-1497-4806-8A77-10AE36ABD3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62295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66EA16C5-1F32-4822-B4A3-678563AE9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82D297F-D979-4EC6-9C39-E410AB34E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63FD7271-BEF7-4301-BB0D-AD898803E8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5459FCB-9E18-4D47-B92A-F6673018F0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0850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2C19417F-3562-4945-BAEB-99A156CFD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AC52026-2456-4055-9028-96CD394425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444F764-77E2-4938-8D69-C66685AFA6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A28417E-F8DA-49D1-BDDE-0969F94ECB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69446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3830CB8-BBCB-4F92-B502-05EC6B5A3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D15B487-7E9D-4CAF-AF02-CE0155760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AA9ECE8-3CAA-4774-A5E9-B7B7DFA750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8D46C6F-CBF5-488F-8B94-D5FE5C6D3D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7447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CF57737-75CC-4E80-ABD9-526A24BF5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213A4E4-271A-46E1-8DFF-38652705A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835D05C7-B1F2-4C3F-8601-93A24BD74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BAE02CB-B0B2-4205-92FA-ED3F643858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4260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B4AD6033-661B-4D1A-8E1C-BB77BE5E6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151174C-0736-4341-963F-14D55A70CA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3F135E0-1031-4D8F-86E7-2ECD2019D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387C32A7-B4D4-4096-8F36-8B2684CAC8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36067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6975D88-C2B2-4871-B89F-E1B48FE7A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F7BACBB-6532-4901-AEC0-3D2E79CDC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9A19E1BC-49CB-48E6-9C00-CB16037F5D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F755C99-561C-49CF-9C3A-B8C435389B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03748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19241D0-2B7B-42F9-8D90-DAE90A03C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362DDD9-176A-4873-8A71-25A6AF93DF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656F8FD-FFD8-42EC-96C6-BDD58711B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4601076-16D5-40D3-8BA2-5D19CDDEB8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91550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A7A738AE-6DBB-4AD6-B0EE-BF3819BB5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33D5548-965B-41EE-9933-4D9F08E45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5ABFBC9-A31E-4DF2-AD68-3425CAADF9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0EFEC9A-E866-425A-A43C-4383A386F2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9011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AABF8726-A6D1-442D-A586-5D05F5B19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D84BB59-5DCB-469D-9F1F-BFBBFBAF9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738D9E2-71F6-404E-BD6F-0BB42BEF97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6EF2F1D3-77F1-481C-A1BB-BA40477036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3542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5C692E58-07B8-419E-8D61-CA84F257C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65B29C4-87F7-435E-BB2C-977E26572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E67D67E-25A0-4E6E-AAD7-5AA1ED9D2F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D37C992-36B0-459E-B913-EDE26D71E7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9027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5AC07A12-A8C0-485A-B024-1FFDF7D33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B3D33CB-D9F7-4689-B9D0-D8422D158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219FCCBD-42BC-4126-95AA-E40CCB6B82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D669BD1-CBE1-43E7-BBA9-B3773F842D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51614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D7F00DA6-6336-4A1C-87AD-71E01501B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8A0DDEA-6025-4FCE-8248-2EF62F564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17460B4-BC75-4221-868F-273CD28E3A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2E5E791-B8B0-4723-8FAF-BA8CBE3150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1039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B9C6BFE-0DD8-4CD1-ADB0-4228D08C5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A7FAE58-0A4A-41E6-B51C-A09BDA67B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D5985B16-4432-4F2E-B9C8-94ECC94F81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6A55356-69B6-4AE6-ABF3-13ACD9ED2F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06710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FA374C6-FFEF-4349-8272-7978A8E81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5F95690-6EB6-47E1-A8CB-08BAAF7AA9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459F78C-609A-4D32-A7B5-C2E7B737C0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565BF5D7-67C7-44A4-8F33-F9C4AA055A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8963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AFEB3D74-637D-4C38-99B7-A16381B7B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77A7B164-47CC-4D46-994F-269BCCBBF2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15FB0F53-3DB2-4D79-B313-0243F5C114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7F9F8CF-1F50-4FD3-A95F-7B4AE170E0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8498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DC96198-8AE6-4A21-88A9-C326F12FE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C5A2D45-32E2-4E7C-9240-631332535B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4887F20-3365-4331-98E2-02B2EA180E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5740C42-FC99-433B-8FC3-0D3F2AD972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998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1F73AE68-8BB9-47FF-9A29-9D714B591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EBBC16C-B320-4AF4-824F-819CA4108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22E8DE7-9DCA-4181-8B3B-E108FD0F74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24739FFD-DE6F-49A0-AFC1-9F969CB17F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6935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2307EA6B-CC50-47BD-AE77-8E00790A4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B8110B6-E67A-4958-981F-09CBA83FF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46A9FF6-A3BA-43AB-A2D1-84853791B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67B9F52-D827-4EEA-A32F-602577CDC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902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1261EC06-23F1-4928-94C3-70FAD646B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81DA1F1-8873-4130-8479-9945FBF00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6860F4DD-856A-4733-967D-80E26F8222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5A4F0C3-C65D-4C82-B05C-5C82B94589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19656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8032F19D-DBFA-4EDA-A1B9-C8D1B8622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77CA1563-3CDA-4B5E-AACB-45877E8D9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4D43A8F-443D-46D7-855D-29575A197D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4AD7721-E8BB-44CC-BB67-FC096034E5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59720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741F4C5-E584-43BC-89B7-BAE7F015B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E03B3B2-02AF-41DD-830E-325557067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D41B605-5075-4EF5-BBBA-66D8C73315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5E4A704D-64F8-4815-883E-9845943AA9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52450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24E3551-941B-4055-BDDE-17BCF0DCE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358435A-B83E-4B83-863E-19B1ADA0C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B96D2B67-3FE9-498E-86DC-24481C88D4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453563F-FA29-48E0-A068-7E766A840B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4089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121E8C21-7CAC-4081-80E1-3F0A24904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14D7326-2862-4EBF-84DB-9FCEC8A81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CE0FDE1-D6E7-4995-B9CC-4B04C28221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749D5EA8-A48F-459A-93A7-D88B9C52ED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6025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921B851-9E54-437F-8512-C3242115B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4CF2D8D-9FA2-4297-A0E0-765DB5CC0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444DEF7-3AC5-4CD2-8FE2-60FD93E895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C1F24FBB-ABF0-4C23-81FD-486337F9C6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3787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D7C13527-0A27-46FE-B104-4CE69BFEC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8C7789F-4BFB-455C-8F45-4A9D2F3BF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5D38986-D773-48D2-B368-F7807CD9AC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77E9091-C198-45AA-997F-83357DB530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1708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1121633-2A22-4C00-8644-89BDB5DF3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860F717-8D11-4EF9-81DA-6C741E83C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25B33D17-4D91-4BA1-B0AA-F2D014865F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EECB538-B0B2-4EDA-A2D4-A555E065FD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720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55567401-DDBF-4C25-B933-9136DD482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029898A-4821-4362-9A3C-8705272CC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93B91A55-9F1B-4231-B910-0FE1E27FFB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5CA2BFA-4092-4F81-8DF9-5F8D0872B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3372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302E4F11-CB12-4DC7-96AE-23CDB1861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ECEC89D-A197-4630-8E92-6AC1BF3C31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D428CBFD-2AEB-4550-853F-9665175522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7A928A70-0571-4497-8212-AD7116220B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8820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464D8F3-9270-41F8-AFEC-6A1EDB4E3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80FA1EE-9B84-4E63-9143-B97C2E742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2DFF04A-E6EC-4951-B003-5F5D0FA343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2DF9363-B921-4C56-9DC1-DA3FFA52CA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46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8FA502D9-C61B-4A73-B1BE-8EFE9B851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7CB9522B-A2ED-420F-97F9-FCEEF4AAA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E0A370A-7645-46E0-8BA5-21745951E1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6BC87C46-8CA4-40B2-ADA3-2FDF364EC7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75885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5F2FFF0-B644-4C54-AC8A-5411A92BF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038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BE4A39C7-2144-42C6-A506-A54310C685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038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D5FEBA3-4D7F-4802-B1A3-2B3EE994B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43A3D35-8640-46F9-87D7-E7536C7D17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4365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10AF0B5-7C87-44EE-846A-BFF0B7F78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038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4EDA8ADA-3C7D-4D94-A283-F05A617EB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1A3814E-3AD0-4741-B103-30C988DF2D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9079628-8B7F-4AC7-80A6-FB097D9BC3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2256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F3936F6-B086-4CE7-8F3E-731E98A7E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7A1E2D9-AA51-44D1-92A5-C7FAF3835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DEAD7C83-1723-4322-885F-0CF6D1F082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C5BA4CF-358C-4182-824A-50B33CDAC7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79030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1104AE5-B303-4961-B59C-78FEFF4D7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584A602-5657-4D5E-A45A-E7637C91C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95016BC8-5155-4F60-85C0-B388BEB400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AB0BBA7-80E6-4AD1-A2B1-E3E0F45340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2802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ám">
            <a:extLst>
              <a:ext uri="{FF2B5EF4-FFF2-40B4-BE49-F238E27FC236}">
                <a16:creationId xmlns:a16="http://schemas.microsoft.com/office/drawing/2014/main" id="{51BADEFB-0F6B-4F87-A734-FA878E887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517232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440000" y="424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440000" y="370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440000" y="262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440000" y="208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Music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Instrumental Music - Heart of Africa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440000" y="316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42"/>
            <a:ext cx="12192000" cy="6858000"/>
          </a:xfrm>
          <a:prstGeom prst="rect">
            <a:avLst/>
          </a:prstGeom>
        </p:spPr>
      </p:pic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871673" y="5196272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Gracias por sus comentarios</a:t>
            </a:r>
            <a:endParaRPr lang="en-US" sz="3840" b="1" i="1" dirty="0">
              <a:ln w="17780" cmpd="sng">
                <a:solidFill>
                  <a:srgbClr val="FFC000">
                    <a:lumMod val="60000"/>
                    <a:lumOff val="40000"/>
                  </a:srgbClr>
                </a:solidFill>
                <a:prstDash val="solid"/>
                <a:miter lim="800000"/>
              </a:ln>
              <a:gradFill rotWithShape="1">
                <a:gsLst>
                  <a:gs pos="0">
                    <a:srgbClr val="FFC000">
                      <a:lumMod val="20000"/>
                      <a:lumOff val="80000"/>
                    </a:srgbClr>
                  </a:gs>
                  <a:gs pos="49000">
                    <a:srgbClr val="FFC000">
                      <a:lumMod val="40000"/>
                      <a:lumOff val="60000"/>
                    </a:srgbClr>
                  </a:gs>
                  <a:gs pos="50000">
                    <a:srgbClr val="C9B85B"/>
                  </a:gs>
                  <a:gs pos="95000">
                    <a:srgbClr val="FFC000">
                      <a:lumMod val="75000"/>
                    </a:srgbClr>
                  </a:gs>
                  <a:gs pos="100000">
                    <a:srgbClr val="FFC000">
                      <a:lumMod val="50000"/>
                    </a:srgbClr>
                  </a:gs>
                </a:gsLst>
                <a:lin ang="5400000"/>
              </a:gradFill>
              <a:effectLst>
                <a:reflection blurRad="50800" stA="63000" endPos="50000" dist="50800" dir="5400000" sy="-100000" algn="bl" rotWithShape="0"/>
              </a:effectLst>
              <a:latin typeface="Nadianne" panose="03020902050305070206" pitchFamily="66" charset="0"/>
            </a:endParaRP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97011" y="5614099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8852627" y="5614099"/>
            <a:ext cx="14045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Steve</a:t>
            </a:r>
            <a:endParaRPr lang="sk-SK" sz="4800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2" name="Meno">
            <a:hlinkClick r:id="rId4"/>
            <a:extLst>
              <a:ext uri="{FF2B5EF4-FFF2-40B4-BE49-F238E27FC236}">
                <a16:creationId xmlns:a16="http://schemas.microsoft.com/office/drawing/2014/main" id="{94A04D52-BADB-47C7-E446-8EC2C1678622}"/>
              </a:ext>
            </a:extLst>
          </p:cNvPr>
          <p:cNvSpPr txBox="1"/>
          <p:nvPr/>
        </p:nvSpPr>
        <p:spPr>
          <a:xfrm rot="497423">
            <a:off x="6765632" y="722318"/>
            <a:ext cx="5008749" cy="1689815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lIns="144000" tIns="115200" rIns="144000" bIns="144000" rtlCol="0">
            <a:spAutoFit/>
          </a:bodyPr>
          <a:lstStyle/>
          <a:p>
            <a:pPr algn="ctr" defTabSz="365760"/>
            <a:r>
              <a:rPr lang="en-US" sz="2560" b="1" i="1">
                <a:solidFill>
                  <a:srgbClr val="33CC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¡Sígue mis vídeos</a:t>
            </a:r>
            <a:r>
              <a:rPr lang="sk-SK" sz="2560" b="1" i="1">
                <a:solidFill>
                  <a:srgbClr val="33CC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</a:t>
            </a:r>
            <a:r>
              <a:rPr lang="en-US" sz="2560" b="1" i="1">
                <a:solidFill>
                  <a:srgbClr val="33CC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Internet!</a:t>
            </a:r>
            <a:endParaRPr lang="sk-SK" sz="2560" b="1" i="1">
              <a:solidFill>
                <a:srgbClr val="33CC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65760"/>
            <a:r>
              <a:rPr lang="es-ES" sz="224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¡Escribir </a:t>
            </a:r>
            <a:r>
              <a:rPr lang="sk-SK" sz="224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</a:t>
            </a:r>
            <a:r>
              <a:rPr lang="es-ES" sz="224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nombre de usuario</a:t>
            </a:r>
            <a:r>
              <a:rPr lang="sk-SK" sz="224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</a:t>
            </a:r>
            <a:endParaRPr lang="sk-SK" sz="1600" i="1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65760"/>
            <a:r>
              <a:rPr lang="es-ES" sz="160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  <a:r>
              <a:rPr lang="sk-SK" sz="160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sk-SK" sz="1600" b="1" i="1" u="sng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65760"/>
            <a:r>
              <a:rPr lang="sk-SK" sz="288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@steverumpler</a:t>
            </a:r>
          </a:p>
        </p:txBody>
      </p:sp>
      <p:sp>
        <p:nvSpPr>
          <p:cNvPr id="9" name="Mail">
            <a:hlinkClick r:id="rId5"/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 rot="21199342">
            <a:off x="675655" y="2503398"/>
            <a:ext cx="5866698" cy="1866669"/>
          </a:xfrm>
          <a:prstGeom prst="rect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 wrap="none" tIns="28800" bIns="144000" rtlCol="0">
            <a:noAutofit/>
          </a:bodyPr>
          <a:lstStyle/>
          <a:p>
            <a:pPr algn="ctr" defTabSz="365760">
              <a:lnSpc>
                <a:spcPct val="150000"/>
              </a:lnSpc>
              <a:defRPr/>
            </a:pPr>
            <a:r>
              <a:rPr lang="sk-SK" sz="288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¡Contactos en cualquier idioma!</a:t>
            </a:r>
          </a:p>
          <a:p>
            <a:pPr algn="ctr" defTabSz="365760">
              <a:defRPr/>
            </a:pPr>
            <a:r>
              <a:rPr lang="sk-SK" sz="2560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¡Puedo traducir todos correos!</a:t>
            </a:r>
          </a:p>
          <a:p>
            <a:pPr algn="ctr" defTabSz="365760">
              <a:defRPr/>
            </a:pPr>
            <a:endParaRPr lang="sk-SK" sz="800" b="1" i="1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65760">
              <a:defRPr/>
            </a:pPr>
            <a:r>
              <a:rPr lang="sk-SK" sz="2240" i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pista2011@gmail.com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977" y="3329969"/>
            <a:ext cx="3064086" cy="1631626"/>
          </a:xfrm>
          <a:prstGeom prst="rect">
            <a:avLst/>
          </a:prstGeom>
        </p:spPr>
      </p:pic>
      <p:sp>
        <p:nvSpPr>
          <p:cNvPr id="8" name="Video">
            <a:hlinkClick r:id="rId7"/>
            <a:extLst>
              <a:ext uri="{FF2B5EF4-FFF2-40B4-BE49-F238E27FC236}">
                <a16:creationId xmlns:a16="http://schemas.microsoft.com/office/drawing/2014/main" id="{F990143E-AE9A-DA10-81F3-C2CC4E1D46F3}"/>
              </a:ext>
            </a:extLst>
          </p:cNvPr>
          <p:cNvSpPr/>
          <p:nvPr/>
        </p:nvSpPr>
        <p:spPr>
          <a:xfrm>
            <a:off x="698910" y="604078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 </a:t>
            </a:r>
            <a:r>
              <a:rPr lang="sk-SK" sz="144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NUEVOS</a:t>
            </a: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VIDEOS</a:t>
            </a:r>
          </a:p>
        </p:txBody>
      </p:sp>
      <p:sp>
        <p:nvSpPr>
          <p:cNvPr id="10" name="PPS">
            <a:hlinkClick r:id="rId8"/>
            <a:extLst>
              <a:ext uri="{FF2B5EF4-FFF2-40B4-BE49-F238E27FC236}">
                <a16:creationId xmlns:a16="http://schemas.microsoft.com/office/drawing/2014/main" id="{E14759C4-2553-2971-4785-92FBD7AAC238}"/>
              </a:ext>
            </a:extLst>
          </p:cNvPr>
          <p:cNvSpPr/>
          <p:nvPr/>
        </p:nvSpPr>
        <p:spPr>
          <a:xfrm>
            <a:off x="3147504" y="604078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 </a:t>
            </a:r>
            <a:r>
              <a:rPr lang="sk-SK" sz="144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NUEVOS</a:t>
            </a: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PPS</a:t>
            </a:r>
          </a:p>
        </p:txBody>
      </p:sp>
      <p:pic>
        <p:nvPicPr>
          <p:cNvPr id="12" name="Šípka V">
            <a:extLst>
              <a:ext uri="{FF2B5EF4-FFF2-40B4-BE49-F238E27FC236}">
                <a16:creationId xmlns:a16="http://schemas.microsoft.com/office/drawing/2014/main" id="{1C11E32C-AC77-53D9-18CC-82804EC8ED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227163">
            <a:off x="565896" y="1293646"/>
            <a:ext cx="697394" cy="251060"/>
          </a:xfrm>
          <a:prstGeom prst="rect">
            <a:avLst/>
          </a:prstGeom>
        </p:spPr>
      </p:pic>
      <p:sp>
        <p:nvSpPr>
          <p:cNvPr id="14" name="Klik V">
            <a:extLst>
              <a:ext uri="{FF2B5EF4-FFF2-40B4-BE49-F238E27FC236}">
                <a16:creationId xmlns:a16="http://schemas.microsoft.com/office/drawing/2014/main" id="{256F87CB-C0D2-CAF7-3100-24067B93C054}"/>
              </a:ext>
            </a:extLst>
          </p:cNvPr>
          <p:cNvSpPr txBox="1"/>
          <p:nvPr/>
        </p:nvSpPr>
        <p:spPr>
          <a:xfrm>
            <a:off x="808542" y="1639555"/>
            <a:ext cx="102064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5760"/>
            <a:r>
              <a:rPr lang="sk-SK" sz="1440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pic>
        <p:nvPicPr>
          <p:cNvPr id="13" name="Šípka P">
            <a:extLst>
              <a:ext uri="{FF2B5EF4-FFF2-40B4-BE49-F238E27FC236}">
                <a16:creationId xmlns:a16="http://schemas.microsoft.com/office/drawing/2014/main" id="{C2273159-098E-B617-0271-721B1C5C7F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227163">
            <a:off x="2962793" y="1260825"/>
            <a:ext cx="697394" cy="251060"/>
          </a:xfrm>
          <a:prstGeom prst="rect">
            <a:avLst/>
          </a:prstGeom>
        </p:spPr>
      </p:pic>
      <p:sp>
        <p:nvSpPr>
          <p:cNvPr id="15" name="Klik P">
            <a:extLst>
              <a:ext uri="{FF2B5EF4-FFF2-40B4-BE49-F238E27FC236}">
                <a16:creationId xmlns:a16="http://schemas.microsoft.com/office/drawing/2014/main" id="{4C9FB593-631D-B5A3-3B13-1D73AE9F2CD3}"/>
              </a:ext>
            </a:extLst>
          </p:cNvPr>
          <p:cNvSpPr txBox="1"/>
          <p:nvPr/>
        </p:nvSpPr>
        <p:spPr>
          <a:xfrm>
            <a:off x="3205439" y="1590260"/>
            <a:ext cx="1072340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5760"/>
            <a:r>
              <a:rPr lang="sk-SK" sz="1440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pic>
        <p:nvPicPr>
          <p:cNvPr id="19" name="Šípka W">
            <a:extLst>
              <a:ext uri="{FF2B5EF4-FFF2-40B4-BE49-F238E27FC236}">
                <a16:creationId xmlns:a16="http://schemas.microsoft.com/office/drawing/2014/main" id="{85274F74-967E-D19D-F9F0-DDCDC4C464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227163">
            <a:off x="10318128" y="2609896"/>
            <a:ext cx="697394" cy="251060"/>
          </a:xfrm>
          <a:prstGeom prst="rect">
            <a:avLst/>
          </a:prstGeom>
        </p:spPr>
      </p:pic>
      <p:sp>
        <p:nvSpPr>
          <p:cNvPr id="20" name="Klik W">
            <a:extLst>
              <a:ext uri="{FF2B5EF4-FFF2-40B4-BE49-F238E27FC236}">
                <a16:creationId xmlns:a16="http://schemas.microsoft.com/office/drawing/2014/main" id="{8B926153-3EDF-890B-BD9E-2E01B7E838AD}"/>
              </a:ext>
            </a:extLst>
          </p:cNvPr>
          <p:cNvSpPr txBox="1"/>
          <p:nvPr/>
        </p:nvSpPr>
        <p:spPr>
          <a:xfrm>
            <a:off x="10560774" y="2955805"/>
            <a:ext cx="102064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5760"/>
            <a:r>
              <a:rPr lang="sk-SK" sz="1440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pic>
        <p:nvPicPr>
          <p:cNvPr id="22" name="Šípka M">
            <a:extLst>
              <a:ext uri="{FF2B5EF4-FFF2-40B4-BE49-F238E27FC236}">
                <a16:creationId xmlns:a16="http://schemas.microsoft.com/office/drawing/2014/main" id="{2F5A3E81-323E-B24C-ACA6-96FABE0E21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8335306">
            <a:off x="1017071" y="4614315"/>
            <a:ext cx="697394" cy="251060"/>
          </a:xfrm>
          <a:prstGeom prst="rect">
            <a:avLst/>
          </a:prstGeom>
        </p:spPr>
      </p:pic>
      <p:sp>
        <p:nvSpPr>
          <p:cNvPr id="23" name="Klik M">
            <a:extLst>
              <a:ext uri="{FF2B5EF4-FFF2-40B4-BE49-F238E27FC236}">
                <a16:creationId xmlns:a16="http://schemas.microsoft.com/office/drawing/2014/main" id="{AD3C0115-A371-419B-B5A4-0E2651BCDD16}"/>
              </a:ext>
            </a:extLst>
          </p:cNvPr>
          <p:cNvSpPr txBox="1"/>
          <p:nvPr/>
        </p:nvSpPr>
        <p:spPr>
          <a:xfrm>
            <a:off x="1365767" y="4900806"/>
            <a:ext cx="102064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5760"/>
            <a:r>
              <a:rPr lang="sk-SK" sz="1440" i="1">
                <a:solidFill>
                  <a:prstClr val="white"/>
                </a:solidFill>
                <a:latin typeface="Arial" panose="020B0604020202020204" pitchFamily="34" charset="0"/>
              </a:rPr>
              <a:t>CLIC</a:t>
            </a:r>
          </a:p>
        </p:txBody>
      </p:sp>
      <p:sp>
        <p:nvSpPr>
          <p:cNvPr id="26" name="Jazyk">
            <a:extLst>
              <a:ext uri="{FF2B5EF4-FFF2-40B4-BE49-F238E27FC236}">
                <a16:creationId xmlns:a16="http://schemas.microsoft.com/office/drawing/2014/main" id="{71A23264-5850-27D6-8DFD-FA57757311E7}"/>
              </a:ext>
            </a:extLst>
          </p:cNvPr>
          <p:cNvSpPr txBox="1"/>
          <p:nvPr/>
        </p:nvSpPr>
        <p:spPr>
          <a:xfrm>
            <a:off x="270425" y="6369473"/>
            <a:ext cx="1020643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5760"/>
            <a:r>
              <a:rPr lang="sk-SK" sz="1440" i="1">
                <a:solidFill>
                  <a:prstClr val="white"/>
                </a:solidFill>
                <a:latin typeface="Arial" panose="020B0604020202020204" pitchFamily="34" charset="0"/>
              </a:rPr>
              <a:t>ESP</a:t>
            </a:r>
          </a:p>
        </p:txBody>
      </p:sp>
    </p:spTree>
    <p:extLst>
      <p:ext uri="{BB962C8B-B14F-4D97-AF65-F5344CB8AC3E}">
        <p14:creationId xmlns:p14="http://schemas.microsoft.com/office/powerpoint/2010/main" val="378099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01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01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701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701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701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701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701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701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701"/>
                            </p:stCondLst>
                            <p:childTnLst>
                              <p:par>
                                <p:cTn id="5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701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701"/>
                            </p:stCondLst>
                            <p:childTnLst>
                              <p:par>
                                <p:cTn id="6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701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 animBg="1"/>
      <p:bldP spid="9" grpId="0" animBg="1"/>
      <p:bldP spid="8" grpId="0" animBg="1"/>
      <p:bldP spid="10" grpId="0" animBg="1"/>
      <p:bldP spid="14" grpId="0"/>
      <p:bldP spid="15" grpId="0"/>
      <p:bldP spid="20" grpId="0"/>
      <p:bldP spid="23" grpId="0"/>
      <p:bldP spid="2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325</Words>
  <Application>Microsoft Office PowerPoint</Application>
  <PresentationFormat>Širokouhlá</PresentationFormat>
  <Paragraphs>78</Paragraphs>
  <Slides>51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51</vt:i4>
      </vt:variant>
    </vt:vector>
  </HeadingPairs>
  <TitlesOfParts>
    <vt:vector size="62" baseType="lpstr">
      <vt:lpstr>Shogun</vt:lpstr>
      <vt:lpstr>Courgette</vt:lpstr>
      <vt:lpstr>Cancun</vt:lpstr>
      <vt:lpstr>Nadianne</vt:lpstr>
      <vt:lpstr>Kristen ITC</vt:lpstr>
      <vt:lpstr>Arial</vt:lpstr>
      <vt:lpstr>Wingdings</vt:lpstr>
      <vt:lpstr>Motív balíka Office</vt:lpstr>
      <vt:lpstr>2_Motív Office</vt:lpstr>
      <vt:lpstr>6_Motív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2023-03-27T13:28:41Z</dcterms:modified>
</cp:coreProperties>
</file>