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378" r:id="rId3"/>
    <p:sldId id="296" r:id="rId4"/>
    <p:sldId id="374" r:id="rId5"/>
    <p:sldId id="375" r:id="rId6"/>
    <p:sldId id="360" r:id="rId7"/>
    <p:sldId id="311" r:id="rId8"/>
    <p:sldId id="336" r:id="rId9"/>
    <p:sldId id="302" r:id="rId10"/>
    <p:sldId id="321" r:id="rId11"/>
    <p:sldId id="353" r:id="rId12"/>
    <p:sldId id="356" r:id="rId13"/>
    <p:sldId id="335" r:id="rId14"/>
    <p:sldId id="262" r:id="rId15"/>
    <p:sldId id="329" r:id="rId16"/>
    <p:sldId id="307" r:id="rId17"/>
    <p:sldId id="316" r:id="rId18"/>
    <p:sldId id="322" r:id="rId19"/>
    <p:sldId id="317" r:id="rId20"/>
    <p:sldId id="354" r:id="rId21"/>
    <p:sldId id="350" r:id="rId22"/>
    <p:sldId id="291" r:id="rId23"/>
    <p:sldId id="365" r:id="rId24"/>
    <p:sldId id="377" r:id="rId25"/>
    <p:sldId id="334" r:id="rId26"/>
    <p:sldId id="342" r:id="rId27"/>
    <p:sldId id="326" r:id="rId28"/>
    <p:sldId id="292" r:id="rId29"/>
    <p:sldId id="351" r:id="rId30"/>
    <p:sldId id="379" r:id="rId31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TYxpmQXX+niK02xxu7/zA" hashData="R9cj9J+nn7qEhd/yos+MRWOc6C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29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2574" autoAdjust="0"/>
    <p:restoredTop sz="94660"/>
  </p:normalViewPr>
  <p:slideViewPr>
    <p:cSldViewPr>
      <p:cViewPr>
        <p:scale>
          <a:sx n="50" d="100"/>
          <a:sy n="50" d="100"/>
        </p:scale>
        <p:origin x="-606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4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pull dir="u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http://www.firmas7.com/nombres/h/imagenes/_helen_060510_01.gif"/>
          <p:cNvPicPr>
            <a:picLocks noChangeAspect="1" noChangeArrowheads="1" noCrop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2643174" y="1857364"/>
            <a:ext cx="3800502" cy="2714644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55" r:id="rId1"/>
  </p:sldLayoutIdLst>
  <p:transition spd="med">
    <p:pull dir="u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5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0.png"/><Relationship Id="rId4" Type="http://schemas.openxmlformats.org/officeDocument/2006/relationships/image" Target="../media/image5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1.gif"/><Relationship Id="rId4" Type="http://schemas.openxmlformats.org/officeDocument/2006/relationships/image" Target="../media/image5.gif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7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7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mis pps\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00430" y="6072206"/>
            <a:ext cx="1595309" cy="4001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/>
            <a:r>
              <a:rPr lang="es-ES" sz="4400" b="1" cap="none" spc="0" dirty="0" err="1" smtClean="0">
                <a:ln w="381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4400" b="1" cap="none" spc="0" dirty="0">
              <a:ln w="381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>
                <a:blip r:embed="rId5"/>
                <a:stretch>
                  <a:fillRect/>
                </a:stretch>
              </a:blip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Picture 4" descr="_helen_060510_01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843730" y="5214950"/>
            <a:ext cx="2300270" cy="16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873">
    <p:pull dir="u"/>
    <p:sndAc>
      <p:stSnd loop="1">
        <p:snd r:embed="rId2" name="Rey le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38950"/>
          </a:xfrm>
          <a:prstGeom prst="rect">
            <a:avLst/>
          </a:prstGeom>
          <a:noFill/>
        </p:spPr>
      </p:pic>
      <p:pic>
        <p:nvPicPr>
          <p:cNvPr id="7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</p:spPr>
      </p:pic>
      <p:pic>
        <p:nvPicPr>
          <p:cNvPr id="8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514350" y="-428652"/>
            <a:ext cx="9658350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636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</p:spPr>
      </p:pic>
      <p:pic>
        <p:nvPicPr>
          <p:cNvPr id="6147" name="Picture 3" descr="C:\Users\Eleni\Desktop\imagenes mis pps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514350" y="-428652"/>
            <a:ext cx="9658350" cy="728665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666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5425" cy="6858000"/>
          </a:xfrm>
          <a:prstGeom prst="rect">
            <a:avLst/>
          </a:prstGeom>
          <a:noFill/>
        </p:spPr>
      </p:pic>
      <p:pic>
        <p:nvPicPr>
          <p:cNvPr id="8195" name="Picture 3" descr="C:\Users\Eleni\Desktop\imagenes mis pps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698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525"/>
            <a:ext cx="9144000" cy="6838950"/>
          </a:xfrm>
          <a:prstGeom prst="rect">
            <a:avLst/>
          </a:prstGeom>
          <a:noFill/>
        </p:spPr>
      </p:pic>
      <p:pic>
        <p:nvPicPr>
          <p:cNvPr id="9219" name="Picture 3" descr="C:\Users\Eleni\Desktop\imagenes mis pps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8" name="Picture 2" descr="C:\Users\Eleni\Desktop\imagenes mis pps\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28575" y="1"/>
            <a:ext cx="9115425" cy="6829424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21949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7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Animales bebes (Fotos de NG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266" name="Picture 2" descr="http://terapiasysalud.com.ar/wp-content/uploads/2013/02/01-asiatic-cheetah-hidden-camera_1822x136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pic>
        <p:nvPicPr>
          <p:cNvPr id="7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flipH="1"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9453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Eleni\Desktop\imagenes mis pps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447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CuadroTexto"/>
          <p:cNvSpPr txBox="1"/>
          <p:nvPr/>
        </p:nvSpPr>
        <p:spPr>
          <a:xfrm>
            <a:off x="5929322" y="2571744"/>
            <a:ext cx="1428760" cy="2616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100" dirty="0" err="1" smtClean="0">
                <a:latin typeface="Monotype Corsiva" pitchFamily="66" charset="0"/>
              </a:rPr>
              <a:t>Pps</a:t>
            </a:r>
            <a:r>
              <a:rPr lang="es-ES" sz="1100" dirty="0" smtClean="0">
                <a:latin typeface="Monotype Corsiva" pitchFamily="66" charset="0"/>
              </a:rPr>
              <a:t> Helen</a:t>
            </a:r>
            <a:endParaRPr lang="es-ES" sz="1100" dirty="0">
              <a:latin typeface="Monotype Corsiva" pitchFamily="66" charset="0"/>
            </a:endParaRPr>
          </a:p>
        </p:txBody>
      </p:sp>
      <p:pic>
        <p:nvPicPr>
          <p:cNvPr id="9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 flipH="1"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321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3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3999" cy="6879497"/>
          </a:xfrm>
          <a:prstGeom prst="rect">
            <a:avLst/>
          </a:prstGeom>
          <a:noFill/>
        </p:spPr>
      </p:pic>
      <p:pic>
        <p:nvPicPr>
          <p:cNvPr id="10244" name="Picture 4" descr="C:\Users\Eleni\Desktop\imagenes mis pps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839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373"/>
            <a:ext cx="9144000" cy="6877373"/>
          </a:xfrm>
          <a:prstGeom prst="rect">
            <a:avLst/>
          </a:prstGeom>
          <a:noFill/>
        </p:spPr>
      </p:pic>
      <p:pic>
        <p:nvPicPr>
          <p:cNvPr id="3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836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88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Eleni\Desktop\imagenes mis pps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791325"/>
          </a:xfrm>
          <a:prstGeom prst="rect">
            <a:avLst/>
          </a:prstGeom>
          <a:noFill/>
        </p:spPr>
      </p:pic>
      <p:pic>
        <p:nvPicPr>
          <p:cNvPr id="17409" name="Picture 1" descr="C:\Users\Eleni\Desktop\imagenes mis pps\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8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242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ppt_x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0.0019"/>
                                          </p:val>
                                        </p:tav>
                                        <p:tav tm="10000">
                                          <p:val>
                                            <p:strVal val="ppt_y+0.0076"/>
                                          </p:val>
                                        </p:tav>
                                        <p:tav tm="15000">
                                          <p:val>
                                            <p:strVal val="ppt_y+0.0169"/>
                                          </p:val>
                                        </p:tav>
                                        <p:tav tm="20000">
                                          <p:val>
                                            <p:strVal val="ppt_y+0.0296"/>
                                          </p:val>
                                        </p:tav>
                                        <p:tav tm="25000">
                                          <p:val>
                                            <p:strVal val="ppt_y+0.0454"/>
                                          </p:val>
                                        </p:tav>
                                        <p:tav tm="30000">
                                          <p:val>
                                            <p:strVal val="ppt_y+0.0639"/>
                                          </p:val>
                                        </p:tav>
                                        <p:tav tm="35000">
                                          <p:val>
                                            <p:strVal val="ppt_y+0.0846"/>
                                          </p:val>
                                        </p:tav>
                                        <p:tav tm="40000">
                                          <p:val>
                                            <p:strVal val="ppt_y+0.1071"/>
                                          </p:val>
                                        </p:tav>
                                        <p:tav tm="45000">
                                          <p:val>
                                            <p:strVal val="ppt_y+0.1307"/>
                                          </p:val>
                                        </p:tav>
                                        <p:tav tm="50000">
                                          <p:val>
                                            <p:strVal val="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ppt_y+0.1792"/>
                                          </p:val>
                                        </p:tav>
                                        <p:tav tm="60000">
                                          <p:val>
                                            <p:strVal val="ppt_y+0.2029"/>
                                          </p:val>
                                        </p:tav>
                                        <p:tav tm="65000">
                                          <p:val>
                                            <p:strVal val="ppt_y+0.2253"/>
                                          </p:val>
                                        </p:tav>
                                        <p:tav tm="70000">
                                          <p:val>
                                            <p:strVal val="ppt_y+0.2461"/>
                                          </p:val>
                                        </p:tav>
                                        <p:tav tm="75000">
                                          <p:val>
                                            <p:strVal val="ppt_y+0.2646"/>
                                          </p:val>
                                        </p:tav>
                                        <p:tav tm="80000">
                                          <p:val>
                                            <p:strVal val="ppt_y+0.2804"/>
                                          </p:val>
                                        </p:tav>
                                        <p:tav tm="85000">
                                          <p:val>
                                            <p:strVal val="ppt_y+0.2931"/>
                                          </p:val>
                                        </p:tav>
                                        <p:tav tm="90000">
                                          <p:val>
                                            <p:strVal val="ppt_y+0.3024"/>
                                          </p:val>
                                        </p:tav>
                                        <p:tav tm="95000">
                                          <p:val>
                                            <p:strVal val="ppt_y+0.308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">
                                          <p:stCondLst>
                                            <p:cond delay="4500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6146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975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18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64413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868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144000" cy="7043763"/>
          </a:xfrm>
          <a:prstGeom prst="rect">
            <a:avLst/>
          </a:prstGeom>
          <a:noFill/>
        </p:spPr>
      </p:pic>
      <p:pic>
        <p:nvPicPr>
          <p:cNvPr id="10245" name="Picture 5" descr="C:\Users\Eleni\Desktop\imagenes mis pps\1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-285776"/>
            <a:ext cx="9144000" cy="7143775"/>
          </a:xfrm>
          <a:prstGeom prst="rect">
            <a:avLst/>
          </a:prstGeom>
          <a:noFill/>
        </p:spPr>
      </p:pic>
      <p:pic>
        <p:nvPicPr>
          <p:cNvPr id="41985" name="Picture 1" descr="C:\Users\Eleni\Desktop\imagenes mis pps\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85776"/>
            <a:ext cx="9144000" cy="7143776"/>
          </a:xfrm>
          <a:prstGeom prst="rect">
            <a:avLst/>
          </a:prstGeom>
          <a:noFill/>
        </p:spPr>
      </p:pic>
      <p:pic>
        <p:nvPicPr>
          <p:cNvPr id="7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976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5000"/>
                                        <p:tgtEl>
                                          <p:spTgt spid="419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</p:spPr>
      </p:pic>
      <p:pic>
        <p:nvPicPr>
          <p:cNvPr id="34817" name="Picture 1" descr="C:\Users\Eleni\Desktop\imagenes mis pps\1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25" y="0"/>
            <a:ext cx="912495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232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48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5" name="Picture 3" descr="C:\Users\Eleni\Desktop\imagenes mis pps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994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Eleni\Desktop\imagenes mis pps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24950" cy="6858000"/>
          </a:xfrm>
          <a:prstGeom prst="rect">
            <a:avLst/>
          </a:prstGeom>
          <a:noFill/>
        </p:spPr>
      </p:pic>
      <p:pic>
        <p:nvPicPr>
          <p:cNvPr id="3" name="Picture 2" descr="C:\Users\Eleni\Desktop\imagenes mis pps\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352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500"/>
                            </p:stCondLst>
                            <p:childTnLst>
                              <p:par>
                                <p:cTn id="2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_tradnl"/>
          </a:p>
        </p:txBody>
      </p:sp>
      <p:sp>
        <p:nvSpPr>
          <p:cNvPr id="3" name="2 CuadroTexto"/>
          <p:cNvSpPr txBox="1"/>
          <p:nvPr/>
        </p:nvSpPr>
        <p:spPr>
          <a:xfrm>
            <a:off x="3571868" y="928670"/>
            <a:ext cx="250033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600" dirty="0" err="1" smtClean="0">
                <a:latin typeface="Gabriola" pitchFamily="82" charset="0"/>
              </a:rPr>
              <a:t>Pps</a:t>
            </a:r>
            <a:r>
              <a:rPr lang="es-ES" sz="1600" dirty="0" smtClean="0">
                <a:latin typeface="Gabriola" pitchFamily="82" charset="0"/>
              </a:rPr>
              <a:t> Helen</a:t>
            </a:r>
            <a:endParaRPr lang="es-ES" sz="1600" dirty="0">
              <a:latin typeface="Gabriola" pitchFamily="82" charset="0"/>
            </a:endParaRPr>
          </a:p>
        </p:txBody>
      </p:sp>
      <p:pic>
        <p:nvPicPr>
          <p:cNvPr id="29699" name="Picture 3" descr="C:\Users\Eleni\Desktop\imagenes mis pps\1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49" y="0"/>
            <a:ext cx="9183069" cy="6858000"/>
          </a:xfrm>
          <a:prstGeom prst="rect">
            <a:avLst/>
          </a:prstGeom>
          <a:noFill/>
        </p:spPr>
      </p:pic>
      <p:pic>
        <p:nvPicPr>
          <p:cNvPr id="7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354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mis pps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8575"/>
            <a:ext cx="9077325" cy="6800850"/>
          </a:xfrm>
          <a:prstGeom prst="rect">
            <a:avLst/>
          </a:prstGeom>
          <a:noFill/>
        </p:spPr>
      </p:pic>
      <p:pic>
        <p:nvPicPr>
          <p:cNvPr id="1027" name="Picture 3" descr="C:\Users\Eleni\Desktop\imagenes mis pps\11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9" name="Picture 5" descr="C:\Users\Eleni\Desktop\imagenes mis pps\1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127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0" presetClass="exit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Eleni\Desktop\imagenes mis pps\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05900" cy="6858000"/>
          </a:xfrm>
          <a:prstGeom prst="rect">
            <a:avLst/>
          </a:prstGeom>
          <a:noFill/>
        </p:spPr>
      </p:pic>
      <p:pic>
        <p:nvPicPr>
          <p:cNvPr id="7171" name="Picture 3" descr="C:\Users\Eleni\Desktop\imagenes mis pps\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481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100000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00" accel="100000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mis pps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Eleni\Desktop\imagenes mis pps\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29425"/>
          </a:xfrm>
          <a:prstGeom prst="rect">
            <a:avLst/>
          </a:prstGeom>
          <a:noFill/>
        </p:spPr>
      </p:pic>
      <p:pic>
        <p:nvPicPr>
          <p:cNvPr id="9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059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Users\Eleni\Desktop\imagenes mis pps\4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50421" cy="6858000"/>
          </a:xfrm>
          <a:prstGeom prst="rect">
            <a:avLst/>
          </a:prstGeom>
          <a:noFill/>
        </p:spPr>
      </p:pic>
      <p:pic>
        <p:nvPicPr>
          <p:cNvPr id="5124" name="Picture 4" descr="C:\Users\Eleni\Desktop\imagenes mis pps\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76196" cy="6858000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imagenes mis pps\1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04775" y="0"/>
            <a:ext cx="9353550" cy="6858000"/>
          </a:xfrm>
          <a:prstGeom prst="rect">
            <a:avLst/>
          </a:prstGeom>
          <a:noFill/>
        </p:spPr>
      </p:pic>
      <p:pic>
        <p:nvPicPr>
          <p:cNvPr id="5" name="Picture 2" descr="C:\Users\Eleni\Desktop\imagenes mis pps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572692" cy="6858000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230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Eleni\Desktop\imagenes mis pps\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136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8" name="AutoShape 4" descr="http://2.fimagenes.com/i/1/4/c6/am_79226_2385456_916361.jpg"/>
          <p:cNvSpPr>
            <a:spLocks noChangeAspect="1" noChangeArrowheads="1"/>
          </p:cNvSpPr>
          <p:nvPr/>
        </p:nvSpPr>
        <p:spPr bwMode="auto">
          <a:xfrm>
            <a:off x="155575" y="-3094038"/>
            <a:ext cx="8591550" cy="6448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7590" name="AutoShape 6" descr="http://2.fimagenes.com/i/1/4/c6/am_79226_2385456_916361.jpg"/>
          <p:cNvSpPr>
            <a:spLocks noChangeAspect="1" noChangeArrowheads="1"/>
          </p:cNvSpPr>
          <p:nvPr/>
        </p:nvSpPr>
        <p:spPr bwMode="auto">
          <a:xfrm>
            <a:off x="155575" y="-3094038"/>
            <a:ext cx="8591550" cy="6448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8194" name="Picture 2" descr="http://images2.hiboox.com/images/1609/301ac4b4ca68d2b33a8883baf2ccd49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3571868" y="928670"/>
            <a:ext cx="250033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600" dirty="0" err="1" smtClean="0">
                <a:latin typeface="Gabriola" pitchFamily="82" charset="0"/>
              </a:rPr>
              <a:t>Pps</a:t>
            </a:r>
            <a:r>
              <a:rPr lang="es-ES" sz="1600" dirty="0" smtClean="0">
                <a:latin typeface="Gabriola" pitchFamily="82" charset="0"/>
              </a:rPr>
              <a:t> Helen</a:t>
            </a:r>
            <a:endParaRPr lang="es-ES" sz="1600" dirty="0">
              <a:latin typeface="Gabriola" pitchFamily="82" charset="0"/>
            </a:endParaRPr>
          </a:p>
        </p:txBody>
      </p:sp>
      <p:pic>
        <p:nvPicPr>
          <p:cNvPr id="3074" name="Picture 2" descr="C:\Users\Eleni\Desktop\imagenes mis pps\1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639300" cy="6858000"/>
          </a:xfrm>
          <a:prstGeom prst="rect">
            <a:avLst/>
          </a:prstGeom>
          <a:noFill/>
        </p:spPr>
      </p:pic>
      <p:pic>
        <p:nvPicPr>
          <p:cNvPr id="7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529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7000"/>
                            </p:stCondLst>
                            <p:childTnLst>
                              <p:par>
                                <p:cTn id="11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avisa.org.ve/wp-content/uploads/2013/05/mothersbabies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6643670" y="1428736"/>
            <a:ext cx="2500330" cy="33855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isometricOffAxis1Right"/>
              <a:lightRig rig="threePt" dir="t"/>
            </a:scene3d>
          </a:bodyPr>
          <a:lstStyle/>
          <a:p>
            <a:r>
              <a:rPr lang="es-ES" sz="1600" dirty="0" err="1" smtClean="0">
                <a:latin typeface="Gabriola" pitchFamily="82" charset="0"/>
              </a:rPr>
              <a:t>Pps</a:t>
            </a:r>
            <a:r>
              <a:rPr lang="es-ES" sz="1600" dirty="0" smtClean="0">
                <a:latin typeface="Gabriola" pitchFamily="82" charset="0"/>
              </a:rPr>
              <a:t> Helen</a:t>
            </a:r>
            <a:endParaRPr lang="es-ES" sz="1600" dirty="0">
              <a:latin typeface="Gabriola" pitchFamily="82" charset="0"/>
            </a:endParaRPr>
          </a:p>
        </p:txBody>
      </p:sp>
      <p:pic>
        <p:nvPicPr>
          <p:cNvPr id="4" name="Picture 2" descr="C:\Users\Eleni\Desktop\imagenes mis pps\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9075" y="0"/>
            <a:ext cx="9582150" cy="6829425"/>
          </a:xfrm>
          <a:prstGeom prst="rect">
            <a:avLst/>
          </a:prstGeom>
          <a:noFill/>
        </p:spPr>
      </p:pic>
      <p:pic>
        <p:nvPicPr>
          <p:cNvPr id="5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-285776"/>
            <a:ext cx="9644130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152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7000"/>
                            </p:stCondLst>
                            <p:childTnLst>
                              <p:par>
                                <p:cTn id="12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Eleni\Desktop\imagenes mis pps\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87097" cy="7143728"/>
          </a:xfrm>
          <a:prstGeom prst="rect">
            <a:avLst/>
          </a:prstGeom>
          <a:noFill/>
        </p:spPr>
      </p:pic>
      <p:pic>
        <p:nvPicPr>
          <p:cNvPr id="14339" name="Picture 3" descr="C:\Users\Eleni\Desktop\imagenes mis pps\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429784" cy="7143728"/>
          </a:xfrm>
          <a:prstGeom prst="rect">
            <a:avLst/>
          </a:prstGeom>
          <a:noFill/>
        </p:spPr>
      </p:pic>
      <p:pic>
        <p:nvPicPr>
          <p:cNvPr id="4" name="Picture 2" descr="http://3.bp.blogspot.com/-a0YxIxw0FaI/UGMhVlrpGQI/AAAAAAAAAmg/iOwsgpU-g68/s1600/Oto%C3%B1al%2B11.pn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429784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993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000"/>
                            </p:stCondLst>
                            <p:childTnLst>
                              <p:par>
                                <p:cTn id="2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Eleni\Desktop\imagenes mis pps\5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5964" y="0"/>
            <a:ext cx="9150439" cy="6838950"/>
          </a:xfrm>
          <a:prstGeom prst="rect">
            <a:avLst/>
          </a:prstGeom>
          <a:noFill/>
        </p:spPr>
      </p:pic>
      <p:pic>
        <p:nvPicPr>
          <p:cNvPr id="2050" name="Picture 2" descr="http://4.bp.blogspot.com/-JLidXGbzLLU/UjGl3WuW-mI/AAAAAAAAcU0/lC7RcgTOnRU/s1600/9pz23t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285984" cy="1723857"/>
          </a:xfrm>
          <a:prstGeom prst="rect">
            <a:avLst/>
          </a:prstGeom>
          <a:noFill/>
        </p:spPr>
      </p:pic>
      <p:pic>
        <p:nvPicPr>
          <p:cNvPr id="8" name="Picture 4" descr="_helen_060510_01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643438" y="5357826"/>
            <a:ext cx="210024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http://images01.rememes.com/images/2013/06/5a5a34f0-d328-11e2-9b98-7054d21a8f10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391">
    <p:pull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9532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milia numerosa-.........iren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familia numerosa-.........irene</Template>
  <TotalTime>1261</TotalTime>
  <Words>69</Words>
  <Application>Microsoft Office PowerPoint</Application>
  <PresentationFormat>Presentación en pantalla (4:3)</PresentationFormat>
  <Paragraphs>33</Paragraphs>
  <Slides>29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1" baseType="lpstr">
      <vt:lpstr>familia numerosa-.........irene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Familia Numerosa</dc:title>
  <dc:creator>Helen_Bruji</dc:creator>
  <cp:lastModifiedBy>Eleni</cp:lastModifiedBy>
  <cp:revision>123</cp:revision>
  <dcterms:created xsi:type="dcterms:W3CDTF">2013-11-25T18:05:28Z</dcterms:created>
  <dcterms:modified xsi:type="dcterms:W3CDTF">2014-01-25T17:42:29Z</dcterms:modified>
  <cp:category>animales</cp:category>
  <cp:contentStatus>Final</cp:contentStatus>
</cp:coreProperties>
</file>