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9"/>
  </p:notesMasterIdLst>
  <p:sldIdLst>
    <p:sldId id="402" r:id="rId3"/>
    <p:sldId id="431" r:id="rId4"/>
    <p:sldId id="438" r:id="rId5"/>
    <p:sldId id="427" r:id="rId6"/>
    <p:sldId id="437" r:id="rId7"/>
    <p:sldId id="429" r:id="rId8"/>
    <p:sldId id="439" r:id="rId9"/>
    <p:sldId id="432" r:id="rId10"/>
    <p:sldId id="428" r:id="rId11"/>
    <p:sldId id="434" r:id="rId12"/>
    <p:sldId id="433" r:id="rId13"/>
    <p:sldId id="440" r:id="rId14"/>
    <p:sldId id="430" r:id="rId15"/>
    <p:sldId id="435" r:id="rId16"/>
    <p:sldId id="401" r:id="rId17"/>
    <p:sldId id="441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e5QjCuuVULvcwBWoVLlcQ" hashData="sqgBmXbZzBND1MYHxquFag6TiV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01F5"/>
    <a:srgbClr val="2EF638"/>
    <a:srgbClr val="C00000"/>
    <a:srgbClr val="0C019D"/>
    <a:srgbClr val="FF66CC"/>
    <a:srgbClr val="79D1E3"/>
    <a:srgbClr val="155315"/>
    <a:srgbClr val="EEB4D1"/>
    <a:srgbClr val="591D3B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8042" autoAdjust="0"/>
    <p:restoredTop sz="94660"/>
  </p:normalViewPr>
  <p:slideViewPr>
    <p:cSldViewPr>
      <p:cViewPr>
        <p:scale>
          <a:sx n="50" d="100"/>
          <a:sy n="50" d="100"/>
        </p:scale>
        <p:origin x="-1950" y="-9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41DCC-2506-44CF-BD5A-AF58832E887E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68F8C2-FEF8-43FE-89CE-B200B9D730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FD602-E96C-4EF9-8517-CC87799D165A}" type="datetimeFigureOut">
              <a:rPr lang="es-ES" smtClean="0"/>
              <a:pPr/>
              <a:t>30/07/2015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1D9C8-573E-4B16-AB9A-A307B054EF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5500702"/>
            <a:ext cx="794853" cy="100013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82758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908720"/>
            <a:ext cx="6887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1142984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201F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nard MT Condensed" pitchFamily="18" charset="0"/>
              </a:rPr>
              <a:t>FAMILIA</a:t>
            </a:r>
          </a:p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201F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nard MT Condensed" pitchFamily="18" charset="0"/>
              </a:rPr>
              <a:t>ENCUENTRA UN TESORO </a:t>
            </a:r>
            <a:endParaRPr lang="es-ES" sz="9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1201F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 spd="med" advTm="12000">
    <p:split orient="vert"/>
    <p:sndAc>
      <p:stSnd loop="1">
        <p:snd r:embed="rId3" name="instrumental - ray conniff - la mer - música orquesta - grandes orquest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4274" name="Picture 2" descr="http://cde.3.elcomercio.pe/ima/0/1/1/6/5/1165619/base_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0274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565767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 smtClean="0">
                <a:solidFill>
                  <a:srgbClr val="2EF638"/>
                </a:solidFill>
                <a:latin typeface="Arial" pitchFamily="34" charset="0"/>
                <a:cs typeface="Arial" pitchFamily="34" charset="0"/>
              </a:rPr>
              <a:t>Imagen de algunos artículos de oro encontrados en el fondo del mar por el capitán Eric Schmitt y su familia en EU</a:t>
            </a:r>
            <a:r>
              <a:rPr lang="es-ES" dirty="0" smtClean="0">
                <a:solidFill>
                  <a:srgbClr val="2EF638"/>
                </a:solidFill>
              </a:rPr>
              <a:t>. </a:t>
            </a:r>
            <a:endParaRPr lang="es-ES" dirty="0">
              <a:solidFill>
                <a:srgbClr val="2EF638"/>
              </a:solidFill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57422" y="221455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Buscadores de tesoros hallan objetos de oro por un valor superior al millón de dólares, en un barco hundido frente a la costa de Florida.</a:t>
            </a:r>
            <a:endParaRPr lang="es-ES" sz="2800" b="1" i="1" dirty="0">
              <a:solidFill>
                <a:srgbClr val="1201F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2 Rectángulo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http://fotos01.lagacetadesalamanca.es/2015/07/28/646x260/barcohundi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51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728" y="1928802"/>
            <a:ext cx="721523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FORT PIERCE, Florida, EU.- Una familia de buscadores de tesoros ha hallado objetos de oro por un valor superior al millón de dólares frente a la costa de Florida, según informó Associated  Press.</a:t>
            </a:r>
          </a:p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El tesoro fue descubierto por el capitán Eric Schmitt y su familia el 17 de junio a unos cinco metros de profundidad en el Atlántico frente a la costa de Fort Pierce, Florida.</a:t>
            </a:r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1202" name="Picture 2" descr="http://www.antena3.com/clipping/2015/07/28/00008/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749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85852" y="1285860"/>
            <a:ext cx="721523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Brent Brisben es uno de los fundadores de 1715 Fleet - Queens Jewels LLC, la compañía que posee los derechos a los restos donde la familia encontró el oro.</a:t>
            </a:r>
          </a:p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Los artefactos datan de 1715, cuando 11 galeones que se dirigían a España naufragaron en medio de un huracán.</a:t>
            </a:r>
          </a:p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Dice que los artículos recuperados incluyen 51 monedas de oro y 12 metros de cadenas de oro finamente labrada. Además hay una moneda rara llamada real que estaba destinada al rey de España.</a:t>
            </a:r>
            <a:endParaRPr lang="es-ES" sz="2400" b="1" i="1" dirty="0">
              <a:solidFill>
                <a:srgbClr val="1201F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5298" name="Picture 2" descr="http://estatico.vozpopuli.com/imagenes/Noticias/6BEB0A00-276D-9FB9-C1F3-F9D2A79FBCDA.jpg/resizeCut/789-0-644/0-21-355/imag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3327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85786" y="1214422"/>
            <a:ext cx="72866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Una cadena ornamentada en oro de unos 12 metros, según ha detallado Brent Brisben, cuya compañía, 1715 Fleet-Queens Jewels LLC, posee los derechos de los restos.</a:t>
            </a:r>
          </a:p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La familia Schmitt, quienes se dedican a buscar tesoros en un buque de su propiedad, no han sido localizados por el momento. Brisben ha asegurado que uno de los hijos de la pareja encontró y recuperó las piezas en junio en Fort Pierce, unos 210 kilómetros al norte de Miami.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7346" name="Picture 2" descr="Imagen de algunos artículos de oro encontrados en el fondo del mar por el capitán Eric Schmitt y su familia en EU. (Facebook Booty Salvage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572" y="0"/>
            <a:ext cx="914857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6322" name="Picture 2" descr="http://www.rpp.com.pe/estados-unidos-familia-halla-tesoro-de-barco-espanol-hundido-en8715-imagen-noticia-8-n-/images/picnewsa/15061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14348" y="1041023"/>
            <a:ext cx="771527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Brisben ha asegurado que los documentos del barco indican que portaba productos valorados en unos 400 millones de dólares, de los que unos 175 millones de dólares han sido recuperados.</a:t>
            </a:r>
          </a:p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Entre los más destacados de los recuperados por la familia Schmitt se encuentra un real que data de 1715 y en el que está tallada una efigie del rey Felipe V. Existen pocas monedas de este tipo, de ahí su gran valor.</a:t>
            </a:r>
          </a:p>
          <a:p>
            <a:r>
              <a:rPr lang="es-ES" sz="2400" b="1" i="1" dirty="0" smtClean="0">
                <a:solidFill>
                  <a:srgbClr val="1201F5"/>
                </a:solidFill>
                <a:latin typeface="Arial" pitchFamily="34" charset="0"/>
                <a:cs typeface="Arial" pitchFamily="34" charset="0"/>
              </a:rPr>
              <a:t>Según las leyes federales y estatales, el estado de Florida se hará con el 20 por ciento del tesoro recuperado para colocarlo en un museo estatal. El resto será dividido entre la familia Schmitt y la compañía de Brisben.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1201F5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3250" name="Picture 2" descr="http://www.eldiariomontanes.es/RC/201507/28/media/cortadas/tesoro--575x3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835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152399" y="152400"/>
            <a:ext cx="9144001" cy="6858000"/>
          </a:xfrm>
          <a:prstGeom prst="rect">
            <a:avLst/>
          </a:prstGeom>
          <a:noFill/>
        </p:spPr>
      </p:pic>
      <p:pic>
        <p:nvPicPr>
          <p:cNvPr id="58370" name="Picture 2" descr="http://sipse.com/cont/yuc/tesoro.jpg"/>
          <p:cNvPicPr>
            <a:picLocks noChangeAspect="1" noChangeArrowheads="1"/>
          </p:cNvPicPr>
          <p:nvPr/>
        </p:nvPicPr>
        <p:blipFill>
          <a:blip r:embed="rId3"/>
          <a:srcRect t="5208" b="4166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971600" y="1484784"/>
            <a:ext cx="6742532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60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1201F5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1201F5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1201F5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1201F5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60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1201F5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60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1201F5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1201F5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60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1201F5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890339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5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MILIA encuentra un teso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FAMILIA encuentra un tesoro</Template>
  <TotalTime>0</TotalTime>
  <Words>276</Words>
  <Application>Microsoft Office PowerPoint</Application>
  <PresentationFormat>Presentación en pantalla (4:3)</PresentationFormat>
  <Paragraphs>25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FAMILIA encuentra un tesoro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2015-07-30T08:29:19Z</dcterms:created>
  <dcterms:modified xsi:type="dcterms:W3CDTF">2015-07-30T08:42:11Z</dcterms:modified>
</cp:coreProperties>
</file>