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6"/>
  </p:notesMasterIdLst>
  <p:sldIdLst>
    <p:sldId id="454" r:id="rId3"/>
    <p:sldId id="490" r:id="rId4"/>
    <p:sldId id="471" r:id="rId5"/>
    <p:sldId id="486" r:id="rId6"/>
    <p:sldId id="487" r:id="rId7"/>
    <p:sldId id="491" r:id="rId8"/>
    <p:sldId id="504" r:id="rId9"/>
    <p:sldId id="495" r:id="rId10"/>
    <p:sldId id="496" r:id="rId11"/>
    <p:sldId id="488" r:id="rId12"/>
    <p:sldId id="499" r:id="rId13"/>
    <p:sldId id="505" r:id="rId14"/>
    <p:sldId id="474" r:id="rId15"/>
    <p:sldId id="493" r:id="rId16"/>
    <p:sldId id="494" r:id="rId17"/>
    <p:sldId id="460" r:id="rId18"/>
    <p:sldId id="498" r:id="rId19"/>
    <p:sldId id="485" r:id="rId20"/>
    <p:sldId id="501" r:id="rId21"/>
    <p:sldId id="476" r:id="rId22"/>
    <p:sldId id="503" r:id="rId23"/>
    <p:sldId id="483" r:id="rId24"/>
    <p:sldId id="506" r:id="rId25"/>
  </p:sldIdLst>
  <p:sldSz cx="9144000" cy="6858000" type="screen4x3"/>
  <p:notesSz cx="6858000" cy="9144000"/>
  <p:defaultTextStyle>
    <a:defPPr>
      <a:defRPr lang="hu-H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5cP2bnmWnkR1zIXvt9KTeA" hashData="u95SlIDki82P6LkC6Go7UUep/O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55" autoAdjust="0"/>
    <p:restoredTop sz="86446" autoAdjust="0"/>
  </p:normalViewPr>
  <p:slideViewPr>
    <p:cSldViewPr>
      <p:cViewPr varScale="1">
        <p:scale>
          <a:sx n="88" d="100"/>
          <a:sy n="88" d="100"/>
        </p:scale>
        <p:origin x="-870" y="-102"/>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30EC1A-A044-491F-AC66-846011354CC6}" type="datetimeFigureOut">
              <a:rPr lang="es-ES" smtClean="0"/>
              <a:pPr/>
              <a:t>21/07/2015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E08B10-51B6-42CF-90FE-AC9B2B148FB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64496E56-8B24-4BEF-8BEC-93E06B6758BD}" type="slidenum">
              <a:rPr lang="hu-HU"/>
              <a:pPr>
                <a:defRPr/>
              </a:pPr>
              <a:t>‹Nº›</a:t>
            </a:fld>
            <a:endParaRPr lang="hu-HU"/>
          </a:p>
        </p:txBody>
      </p:sp>
    </p:spTree>
  </p:cSld>
  <p:clrMapOvr>
    <a:masterClrMapping/>
  </p:clrMapOvr>
  <p:transition spd="med" advTm="5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76DC8B34-FB52-4128-A710-8AFD89ABB9AC}" type="slidenum">
              <a:rPr lang="hu-HU"/>
              <a:pPr>
                <a:defRPr/>
              </a:pPr>
              <a:t>‹Nº›</a:t>
            </a:fld>
            <a:endParaRPr lang="hu-HU"/>
          </a:p>
        </p:txBody>
      </p:sp>
    </p:spTree>
  </p:cSld>
  <p:clrMapOvr>
    <a:masterClrMapping/>
  </p:clrMapOvr>
  <p:transition spd="med" advTm="5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25C604D4-3A2A-40D3-9621-D9C72FF47084}" type="slidenum">
              <a:rPr lang="hu-HU"/>
              <a:pPr>
                <a:defRPr/>
              </a:pPr>
              <a:t>‹Nº›</a:t>
            </a:fld>
            <a:endParaRPr lang="hu-HU"/>
          </a:p>
        </p:txBody>
      </p:sp>
    </p:spTree>
  </p:cSld>
  <p:clrMapOvr>
    <a:masterClrMapping/>
  </p:clrMapOvr>
  <p:transition spd="med" advTm="5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pPr>
              <a:defRPr/>
            </a:pPr>
            <a:fld id="{EEB832A5-F0B1-49AB-ADDA-B7D7099C57C9}" type="slidenum">
              <a:rPr lang="hu-HU"/>
              <a:pPr>
                <a:defRPr/>
              </a:pPr>
              <a:t>‹Nº›</a:t>
            </a:fld>
            <a:endParaRPr lang="hu-HU"/>
          </a:p>
        </p:txBody>
      </p:sp>
    </p:spTree>
  </p:cSld>
  <p:clrMapOvr>
    <a:masterClrMapping/>
  </p:clrMapOvr>
  <p:transition spd="med" advTm="5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hu-HU"/>
          </a:p>
        </p:txBody>
      </p:sp>
      <p:sp>
        <p:nvSpPr>
          <p:cNvPr id="8" name="Rectangle 5"/>
          <p:cNvSpPr>
            <a:spLocks noGrp="1" noChangeArrowheads="1"/>
          </p:cNvSpPr>
          <p:nvPr>
            <p:ph type="ftr" sz="quarter" idx="11"/>
          </p:nvPr>
        </p:nvSpPr>
        <p:spPr>
          <a:ln/>
        </p:spPr>
        <p:txBody>
          <a:bodyPr/>
          <a:lstStyle>
            <a:lvl1pPr>
              <a:defRPr/>
            </a:lvl1pPr>
          </a:lstStyle>
          <a:p>
            <a:pPr>
              <a:defRPr/>
            </a:pPr>
            <a:endParaRPr lang="hu-HU"/>
          </a:p>
        </p:txBody>
      </p:sp>
      <p:sp>
        <p:nvSpPr>
          <p:cNvPr id="9" name="Rectangle 6"/>
          <p:cNvSpPr>
            <a:spLocks noGrp="1" noChangeArrowheads="1"/>
          </p:cNvSpPr>
          <p:nvPr>
            <p:ph type="sldNum" sz="quarter" idx="12"/>
          </p:nvPr>
        </p:nvSpPr>
        <p:spPr>
          <a:ln/>
        </p:spPr>
        <p:txBody>
          <a:bodyPr/>
          <a:lstStyle>
            <a:lvl1pPr>
              <a:defRPr/>
            </a:lvl1pPr>
          </a:lstStyle>
          <a:p>
            <a:pPr>
              <a:defRPr/>
            </a:pPr>
            <a:fld id="{E743ACFA-D201-429C-B116-6558C258C4F0}" type="slidenum">
              <a:rPr lang="hu-HU"/>
              <a:pPr>
                <a:defRPr/>
              </a:pPr>
              <a:t>‹Nº›</a:t>
            </a:fld>
            <a:endParaRPr lang="hu-HU"/>
          </a:p>
        </p:txBody>
      </p:sp>
    </p:spTree>
  </p:cSld>
  <p:clrMapOvr>
    <a:masterClrMapping/>
  </p:clrMapOvr>
  <p:transition spd="med" advTm="5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hu-HU"/>
          </a:p>
        </p:txBody>
      </p:sp>
      <p:sp>
        <p:nvSpPr>
          <p:cNvPr id="4" name="Rectangle 5"/>
          <p:cNvSpPr>
            <a:spLocks noGrp="1" noChangeArrowheads="1"/>
          </p:cNvSpPr>
          <p:nvPr>
            <p:ph type="ftr" sz="quarter" idx="11"/>
          </p:nvPr>
        </p:nvSpPr>
        <p:spPr>
          <a:ln/>
        </p:spPr>
        <p:txBody>
          <a:bodyPr/>
          <a:lstStyle>
            <a:lvl1pPr>
              <a:defRPr/>
            </a:lvl1pPr>
          </a:lstStyle>
          <a:p>
            <a:pPr>
              <a:defRPr/>
            </a:pPr>
            <a:endParaRPr lang="hu-HU"/>
          </a:p>
        </p:txBody>
      </p:sp>
      <p:sp>
        <p:nvSpPr>
          <p:cNvPr id="5" name="Rectangle 6"/>
          <p:cNvSpPr>
            <a:spLocks noGrp="1" noChangeArrowheads="1"/>
          </p:cNvSpPr>
          <p:nvPr>
            <p:ph type="sldNum" sz="quarter" idx="12"/>
          </p:nvPr>
        </p:nvSpPr>
        <p:spPr>
          <a:ln/>
        </p:spPr>
        <p:txBody>
          <a:bodyPr/>
          <a:lstStyle>
            <a:lvl1pPr>
              <a:defRPr/>
            </a:lvl1pPr>
          </a:lstStyle>
          <a:p>
            <a:pPr>
              <a:defRPr/>
            </a:pPr>
            <a:fld id="{AF420B5F-E3B7-4337-8B7C-EAE9E05483CD}" type="slidenum">
              <a:rPr lang="hu-HU"/>
              <a:pPr>
                <a:defRPr/>
              </a:pPr>
              <a:t>‹Nº›</a:t>
            </a:fld>
            <a:endParaRPr lang="hu-HU"/>
          </a:p>
        </p:txBody>
      </p:sp>
    </p:spTree>
  </p:cSld>
  <p:clrMapOvr>
    <a:masterClrMapping/>
  </p:clrMapOvr>
  <p:transition spd="med" advTm="5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hu-HU"/>
          </a:p>
        </p:txBody>
      </p:sp>
      <p:sp>
        <p:nvSpPr>
          <p:cNvPr id="3" name="Rectangle 5"/>
          <p:cNvSpPr>
            <a:spLocks noGrp="1" noChangeArrowheads="1"/>
          </p:cNvSpPr>
          <p:nvPr>
            <p:ph type="ftr" sz="quarter" idx="11"/>
          </p:nvPr>
        </p:nvSpPr>
        <p:spPr>
          <a:ln/>
        </p:spPr>
        <p:txBody>
          <a:bodyPr/>
          <a:lstStyle>
            <a:lvl1pPr>
              <a:defRPr/>
            </a:lvl1pPr>
          </a:lstStyle>
          <a:p>
            <a:pPr>
              <a:defRPr/>
            </a:pPr>
            <a:endParaRPr lang="hu-HU"/>
          </a:p>
        </p:txBody>
      </p:sp>
      <p:sp>
        <p:nvSpPr>
          <p:cNvPr id="4" name="Rectangle 6"/>
          <p:cNvSpPr>
            <a:spLocks noGrp="1" noChangeArrowheads="1"/>
          </p:cNvSpPr>
          <p:nvPr>
            <p:ph type="sldNum" sz="quarter" idx="12"/>
          </p:nvPr>
        </p:nvSpPr>
        <p:spPr>
          <a:ln/>
        </p:spPr>
        <p:txBody>
          <a:bodyPr/>
          <a:lstStyle>
            <a:lvl1pPr>
              <a:defRPr/>
            </a:lvl1pPr>
          </a:lstStyle>
          <a:p>
            <a:pPr>
              <a:defRPr/>
            </a:pPr>
            <a:fld id="{3F97E91D-F137-4CCF-9F97-1CEE55C8DFD4}" type="slidenum">
              <a:rPr lang="hu-HU"/>
              <a:pPr>
                <a:defRPr/>
              </a:pPr>
              <a:t>‹Nº›</a:t>
            </a:fld>
            <a:endParaRPr lang="hu-HU"/>
          </a:p>
        </p:txBody>
      </p:sp>
    </p:spTree>
  </p:cSld>
  <p:clrMapOvr>
    <a:masterClrMapping/>
  </p:clrMapOvr>
  <p:transition spd="med" advTm="5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pPr>
              <a:defRPr/>
            </a:pPr>
            <a:fld id="{AF8B6B9A-F9E0-4CC6-B969-9D05432151AF}" type="slidenum">
              <a:rPr lang="hu-HU"/>
              <a:pPr>
                <a:defRPr/>
              </a:pPr>
              <a:t>‹Nº›</a:t>
            </a:fld>
            <a:endParaRPr lang="hu-HU"/>
          </a:p>
        </p:txBody>
      </p:sp>
    </p:spTree>
  </p:cSld>
  <p:clrMapOvr>
    <a:masterClrMapping/>
  </p:clrMapOvr>
  <p:transition spd="med" advTm="5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hu-HU"/>
          </a:p>
        </p:txBody>
      </p:sp>
      <p:sp>
        <p:nvSpPr>
          <p:cNvPr id="6" name="Rectangle 5"/>
          <p:cNvSpPr>
            <a:spLocks noGrp="1" noChangeArrowheads="1"/>
          </p:cNvSpPr>
          <p:nvPr>
            <p:ph type="ftr" sz="quarter" idx="11"/>
          </p:nvPr>
        </p:nvSpPr>
        <p:spPr>
          <a:ln/>
        </p:spPr>
        <p:txBody>
          <a:bodyPr/>
          <a:lstStyle>
            <a:lvl1pPr>
              <a:defRPr/>
            </a:lvl1pPr>
          </a:lstStyle>
          <a:p>
            <a:pPr>
              <a:defRPr/>
            </a:pPr>
            <a:endParaRPr lang="hu-HU"/>
          </a:p>
        </p:txBody>
      </p:sp>
      <p:sp>
        <p:nvSpPr>
          <p:cNvPr id="7" name="Rectangle 6"/>
          <p:cNvSpPr>
            <a:spLocks noGrp="1" noChangeArrowheads="1"/>
          </p:cNvSpPr>
          <p:nvPr>
            <p:ph type="sldNum" sz="quarter" idx="12"/>
          </p:nvPr>
        </p:nvSpPr>
        <p:spPr>
          <a:ln/>
        </p:spPr>
        <p:txBody>
          <a:bodyPr/>
          <a:lstStyle>
            <a:lvl1pPr>
              <a:defRPr/>
            </a:lvl1pPr>
          </a:lstStyle>
          <a:p>
            <a:pPr>
              <a:defRPr/>
            </a:pPr>
            <a:fld id="{6D499BF6-779D-4035-99FE-B80D3FF62C29}" type="slidenum">
              <a:rPr lang="hu-HU"/>
              <a:pPr>
                <a:defRPr/>
              </a:pPr>
              <a:t>‹Nº›</a:t>
            </a:fld>
            <a:endParaRPr lang="hu-HU"/>
          </a:p>
        </p:txBody>
      </p:sp>
    </p:spTree>
  </p:cSld>
  <p:clrMapOvr>
    <a:masterClrMapping/>
  </p:clrMapOvr>
  <p:transition spd="med" advTm="5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C5C77109-208B-4B01-AE61-164F6C5AFB73}" type="slidenum">
              <a:rPr lang="hu-HU"/>
              <a:pPr>
                <a:defRPr/>
              </a:pPr>
              <a:t>‹Nº›</a:t>
            </a:fld>
            <a:endParaRPr lang="hu-HU"/>
          </a:p>
        </p:txBody>
      </p:sp>
    </p:spTree>
  </p:cSld>
  <p:clrMapOvr>
    <a:masterClrMapping/>
  </p:clrMapOvr>
  <p:transition spd="med" advTm="5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hu-HU"/>
          </a:p>
        </p:txBody>
      </p:sp>
      <p:sp>
        <p:nvSpPr>
          <p:cNvPr id="5" name="Rectangle 5"/>
          <p:cNvSpPr>
            <a:spLocks noGrp="1" noChangeArrowheads="1"/>
          </p:cNvSpPr>
          <p:nvPr>
            <p:ph type="ftr" sz="quarter" idx="11"/>
          </p:nvPr>
        </p:nvSpPr>
        <p:spPr>
          <a:ln/>
        </p:spPr>
        <p:txBody>
          <a:bodyPr/>
          <a:lstStyle>
            <a:lvl1pPr>
              <a:defRPr/>
            </a:lvl1pPr>
          </a:lstStyle>
          <a:p>
            <a:pPr>
              <a:defRPr/>
            </a:pPr>
            <a:endParaRPr lang="hu-HU"/>
          </a:p>
        </p:txBody>
      </p:sp>
      <p:sp>
        <p:nvSpPr>
          <p:cNvPr id="6" name="Rectangle 6"/>
          <p:cNvSpPr>
            <a:spLocks noGrp="1" noChangeArrowheads="1"/>
          </p:cNvSpPr>
          <p:nvPr>
            <p:ph type="sldNum" sz="quarter" idx="12"/>
          </p:nvPr>
        </p:nvSpPr>
        <p:spPr>
          <a:ln/>
        </p:spPr>
        <p:txBody>
          <a:bodyPr/>
          <a:lstStyle>
            <a:lvl1pPr>
              <a:defRPr/>
            </a:lvl1pPr>
          </a:lstStyle>
          <a:p>
            <a:pPr>
              <a:defRPr/>
            </a:pPr>
            <a:fld id="{C65D1B65-638D-4670-8F17-905F48BDDFEE}" type="slidenum">
              <a:rPr lang="hu-HU"/>
              <a:pPr>
                <a:defRPr/>
              </a:pPr>
              <a:t>‹Nº›</a:t>
            </a:fld>
            <a:endParaRPr lang="hu-HU"/>
          </a:p>
        </p:txBody>
      </p:sp>
    </p:spTree>
  </p:cSld>
  <p:clrMapOvr>
    <a:masterClrMapping/>
  </p:clrMapOvr>
  <p:transition spd="med" advTm="5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alpha val="58000"/>
          </a:srgb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hu-HU" smtClean="0"/>
              <a:t>Mintacím szerkesztése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cs typeface="+mn-cs"/>
              </a:defRPr>
            </a:lvl1pPr>
          </a:lstStyle>
          <a:p>
            <a:pPr>
              <a:defRPr/>
            </a:pPr>
            <a:endParaRPr lang="hu-HU"/>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cs typeface="+mn-cs"/>
              </a:defRPr>
            </a:lvl1pPr>
          </a:lstStyle>
          <a:p>
            <a:pPr>
              <a:defRPr/>
            </a:pPr>
            <a:endParaRPr lang="hu-HU"/>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D2F95AC1-CEE3-40FD-ADE4-6D1AAC1DDD61}" type="slidenum">
              <a:rPr lang="hu-HU"/>
              <a:pPr>
                <a:defRPr/>
              </a:pPr>
              <a:t>‹Nº›</a:t>
            </a:fld>
            <a:endParaRPr lang="hu-HU"/>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med" advTm="5000">
    <p:split orient="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2.gif"/><Relationship Id="rId1" Type="http://schemas.openxmlformats.org/officeDocument/2006/relationships/slideLayout" Target="../slideLayouts/slideLayout7.xml"/><Relationship Id="rId5" Type="http://schemas.openxmlformats.org/officeDocument/2006/relationships/image" Target="../media/image24.gif"/><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8" Type="http://schemas.openxmlformats.org/officeDocument/2006/relationships/image" Target="../media/image28.png"/><Relationship Id="rId13" Type="http://schemas.openxmlformats.org/officeDocument/2006/relationships/hyperlink" Target="https://vk.com/mispps" TargetMode="External"/><Relationship Id="rId3" Type="http://schemas.openxmlformats.org/officeDocument/2006/relationships/image" Target="../media/image25.png"/><Relationship Id="rId7" Type="http://schemas.openxmlformats.org/officeDocument/2006/relationships/hyperlink" Target="https://www.facebook.com/mispps" TargetMode="External"/><Relationship Id="rId12" Type="http://schemas.openxmlformats.org/officeDocument/2006/relationships/image" Target="../media/image3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7.png"/><Relationship Id="rId11" Type="http://schemas.openxmlformats.org/officeDocument/2006/relationships/hyperlink" Target="https://plus.google.com/+Mispps/" TargetMode="External"/><Relationship Id="rId5" Type="http://schemas.openxmlformats.org/officeDocument/2006/relationships/image" Target="../media/image26.png"/><Relationship Id="rId10" Type="http://schemas.openxmlformats.org/officeDocument/2006/relationships/image" Target="../media/image2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 descr="http://2.bp.blogspot.com/-Y1xC5iW_T6U/TzMsn3zHq3I/AAAAAAAACVE/KqVlWo5SXc8/s1600/0k0289_gif-sicodelicos-11.gif"/>
          <p:cNvPicPr>
            <a:picLocks noChangeAspect="1" noChangeArrowheads="1" noCrop="1"/>
          </p:cNvPicPr>
          <p:nvPr/>
        </p:nvPicPr>
        <p:blipFill>
          <a:blip r:embed="rId4" cstate="print">
            <a:duotone>
              <a:schemeClr val="accent2">
                <a:shade val="45000"/>
                <a:satMod val="135000"/>
              </a:schemeClr>
              <a:prstClr val="white"/>
            </a:duotone>
            <a:lum bright="46000"/>
          </a:blip>
          <a:srcRect/>
          <a:stretch>
            <a:fillRect/>
          </a:stretch>
        </p:blipFill>
        <p:spPr bwMode="auto">
          <a:xfrm>
            <a:off x="-1" y="0"/>
            <a:ext cx="9144001" cy="6858000"/>
          </a:xfrm>
          <a:prstGeom prst="rect">
            <a:avLst/>
          </a:prstGeom>
          <a:noFill/>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572140"/>
            <a:ext cx="794853" cy="925596"/>
          </a:xfrm>
          <a:prstGeom prst="rect">
            <a:avLst/>
          </a:prstGeom>
          <a:noFill/>
          <a:ln w="38100">
            <a:solidFill>
              <a:srgbClr val="1CDEF8"/>
            </a:solidFill>
            <a:miter lim="800000"/>
            <a:headEnd/>
            <a:tailEnd/>
          </a:ln>
        </p:spPr>
      </p:pic>
      <p:sp>
        <p:nvSpPr>
          <p:cNvPr id="15" name="14 Rectángulo"/>
          <p:cNvSpPr/>
          <p:nvPr/>
        </p:nvSpPr>
        <p:spPr>
          <a:xfrm>
            <a:off x="82758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8"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908720"/>
            <a:ext cx="6887688" cy="1323439"/>
          </a:xfrm>
          <a:prstGeom prst="rect">
            <a:avLst/>
          </a:prstGeom>
        </p:spPr>
        <p:txBody>
          <a:bodyPr wrap="square">
            <a:spAutoFit/>
          </a:bodyPr>
          <a:lstStyle/>
          <a:p>
            <a:pPr algn="ctr"/>
            <a:endPar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9" name="18 Rectángulo"/>
          <p:cNvSpPr/>
          <p:nvPr/>
        </p:nvSpPr>
        <p:spPr>
          <a:xfrm>
            <a:off x="857224" y="500042"/>
            <a:ext cx="7484842" cy="5016758"/>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Bauhaus 93" pitchFamily="82" charset="0"/>
              </a:rPr>
              <a:t>Extraño </a:t>
            </a:r>
          </a:p>
          <a:p>
            <a:pPr algn="ctr"/>
            <a:r>
              <a:rPr lang="es-ES" sz="80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Bauhaus 93" pitchFamily="82" charset="0"/>
              </a:rPr>
              <a:t>fenómeno </a:t>
            </a:r>
          </a:p>
          <a:p>
            <a:pPr algn="ctr"/>
            <a:r>
              <a:rPr lang="es-ES" sz="80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Bauhaus 93" pitchFamily="82" charset="0"/>
              </a:rPr>
              <a:t>en </a:t>
            </a:r>
            <a:r>
              <a:rPr lang="es-ES" sz="80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Bauhaus 93" pitchFamily="82" charset="0"/>
              </a:rPr>
              <a:t>las playas </a:t>
            </a:r>
            <a:endParaRPr lang="es-ES" sz="80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Bauhaus 93" pitchFamily="82" charset="0"/>
            </a:endParaRPr>
          </a:p>
          <a:p>
            <a:pPr algn="ctr"/>
            <a:r>
              <a:rPr lang="es-ES" sz="80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Bauhaus 93" pitchFamily="82" charset="0"/>
              </a:rPr>
              <a:t>de Sídney </a:t>
            </a:r>
          </a:p>
        </p:txBody>
      </p:sp>
    </p:spTree>
  </p:cSld>
  <p:clrMapOvr>
    <a:masterClrMapping/>
  </p:clrMapOvr>
  <p:transition spd="med" advTm="11000">
    <p:split orient="vert"/>
    <p:sndAc>
      <p:stSnd loop="1">
        <p:snd r:embed="rId3" name="lionel richie &amp; stevie wonder &amp; micheal jackson - we are the worl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1"/>
                                        </p:tgtEl>
                                        <p:attrNameLst>
                                          <p:attrName>style.opacity</p:attrName>
                                        </p:attrNameLst>
                                      </p:cBhvr>
                                      <p:to>
                                        <p:strVal val="0.25"/>
                                      </p:to>
                                    </p:set>
                                    <p:animEffect filter="image" prLst="opacity: 0.25">
                                      <p:cBhvr rctx="IE">
                                        <p:cTn id="7" dur="indefinite"/>
                                        <p:tgtEl>
                                          <p:spTgt spid="21"/>
                                        </p:tgtEl>
                                      </p:cBhvr>
                                    </p:animEffect>
                                  </p:childTnLst>
                                </p:cTn>
                              </p:par>
                            </p:childTnLst>
                          </p:cTn>
                        </p:par>
                        <p:par>
                          <p:cTn id="8" fill="hold">
                            <p:stCondLst>
                              <p:cond delay="0"/>
                            </p:stCondLst>
                            <p:childTnLst>
                              <p:par>
                                <p:cTn id="9" presetID="17" presetClass="entr" presetSubtype="10" fill="hold" nodeType="afterEffect" nodePh="1">
                                  <p:stCondLst>
                                    <p:cond delay="0"/>
                                  </p:stCondLst>
                                  <p:endCondLst>
                                    <p:cond evt="begin" delay="0">
                                      <p:tn val="9"/>
                                    </p:cond>
                                  </p:end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55" presetClass="entr" presetSubtype="0" fill="hold" nodeType="afterEffect">
                                  <p:stCondLst>
                                    <p:cond delay="0"/>
                                  </p:stCondLst>
                                  <p:childTnLst>
                                    <p:set>
                                      <p:cBhvr>
                                        <p:cTn id="15" dur="1" fill="hold">
                                          <p:stCondLst>
                                            <p:cond delay="0"/>
                                          </p:stCondLst>
                                        </p:cTn>
                                        <p:tgtEl>
                                          <p:spTgt spid="19">
                                            <p:txEl>
                                              <p:pRg st="0" end="0"/>
                                            </p:txEl>
                                          </p:spTgt>
                                        </p:tgtEl>
                                        <p:attrNameLst>
                                          <p:attrName>style.visibility</p:attrName>
                                        </p:attrNameLst>
                                      </p:cBhvr>
                                      <p:to>
                                        <p:strVal val="visible"/>
                                      </p:to>
                                    </p:set>
                                    <p:anim calcmode="lin" valueType="num">
                                      <p:cBhvr>
                                        <p:cTn id="16" dur="1000" fill="hold"/>
                                        <p:tgtEl>
                                          <p:spTgt spid="19">
                                            <p:txEl>
                                              <p:pRg st="0" end="0"/>
                                            </p:txEl>
                                          </p:spTgt>
                                        </p:tgtEl>
                                        <p:attrNameLst>
                                          <p:attrName>ppt_w</p:attrName>
                                        </p:attrNameLst>
                                      </p:cBhvr>
                                      <p:tavLst>
                                        <p:tav tm="0">
                                          <p:val>
                                            <p:strVal val="#ppt_w*0.70"/>
                                          </p:val>
                                        </p:tav>
                                        <p:tav tm="100000">
                                          <p:val>
                                            <p:strVal val="#ppt_w"/>
                                          </p:val>
                                        </p:tav>
                                      </p:tavLst>
                                    </p:anim>
                                    <p:anim calcmode="lin" valueType="num">
                                      <p:cBhvr>
                                        <p:cTn id="17" dur="1000" fill="hold"/>
                                        <p:tgtEl>
                                          <p:spTgt spid="19">
                                            <p:txEl>
                                              <p:pRg st="0" end="0"/>
                                            </p:txEl>
                                          </p:spTgt>
                                        </p:tgtEl>
                                        <p:attrNameLst>
                                          <p:attrName>ppt_h</p:attrName>
                                        </p:attrNameLst>
                                      </p:cBhvr>
                                      <p:tavLst>
                                        <p:tav tm="0">
                                          <p:val>
                                            <p:strVal val="#ppt_h"/>
                                          </p:val>
                                        </p:tav>
                                        <p:tav tm="100000">
                                          <p:val>
                                            <p:strVal val="#ppt_h"/>
                                          </p:val>
                                        </p:tav>
                                      </p:tavLst>
                                    </p:anim>
                                    <p:animEffect transition="in" filter="fade">
                                      <p:cBhvr>
                                        <p:cTn id="18" dur="1000"/>
                                        <p:tgtEl>
                                          <p:spTgt spid="19">
                                            <p:txEl>
                                              <p:pRg st="0" end="0"/>
                                            </p:txEl>
                                          </p:spTgt>
                                        </p:tgtEl>
                                      </p:cBhvr>
                                    </p:animEffect>
                                  </p:childTnLst>
                                </p:cTn>
                              </p:par>
                              <p:par>
                                <p:cTn id="19" presetID="55" presetClass="entr" presetSubtype="0" fill="hold" nodeType="withEffect">
                                  <p:stCondLst>
                                    <p:cond delay="0"/>
                                  </p:stCondLst>
                                  <p:childTnLst>
                                    <p:set>
                                      <p:cBhvr>
                                        <p:cTn id="20" dur="1" fill="hold">
                                          <p:stCondLst>
                                            <p:cond delay="0"/>
                                          </p:stCondLst>
                                        </p:cTn>
                                        <p:tgtEl>
                                          <p:spTgt spid="19">
                                            <p:txEl>
                                              <p:pRg st="1" end="1"/>
                                            </p:txEl>
                                          </p:spTgt>
                                        </p:tgtEl>
                                        <p:attrNameLst>
                                          <p:attrName>style.visibility</p:attrName>
                                        </p:attrNameLst>
                                      </p:cBhvr>
                                      <p:to>
                                        <p:strVal val="visible"/>
                                      </p:to>
                                    </p:set>
                                    <p:anim calcmode="lin" valueType="num">
                                      <p:cBhvr>
                                        <p:cTn id="21" dur="1000" fill="hold"/>
                                        <p:tgtEl>
                                          <p:spTgt spid="19">
                                            <p:txEl>
                                              <p:pRg st="1" end="1"/>
                                            </p:txEl>
                                          </p:spTgt>
                                        </p:tgtEl>
                                        <p:attrNameLst>
                                          <p:attrName>ppt_w</p:attrName>
                                        </p:attrNameLst>
                                      </p:cBhvr>
                                      <p:tavLst>
                                        <p:tav tm="0">
                                          <p:val>
                                            <p:strVal val="#ppt_w*0.70"/>
                                          </p:val>
                                        </p:tav>
                                        <p:tav tm="100000">
                                          <p:val>
                                            <p:strVal val="#ppt_w"/>
                                          </p:val>
                                        </p:tav>
                                      </p:tavLst>
                                    </p:anim>
                                    <p:anim calcmode="lin" valueType="num">
                                      <p:cBhvr>
                                        <p:cTn id="22" dur="1000" fill="hold"/>
                                        <p:tgtEl>
                                          <p:spTgt spid="19">
                                            <p:txEl>
                                              <p:pRg st="1" end="1"/>
                                            </p:txEl>
                                          </p:spTgt>
                                        </p:tgtEl>
                                        <p:attrNameLst>
                                          <p:attrName>ppt_h</p:attrName>
                                        </p:attrNameLst>
                                      </p:cBhvr>
                                      <p:tavLst>
                                        <p:tav tm="0">
                                          <p:val>
                                            <p:strVal val="#ppt_h"/>
                                          </p:val>
                                        </p:tav>
                                        <p:tav tm="100000">
                                          <p:val>
                                            <p:strVal val="#ppt_h"/>
                                          </p:val>
                                        </p:tav>
                                      </p:tavLst>
                                    </p:anim>
                                    <p:animEffect transition="in" filter="fade">
                                      <p:cBhvr>
                                        <p:cTn id="23" dur="1000"/>
                                        <p:tgtEl>
                                          <p:spTgt spid="19">
                                            <p:txEl>
                                              <p:pRg st="1" end="1"/>
                                            </p:txEl>
                                          </p:spTgt>
                                        </p:tgtEl>
                                      </p:cBhvr>
                                    </p:animEffect>
                                  </p:childTnLst>
                                </p:cTn>
                              </p:par>
                              <p:par>
                                <p:cTn id="24" presetID="55" presetClass="entr" presetSubtype="0" fill="hold" nodeType="withEffect">
                                  <p:stCondLst>
                                    <p:cond delay="0"/>
                                  </p:stCondLst>
                                  <p:childTnLst>
                                    <p:set>
                                      <p:cBhvr>
                                        <p:cTn id="25" dur="1" fill="hold">
                                          <p:stCondLst>
                                            <p:cond delay="0"/>
                                          </p:stCondLst>
                                        </p:cTn>
                                        <p:tgtEl>
                                          <p:spTgt spid="19">
                                            <p:txEl>
                                              <p:pRg st="2" end="2"/>
                                            </p:txEl>
                                          </p:spTgt>
                                        </p:tgtEl>
                                        <p:attrNameLst>
                                          <p:attrName>style.visibility</p:attrName>
                                        </p:attrNameLst>
                                      </p:cBhvr>
                                      <p:to>
                                        <p:strVal val="visible"/>
                                      </p:to>
                                    </p:set>
                                    <p:anim calcmode="lin" valueType="num">
                                      <p:cBhvr>
                                        <p:cTn id="26" dur="1000" fill="hold"/>
                                        <p:tgtEl>
                                          <p:spTgt spid="19">
                                            <p:txEl>
                                              <p:pRg st="2" end="2"/>
                                            </p:txEl>
                                          </p:spTgt>
                                        </p:tgtEl>
                                        <p:attrNameLst>
                                          <p:attrName>ppt_w</p:attrName>
                                        </p:attrNameLst>
                                      </p:cBhvr>
                                      <p:tavLst>
                                        <p:tav tm="0">
                                          <p:val>
                                            <p:strVal val="#ppt_w*0.70"/>
                                          </p:val>
                                        </p:tav>
                                        <p:tav tm="100000">
                                          <p:val>
                                            <p:strVal val="#ppt_w"/>
                                          </p:val>
                                        </p:tav>
                                      </p:tavLst>
                                    </p:anim>
                                    <p:anim calcmode="lin" valueType="num">
                                      <p:cBhvr>
                                        <p:cTn id="27" dur="1000" fill="hold"/>
                                        <p:tgtEl>
                                          <p:spTgt spid="19">
                                            <p:txEl>
                                              <p:pRg st="2" end="2"/>
                                            </p:txEl>
                                          </p:spTgt>
                                        </p:tgtEl>
                                        <p:attrNameLst>
                                          <p:attrName>ppt_h</p:attrName>
                                        </p:attrNameLst>
                                      </p:cBhvr>
                                      <p:tavLst>
                                        <p:tav tm="0">
                                          <p:val>
                                            <p:strVal val="#ppt_h"/>
                                          </p:val>
                                        </p:tav>
                                        <p:tav tm="100000">
                                          <p:val>
                                            <p:strVal val="#ppt_h"/>
                                          </p:val>
                                        </p:tav>
                                      </p:tavLst>
                                    </p:anim>
                                    <p:animEffect transition="in" filter="fade">
                                      <p:cBhvr>
                                        <p:cTn id="28" dur="1000"/>
                                        <p:tgtEl>
                                          <p:spTgt spid="19">
                                            <p:txEl>
                                              <p:pRg st="2" end="2"/>
                                            </p:txEl>
                                          </p:spTgt>
                                        </p:tgtEl>
                                      </p:cBhvr>
                                    </p:animEffect>
                                  </p:childTnLst>
                                </p:cTn>
                              </p:par>
                              <p:par>
                                <p:cTn id="29" presetID="55" presetClass="entr" presetSubtype="0" fill="hold" nodeType="withEffect">
                                  <p:stCondLst>
                                    <p:cond delay="0"/>
                                  </p:stCondLst>
                                  <p:childTnLst>
                                    <p:set>
                                      <p:cBhvr>
                                        <p:cTn id="30" dur="1" fill="hold">
                                          <p:stCondLst>
                                            <p:cond delay="0"/>
                                          </p:stCondLst>
                                        </p:cTn>
                                        <p:tgtEl>
                                          <p:spTgt spid="19">
                                            <p:txEl>
                                              <p:pRg st="3" end="3"/>
                                            </p:txEl>
                                          </p:spTgt>
                                        </p:tgtEl>
                                        <p:attrNameLst>
                                          <p:attrName>style.visibility</p:attrName>
                                        </p:attrNameLst>
                                      </p:cBhvr>
                                      <p:to>
                                        <p:strVal val="visible"/>
                                      </p:to>
                                    </p:set>
                                    <p:anim calcmode="lin" valueType="num">
                                      <p:cBhvr>
                                        <p:cTn id="31" dur="1000" fill="hold"/>
                                        <p:tgtEl>
                                          <p:spTgt spid="19">
                                            <p:txEl>
                                              <p:pRg st="3" end="3"/>
                                            </p:txEl>
                                          </p:spTgt>
                                        </p:tgtEl>
                                        <p:attrNameLst>
                                          <p:attrName>ppt_w</p:attrName>
                                        </p:attrNameLst>
                                      </p:cBhvr>
                                      <p:tavLst>
                                        <p:tav tm="0">
                                          <p:val>
                                            <p:strVal val="#ppt_w*0.70"/>
                                          </p:val>
                                        </p:tav>
                                        <p:tav tm="100000">
                                          <p:val>
                                            <p:strVal val="#ppt_w"/>
                                          </p:val>
                                        </p:tav>
                                      </p:tavLst>
                                    </p:anim>
                                    <p:anim calcmode="lin" valueType="num">
                                      <p:cBhvr>
                                        <p:cTn id="32" dur="1000" fill="hold"/>
                                        <p:tgtEl>
                                          <p:spTgt spid="19">
                                            <p:txEl>
                                              <p:pRg st="3" end="3"/>
                                            </p:txEl>
                                          </p:spTgt>
                                        </p:tgtEl>
                                        <p:attrNameLst>
                                          <p:attrName>ppt_h</p:attrName>
                                        </p:attrNameLst>
                                      </p:cBhvr>
                                      <p:tavLst>
                                        <p:tav tm="0">
                                          <p:val>
                                            <p:strVal val="#ppt_h"/>
                                          </p:val>
                                        </p:tav>
                                        <p:tav tm="100000">
                                          <p:val>
                                            <p:strVal val="#ppt_h"/>
                                          </p:val>
                                        </p:tav>
                                      </p:tavLst>
                                    </p:anim>
                                    <p:animEffect transition="in" filter="fade">
                                      <p:cBhvr>
                                        <p:cTn id="33" dur="1000"/>
                                        <p:tgtEl>
                                          <p:spTgt spid="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dub126.mail.live.com/Handlers/ImageProxy.mvc?bicild=&amp;canary=GBsFyIo%2bxf71u1YGGs2m9eSplDmQKdTx4RhnkgzDcaM%3d0&amp;url=http%3a%2f%2fwww.tandildiario.com%2fthumb%2f74162%2f604-402-92%2f660%2520%284%29.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med" advTm="7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8" name="Picture 2" descr="https://dub126.mail.live.com/Handlers/ImageProxy.mvc?bicild=&amp;canary=GBsFyIo%2bxf71u1YGGs2m9eSplDmQKdTx4RhnkgzDcaM%3d0&amp;url=http%3a%2f%2fwww.tandildiario.com%2fthumb%2f74159%2f604-402-92%2f660%2520%281%29.jpg"/>
          <p:cNvPicPr>
            <a:picLocks noChangeAspect="1" noChangeArrowheads="1"/>
          </p:cNvPicPr>
          <p:nvPr/>
        </p:nvPicPr>
        <p:blipFill>
          <a:blip r:embed="rId2" cstate="print"/>
          <a:srcRect/>
          <a:stretch>
            <a:fillRect/>
          </a:stretch>
        </p:blipFill>
        <p:spPr bwMode="auto">
          <a:xfrm>
            <a:off x="714348" y="642918"/>
            <a:ext cx="7715304" cy="5429288"/>
          </a:xfrm>
          <a:prstGeom prst="rect">
            <a:avLst/>
          </a:prstGeom>
          <a:noFill/>
        </p:spPr>
      </p:pic>
    </p:spTree>
  </p:cSld>
  <p:clrMapOvr>
    <a:masterClrMapping/>
  </p:clrMapOvr>
  <p:transition spd="med"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par>
                                <p:cTn id="17" presetID="53"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fltVal val="0"/>
                                          </p:val>
                                        </p:tav>
                                        <p:tav tm="100000">
                                          <p:val>
                                            <p:strVal val="#ppt_w"/>
                                          </p:val>
                                        </p:tav>
                                      </p:tavLst>
                                    </p:anim>
                                    <p:anim calcmode="lin" valueType="num">
                                      <p:cBhvr>
                                        <p:cTn id="20" dur="5000" fill="hold"/>
                                        <p:tgtEl>
                                          <p:spTgt spid="8"/>
                                        </p:tgtEl>
                                        <p:attrNameLst>
                                          <p:attrName>ppt_h</p:attrName>
                                        </p:attrNameLst>
                                      </p:cBhvr>
                                      <p:tavLst>
                                        <p:tav tm="0">
                                          <p:val>
                                            <p:fltVal val="0"/>
                                          </p:val>
                                        </p:tav>
                                        <p:tav tm="100000">
                                          <p:val>
                                            <p:strVal val="#ppt_h"/>
                                          </p:val>
                                        </p:tav>
                                      </p:tavLst>
                                    </p:anim>
                                    <p:animEffect transition="in" filter="fade">
                                      <p:cBhvr>
                                        <p:cTn id="21" dur="5000"/>
                                        <p:tgtEl>
                                          <p:spTgt spid="8"/>
                                        </p:tgtEl>
                                      </p:cBhvr>
                                    </p:animEffect>
                                  </p:childTnLst>
                                </p:cTn>
                              </p:par>
                            </p:childTnLst>
                          </p:cTn>
                        </p:par>
                        <p:par>
                          <p:cTn id="22" fill="hold">
                            <p:stCondLst>
                              <p:cond delay="7000"/>
                            </p:stCondLst>
                            <p:childTnLst>
                              <p:par>
                                <p:cTn id="23" presetID="17" presetClass="entr" presetSubtype="10"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strVal val="#ppt_h"/>
                                          </p:val>
                                        </p:tav>
                                        <p:tav tm="100000">
                                          <p:val>
                                            <p:strVal val="#ppt_h"/>
                                          </p:val>
                                        </p:tav>
                                      </p:tavLst>
                                    </p:anim>
                                  </p:childTnLst>
                                </p:cTn>
                              </p:par>
                              <p:par>
                                <p:cTn id="27" presetID="22" presetClass="emph" presetSubtype="0" repeatCount="indefinite" fill="hold" grpId="1" nodeType="withEffect">
                                  <p:stCondLst>
                                    <p:cond delay="0"/>
                                  </p:stCondLst>
                                  <p:childTnLst>
                                    <p:animClr clrSpc="hsl" dir="cw">
                                      <p:cBhvr override="childStyle">
                                        <p:cTn id="28" dur="2000" fill="hold"/>
                                        <p:tgtEl>
                                          <p:spTgt spid="4"/>
                                        </p:tgtEl>
                                        <p:attrNameLst>
                                          <p:attrName>style.color</p:attrName>
                                        </p:attrNameLst>
                                      </p:cBhvr>
                                      <p:by>
                                        <p:hsl h="-7200000" s="0" l="0"/>
                                      </p:by>
                                    </p:animClr>
                                    <p:animClr clrSpc="hsl" dir="cw">
                                      <p:cBhvr>
                                        <p:cTn id="29" dur="2000" fill="hold"/>
                                        <p:tgtEl>
                                          <p:spTgt spid="4"/>
                                        </p:tgtEl>
                                        <p:attrNameLst>
                                          <p:attrName>fillcolor</p:attrName>
                                        </p:attrNameLst>
                                      </p:cBhvr>
                                      <p:by>
                                        <p:hsl h="-7200000" s="0" l="0"/>
                                      </p:by>
                                    </p:animClr>
                                    <p:animClr clrSpc="hsl" dir="cw">
                                      <p:cBhvr>
                                        <p:cTn id="30" dur="2000" fill="hold"/>
                                        <p:tgtEl>
                                          <p:spTgt spid="4"/>
                                        </p:tgtEl>
                                        <p:attrNameLst>
                                          <p:attrName>stroke.color</p:attrName>
                                        </p:attrNameLst>
                                      </p:cBhvr>
                                      <p:by>
                                        <p:hsl h="-7200000" s="0" l="0"/>
                                      </p:by>
                                    </p:animClr>
                                    <p:set>
                                      <p:cBhvr>
                                        <p:cTn id="31" dur="2000" fill="hold"/>
                                        <p:tgtEl>
                                          <p:spTgt spid="4"/>
                                        </p:tgtEl>
                                        <p:attrNameLst>
                                          <p:attrName>fill.type</p:attrName>
                                        </p:attrNameLst>
                                      </p:cBhvr>
                                      <p:to>
                                        <p:strVal val="solid"/>
                                      </p:to>
                                    </p:set>
                                  </p:childTnLst>
                                </p:cTn>
                              </p:par>
                            </p:childTnLst>
                          </p:cTn>
                        </p:par>
                        <p:par>
                          <p:cTn id="32" fill="hold">
                            <p:stCondLst>
                              <p:cond delay="9000"/>
                            </p:stCondLst>
                            <p:childTnLst>
                              <p:par>
                                <p:cTn id="33" presetID="20" presetClass="entr" presetSubtype="0"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edge">
                                      <p:cBhvr>
                                        <p:cTn id="3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1">
                <a:shade val="45000"/>
                <a:satMod val="135000"/>
              </a:schemeClr>
              <a:prstClr val="white"/>
            </a:duotone>
            <a:lum bright="27000"/>
          </a:blip>
          <a:srcRect/>
          <a:stretch>
            <a:fillRect/>
          </a:stretch>
        </p:blipFill>
        <p:spPr bwMode="auto">
          <a:xfrm>
            <a:off x="-1" y="0"/>
            <a:ext cx="9144001" cy="6858000"/>
          </a:xfrm>
          <a:prstGeom prst="rect">
            <a:avLst/>
          </a:prstGeom>
          <a:noFill/>
          <a:ln>
            <a:solidFill>
              <a:srgbClr val="00B0F0">
                <a:alpha val="44000"/>
              </a:srgbClr>
            </a:solidFill>
          </a:ln>
        </p:spPr>
      </p:pic>
      <p:sp>
        <p:nvSpPr>
          <p:cNvPr id="2" name="1 Rectángulo"/>
          <p:cNvSpPr/>
          <p:nvPr/>
        </p:nvSpPr>
        <p:spPr>
          <a:xfrm>
            <a:off x="1714480" y="1964353"/>
            <a:ext cx="6858032" cy="4893647"/>
          </a:xfrm>
          <a:prstGeom prst="rect">
            <a:avLst/>
          </a:prstGeom>
        </p:spPr>
        <p:txBody>
          <a:bodyPr wrap="square">
            <a:spAutoFit/>
          </a:bodyPr>
          <a:lstStyle/>
          <a:p>
            <a:r>
              <a:rPr lang="es-ES" sz="3200" b="1" i="1" dirty="0" smtClean="0">
                <a:solidFill>
                  <a:srgbClr val="0000FF"/>
                </a:solidFill>
              </a:rPr>
              <a:t>Las playas de Sídney se cerraron debido a un extraño fenómeno que ha generado conmoción mundial por haberse repetido en otros lugares sin explicación aparente. Una misteriosa alga ha convertido al mar en una especie de lava roja.</a:t>
            </a:r>
            <a:r>
              <a:rPr lang="es-ES" sz="2000" b="1" i="1" dirty="0" smtClean="0">
                <a:solidFill>
                  <a:srgbClr val="0000FF"/>
                </a:solidFill>
              </a:rPr>
              <a:t/>
            </a:r>
            <a:br>
              <a:rPr lang="es-ES" sz="2000" b="1" i="1" dirty="0" smtClean="0">
                <a:solidFill>
                  <a:srgbClr val="0000FF"/>
                </a:solidFill>
              </a:rPr>
            </a:br>
            <a:r>
              <a:rPr lang="es-ES" sz="2000" b="1" i="1" dirty="0" smtClean="0">
                <a:solidFill>
                  <a:srgbClr val="0000FF"/>
                </a:solidFill>
              </a:rPr>
              <a:t/>
            </a:r>
            <a:br>
              <a:rPr lang="es-ES" sz="2000" b="1" i="1" dirty="0" smtClean="0">
                <a:solidFill>
                  <a:srgbClr val="0000FF"/>
                </a:solidFill>
              </a:rPr>
            </a:br>
            <a:r>
              <a:rPr lang="es-ES" dirty="0" smtClean="0">
                <a:solidFill>
                  <a:srgbClr val="0000FF"/>
                </a:solidFill>
              </a:rPr>
              <a:t/>
            </a:r>
            <a:br>
              <a:rPr lang="es-ES" dirty="0" smtClean="0">
                <a:solidFill>
                  <a:srgbClr val="0000FF"/>
                </a:solidFill>
              </a:rPr>
            </a:br>
            <a:endParaRPr lang="es-ES" dirty="0">
              <a:solidFill>
                <a:srgbClr val="0000FF"/>
              </a:solidFill>
            </a:endParaRPr>
          </a:p>
        </p:txBody>
      </p:sp>
    </p:spTree>
  </p:cSld>
  <p:clrMapOvr>
    <a:masterClrMapping/>
  </p:clrMapOvr>
  <p:transition spd="med" advTm="2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dub126.mail.live.com/Handlers/ImageProxy.mvc?bicild=&amp;canary=GBsFyIo%2bxf71u1YGGs2m9eSplDmQKdTx4RhnkgzDcaM%3d0&amp;url=http%3a%2f%2fwww.tandildiario.com%2fthumb%2f74160%2f604-402-92%2f660%2520%282%29.jpg"/>
          <p:cNvPicPr>
            <a:picLocks noChangeAspect="1" noChangeArrowheads="1"/>
          </p:cNvPicPr>
          <p:nvPr/>
        </p:nvPicPr>
        <p:blipFill>
          <a:blip r:embed="rId2" cstate="print"/>
          <a:srcRect/>
          <a:stretch>
            <a:fillRect/>
          </a:stretch>
        </p:blipFill>
        <p:spPr bwMode="auto">
          <a:xfrm>
            <a:off x="0" y="0"/>
            <a:ext cx="9198120"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dub126.mail.live.com/Handlers/ImageProxy.mvc?bicild=&amp;canary=GBsFyIo%2bxf71u1YGGs2m9eSplDmQKdTx4RhnkgzDcaM%3d0&amp;url=http%3a%2f%2fwww.tandildiario.com%2fthumb%2f74163%2f604-402-92%2f660.jpg"/>
          <p:cNvPicPr>
            <a:picLocks noChangeAspect="1" noChangeArrowheads="1"/>
          </p:cNvPicPr>
          <p:nvPr/>
        </p:nvPicPr>
        <p:blipFill>
          <a:blip r:embed="rId2" cstate="print"/>
          <a:srcRect/>
          <a:stretch>
            <a:fillRect/>
          </a:stretch>
        </p:blipFill>
        <p:spPr bwMode="auto">
          <a:xfrm>
            <a:off x="0" y="0"/>
            <a:ext cx="9195100" cy="6858000"/>
          </a:xfrm>
          <a:prstGeom prst="rect">
            <a:avLst/>
          </a:prstGeom>
          <a:noFill/>
        </p:spPr>
      </p:pic>
    </p:spTree>
  </p:cSld>
  <p:clrMapOvr>
    <a:masterClrMapping/>
  </p:clrMapOvr>
  <p:transition spd="med" advTm="6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1">
                <a:shade val="45000"/>
                <a:satMod val="135000"/>
              </a:schemeClr>
              <a:prstClr val="white"/>
            </a:duotone>
            <a:lum bright="27000"/>
          </a:blip>
          <a:srcRect/>
          <a:stretch>
            <a:fillRect/>
          </a:stretch>
        </p:blipFill>
        <p:spPr bwMode="auto">
          <a:xfrm>
            <a:off x="-1" y="0"/>
            <a:ext cx="9144001" cy="6858000"/>
          </a:xfrm>
          <a:prstGeom prst="rect">
            <a:avLst/>
          </a:prstGeom>
          <a:noFill/>
          <a:ln>
            <a:solidFill>
              <a:srgbClr val="00B0F0">
                <a:alpha val="44000"/>
              </a:srgbClr>
            </a:solidFill>
          </a:ln>
        </p:spPr>
      </p:pic>
      <p:sp>
        <p:nvSpPr>
          <p:cNvPr id="2" name="1 Rectángulo"/>
          <p:cNvSpPr/>
          <p:nvPr/>
        </p:nvSpPr>
        <p:spPr>
          <a:xfrm>
            <a:off x="1500166" y="1071546"/>
            <a:ext cx="7358114" cy="5509200"/>
          </a:xfrm>
          <a:prstGeom prst="rect">
            <a:avLst/>
          </a:prstGeom>
        </p:spPr>
        <p:txBody>
          <a:bodyPr wrap="square">
            <a:spAutoFit/>
          </a:bodyPr>
          <a:lstStyle/>
          <a:p>
            <a:r>
              <a:rPr lang="es-ES" sz="3200" b="1" i="1" dirty="0" smtClean="0">
                <a:solidFill>
                  <a:srgbClr val="0000FF"/>
                </a:solidFill>
              </a:rPr>
              <a:t/>
            </a:r>
            <a:br>
              <a:rPr lang="es-ES" sz="3200" b="1" i="1" dirty="0" smtClean="0">
                <a:solidFill>
                  <a:srgbClr val="0000FF"/>
                </a:solidFill>
              </a:rPr>
            </a:br>
            <a:r>
              <a:rPr lang="es-ES" sz="3200" b="1" i="1" dirty="0" smtClean="0">
                <a:solidFill>
                  <a:srgbClr val="0000FF"/>
                </a:solidFill>
              </a:rPr>
              <a:t>Las playas de Bondi Beach, la playa Clovelly Beach y la Bahía de Gordon se cerraron mientras las autoridades examinaban el agua. Algunas fueron reabiertas por la tarde después de que las algas rojas se identificaron como Noctiluca scintillans, más conocida como "chispa de mar", y comenzaran a desaparecer.</a:t>
            </a:r>
            <a:r>
              <a:rPr lang="es-ES" sz="3200" dirty="0" smtClean="0">
                <a:solidFill>
                  <a:srgbClr val="0000FF"/>
                </a:solidFill>
              </a:rPr>
              <a:t/>
            </a:r>
            <a:br>
              <a:rPr lang="es-ES" sz="3200" dirty="0" smtClean="0">
                <a:solidFill>
                  <a:srgbClr val="0000FF"/>
                </a:solidFill>
              </a:rPr>
            </a:br>
            <a:endParaRPr lang="es-ES" sz="3200" dirty="0">
              <a:solidFill>
                <a:srgbClr val="0000FF"/>
              </a:solidFill>
            </a:endParaRPr>
          </a:p>
        </p:txBody>
      </p:sp>
    </p:spTree>
  </p:cSld>
  <p:clrMapOvr>
    <a:masterClrMapping/>
  </p:clrMapOvr>
  <p:transition spd="med" advTm="30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rexusa-1174550g-jpg_181754.jpg"/>
          <p:cNvPicPr>
            <a:picLocks noChangeAspect="1" noChangeArrowheads="1"/>
          </p:cNvPicPr>
          <p:nvPr/>
        </p:nvPicPr>
        <p:blipFill>
          <a:blip r:embed="rId2" cstate="print"/>
          <a:srcRect/>
          <a:stretch>
            <a:fillRect/>
          </a:stretch>
        </p:blipFill>
        <p:spPr bwMode="auto">
          <a:xfrm>
            <a:off x="0" y="0"/>
            <a:ext cx="9215467" cy="6858000"/>
          </a:xfrm>
          <a:prstGeom prst="rect">
            <a:avLst/>
          </a:prstGeom>
          <a:noFill/>
        </p:spPr>
      </p:pic>
    </p:spTree>
  </p:cSld>
  <p:clrMapOvr>
    <a:masterClrMapping/>
  </p:clrMapOvr>
  <p:transition spd="med" advTm="5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420559.jpg"/>
          <p:cNvPicPr>
            <a:picLocks noChangeAspect="1" noChangeArrowheads="1"/>
          </p:cNvPicPr>
          <p:nvPr/>
        </p:nvPicPr>
        <p:blipFill>
          <a:blip r:embed="rId2" cstate="print"/>
          <a:srcRect t="14583" b="14584"/>
          <a:stretch>
            <a:fillRect/>
          </a:stretch>
        </p:blipFill>
        <p:spPr bwMode="auto">
          <a:xfrm>
            <a:off x="0" y="0"/>
            <a:ext cx="9149055" cy="6858000"/>
          </a:xfrm>
          <a:prstGeom prst="rect">
            <a:avLst/>
          </a:prstGeom>
          <a:noFill/>
        </p:spPr>
      </p:pic>
    </p:spTree>
  </p:cSld>
  <p:clrMapOvr>
    <a:masterClrMapping/>
  </p:clrMapOvr>
  <p:transition spd="med" advTm="5000">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1">
                <a:shade val="45000"/>
                <a:satMod val="135000"/>
              </a:schemeClr>
              <a:prstClr val="white"/>
            </a:duotone>
            <a:lum bright="27000"/>
          </a:blip>
          <a:srcRect/>
          <a:stretch>
            <a:fillRect/>
          </a:stretch>
        </p:blipFill>
        <p:spPr bwMode="auto">
          <a:xfrm>
            <a:off x="-1" y="0"/>
            <a:ext cx="9144001" cy="6858000"/>
          </a:xfrm>
          <a:prstGeom prst="rect">
            <a:avLst/>
          </a:prstGeom>
          <a:noFill/>
          <a:ln>
            <a:solidFill>
              <a:srgbClr val="00B0F0">
                <a:alpha val="44000"/>
              </a:srgbClr>
            </a:solidFill>
          </a:ln>
        </p:spPr>
      </p:pic>
      <p:sp>
        <p:nvSpPr>
          <p:cNvPr id="2" name="1 Rectángulo"/>
          <p:cNvSpPr/>
          <p:nvPr/>
        </p:nvSpPr>
        <p:spPr>
          <a:xfrm>
            <a:off x="1857356" y="2214554"/>
            <a:ext cx="7000908" cy="4370427"/>
          </a:xfrm>
          <a:prstGeom prst="rect">
            <a:avLst/>
          </a:prstGeom>
        </p:spPr>
        <p:txBody>
          <a:bodyPr wrap="square">
            <a:spAutoFit/>
          </a:bodyPr>
          <a:lstStyle/>
          <a:p>
            <a:r>
              <a:rPr lang="es-ES" sz="3200" b="1" i="1" dirty="0" smtClean="0">
                <a:solidFill>
                  <a:srgbClr val="0000FF"/>
                </a:solidFill>
              </a:rPr>
              <a:t>Lo misterioso de la circunstancia es que las floraciones de algas son más frecuentes en climas cálidos y húmedos, donde la temperatura del agua es mucho mayor y con más corrientes oceánicas, según informaron los expertos.</a:t>
            </a:r>
            <a:r>
              <a:rPr lang="es-ES" b="1" i="1" dirty="0" smtClean="0">
                <a:solidFill>
                  <a:srgbClr val="0000FF"/>
                </a:solidFill>
              </a:rPr>
              <a:t/>
            </a:r>
            <a:br>
              <a:rPr lang="es-ES" b="1" i="1" dirty="0" smtClean="0">
                <a:solidFill>
                  <a:srgbClr val="0000FF"/>
                </a:solidFill>
              </a:rPr>
            </a:br>
            <a:r>
              <a:rPr lang="es-ES" b="1" i="1" dirty="0" smtClean="0">
                <a:solidFill>
                  <a:srgbClr val="0000FF"/>
                </a:solidFill>
              </a:rPr>
              <a:t/>
            </a:r>
            <a:br>
              <a:rPr lang="es-ES" b="1" i="1" dirty="0" smtClean="0">
                <a:solidFill>
                  <a:srgbClr val="0000FF"/>
                </a:solidFill>
              </a:rPr>
            </a:br>
            <a:r>
              <a:rPr lang="es-ES" dirty="0" smtClean="0"/>
              <a:t/>
            </a:r>
            <a:br>
              <a:rPr lang="es-ES" dirty="0" smtClean="0"/>
            </a:br>
            <a:endParaRPr lang="es-ES" dirty="0"/>
          </a:p>
        </p:txBody>
      </p:sp>
    </p:spTree>
  </p:cSld>
  <p:clrMapOvr>
    <a:masterClrMapping/>
  </p:clrMapOvr>
  <p:transition spd="med" advTm="1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lagunaroja.jpg"/>
          <p:cNvPicPr>
            <a:picLocks noChangeAspect="1" noChangeArrowheads="1"/>
          </p:cNvPicPr>
          <p:nvPr/>
        </p:nvPicPr>
        <p:blipFill>
          <a:blip r:embed="rId2" cstate="print"/>
          <a:srcRect/>
          <a:stretch>
            <a:fillRect/>
          </a:stretch>
        </p:blipFill>
        <p:spPr bwMode="auto">
          <a:xfrm>
            <a:off x="-381001" y="0"/>
            <a:ext cx="9525001" cy="6858000"/>
          </a:xfrm>
          <a:prstGeom prst="rect">
            <a:avLst/>
          </a:prstGeom>
          <a:noFill/>
        </p:spPr>
      </p:pic>
      <p:pic>
        <p:nvPicPr>
          <p:cNvPr id="3" name="Picture 2" descr="https://dub126.mail.live.com/Handlers/ImageProxy.mvc?bicild=&amp;canary=GBsFyIo%2bxf71u1YGGs2m9eSplDmQKdTx4RhnkgzDcaM%3d0&amp;url=http%3a%2f%2fwww.tandildiario.com%2fthumb%2f74161%2f604-402-92%2f660%2520%283%29.jpg"/>
          <p:cNvPicPr>
            <a:picLocks noChangeAspect="1" noChangeArrowheads="1"/>
          </p:cNvPicPr>
          <p:nvPr/>
        </p:nvPicPr>
        <p:blipFill>
          <a:blip r:embed="rId3" cstate="print"/>
          <a:srcRect/>
          <a:stretch>
            <a:fillRect/>
          </a:stretch>
        </p:blipFill>
        <p:spPr bwMode="auto">
          <a:xfrm>
            <a:off x="0" y="0"/>
            <a:ext cx="9234848" cy="6858000"/>
          </a:xfrm>
          <a:prstGeom prst="rect">
            <a:avLst/>
          </a:prstGeom>
          <a:noFill/>
        </p:spPr>
      </p:pic>
    </p:spTree>
  </p:cSld>
  <p:clrMapOvr>
    <a:masterClrMapping/>
  </p:clrMapOvr>
  <p:transition spd="med" advTm="1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after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cstate="print">
            <a:duotone>
              <a:schemeClr val="accent1">
                <a:shade val="45000"/>
                <a:satMod val="135000"/>
              </a:schemeClr>
              <a:prstClr val="white"/>
            </a:duotone>
            <a:lum bright="27000"/>
          </a:blip>
          <a:srcRect/>
          <a:stretch>
            <a:fillRect/>
          </a:stretch>
        </p:blipFill>
        <p:spPr bwMode="auto">
          <a:xfrm>
            <a:off x="-1" y="0"/>
            <a:ext cx="9144001" cy="6858000"/>
          </a:xfrm>
          <a:prstGeom prst="rect">
            <a:avLst/>
          </a:prstGeom>
          <a:noFill/>
          <a:ln>
            <a:solidFill>
              <a:srgbClr val="00B0F0">
                <a:alpha val="44000"/>
              </a:srgbClr>
            </a:solidFill>
          </a:ln>
        </p:spPr>
      </p:pic>
      <p:sp>
        <p:nvSpPr>
          <p:cNvPr id="2" name="1 Rectángulo"/>
          <p:cNvSpPr/>
          <p:nvPr/>
        </p:nvSpPr>
        <p:spPr>
          <a:xfrm>
            <a:off x="1857356" y="1214422"/>
            <a:ext cx="6786594" cy="5262979"/>
          </a:xfrm>
          <a:prstGeom prst="rect">
            <a:avLst/>
          </a:prstGeom>
        </p:spPr>
        <p:txBody>
          <a:bodyPr wrap="square">
            <a:spAutoFit/>
          </a:bodyPr>
          <a:lstStyle/>
          <a:p>
            <a:r>
              <a:rPr lang="es-ES" sz="2800" b="1" i="1" dirty="0" smtClean="0">
                <a:solidFill>
                  <a:srgbClr val="0000FF"/>
                </a:solidFill>
              </a:rPr>
              <a:t/>
            </a:r>
            <a:br>
              <a:rPr lang="es-ES" sz="2800" b="1" i="1" dirty="0" smtClean="0">
                <a:solidFill>
                  <a:srgbClr val="0000FF"/>
                </a:solidFill>
              </a:rPr>
            </a:br>
            <a:r>
              <a:rPr lang="es-ES" sz="2800" b="1" i="1" dirty="0" smtClean="0">
                <a:solidFill>
                  <a:srgbClr val="0000FF"/>
                </a:solidFill>
              </a:rPr>
              <a:t>Según los científicos encargados en la investigación se continúan realizando pruebas para descubrir las causas de la extraña floración. Una de las principales hipótesis ha sido que las frías aguas son ricas en nutrientes. Los investigadores esperan los resultados de las pruebas, pero no pueden confirmar si la totalidad de las playas serán abiertas al público.</a:t>
            </a:r>
            <a:r>
              <a:rPr lang="es-ES" sz="2800" dirty="0" smtClean="0"/>
              <a:t/>
            </a:r>
            <a:br>
              <a:rPr lang="es-ES" sz="2800" dirty="0" smtClean="0"/>
            </a:br>
            <a:endParaRPr lang="es-ES" sz="2800" dirty="0"/>
          </a:p>
        </p:txBody>
      </p:sp>
    </p:spTree>
  </p:cSld>
  <p:clrMapOvr>
    <a:masterClrMapping/>
  </p:clrMapOvr>
  <p:transition spd="med" advTm="2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red-beaches-australia-algae-8.jpg"/>
          <p:cNvPicPr>
            <a:picLocks noChangeAspect="1" noChangeArrowheads="1"/>
          </p:cNvPicPr>
          <p:nvPr/>
        </p:nvPicPr>
        <p:blipFill>
          <a:blip r:embed="rId2" cstate="print"/>
          <a:srcRect/>
          <a:stretch>
            <a:fillRect/>
          </a:stretch>
        </p:blipFill>
        <p:spPr bwMode="auto">
          <a:xfrm>
            <a:off x="-1" y="0"/>
            <a:ext cx="9273163" cy="6858000"/>
          </a:xfrm>
          <a:prstGeom prst="rect">
            <a:avLst/>
          </a:prstGeom>
          <a:noFill/>
        </p:spPr>
      </p:pic>
      <p:sp>
        <p:nvSpPr>
          <p:cNvPr id="5" name="4 Triángulo isósceles"/>
          <p:cNvSpPr/>
          <p:nvPr/>
        </p:nvSpPr>
        <p:spPr>
          <a:xfrm>
            <a:off x="0" y="0"/>
            <a:ext cx="4500563" cy="6858000"/>
          </a:xfrm>
          <a:prstGeom prst="triangle">
            <a:avLst/>
          </a:prstGeom>
          <a:solidFill>
            <a:srgbClr val="C00000">
              <a:alpha val="70000"/>
            </a:srgb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4572000" y="0"/>
            <a:ext cx="4572000" cy="6858000"/>
          </a:xfrm>
          <a:prstGeom prst="triangle">
            <a:avLst/>
          </a:prstGeom>
          <a:solidFill>
            <a:srgbClr val="C00000">
              <a:alpha val="70000"/>
            </a:srgb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2214563" y="0"/>
            <a:ext cx="4643437" cy="6858000"/>
          </a:xfrm>
          <a:prstGeom prst="flowChartMerg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rectángulo"/>
          <p:cNvSpPr/>
          <p:nvPr/>
        </p:nvSpPr>
        <p:spPr>
          <a:xfrm flipV="1">
            <a:off x="0" y="0"/>
            <a:ext cx="2214563" cy="6858000"/>
          </a:xfrm>
          <a:prstGeom prst="rtTriangl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rectángulo"/>
          <p:cNvSpPr/>
          <p:nvPr/>
        </p:nvSpPr>
        <p:spPr>
          <a:xfrm flipH="1" flipV="1">
            <a:off x="6858000" y="0"/>
            <a:ext cx="2286000" cy="6858000"/>
          </a:xfrm>
          <a:prstGeom prst="rtTriangle">
            <a:avLst/>
          </a:prstGeom>
          <a:solidFill>
            <a:schemeClr val="accent3">
              <a:lumMod val="75000"/>
              <a:alpha val="7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0" nodeType="with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0-ppt_w/2"/>
                                          </p:val>
                                        </p:tav>
                                      </p:tavLst>
                                    </p:anim>
                                    <p:anim calcmode="lin" valueType="num">
                                      <p:cBhvr additive="base">
                                        <p:cTn id="7" dur="5000"/>
                                        <p:tgtEl>
                                          <p:spTgt spid="8"/>
                                        </p:tgtEl>
                                        <p:attrNameLst>
                                          <p:attrName>ppt_y</p:attrName>
                                        </p:attrNameLst>
                                      </p:cBhvr>
                                      <p:tavLst>
                                        <p:tav tm="0">
                                          <p:val>
                                            <p:strVal val="ppt_y"/>
                                          </p:val>
                                        </p:tav>
                                        <p:tav tm="100000">
                                          <p:val>
                                            <p:strVal val="ppt_y"/>
                                          </p:val>
                                        </p:tav>
                                      </p:tavLst>
                                    </p:anim>
                                    <p:set>
                                      <p:cBhvr>
                                        <p:cTn id="8" dur="1" fill="hold">
                                          <p:stCondLst>
                                            <p:cond delay="4999"/>
                                          </p:stCondLst>
                                        </p:cTn>
                                        <p:tgtEl>
                                          <p:spTgt spid="8"/>
                                        </p:tgtEl>
                                        <p:attrNameLst>
                                          <p:attrName>style.visibility</p:attrName>
                                        </p:attrNameLst>
                                      </p:cBhvr>
                                      <p:to>
                                        <p:strVal val="hidden"/>
                                      </p:to>
                                    </p:set>
                                  </p:childTnLst>
                                </p:cTn>
                              </p:par>
                              <p:par>
                                <p:cTn id="9" presetID="7" presetClass="exit" presetSubtype="1" fill="hold" grpId="0"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7" presetClass="exit" presetSubtype="2" fill="hold" grpId="0" nodeType="withEffect">
                                  <p:stCondLst>
                                    <p:cond delay="0"/>
                                  </p:stCondLst>
                                  <p:childTnLst>
                                    <p:anim calcmode="lin" valueType="num">
                                      <p:cBhvr additive="base">
                                        <p:cTn id="14" dur="5000"/>
                                        <p:tgtEl>
                                          <p:spTgt spid="9"/>
                                        </p:tgtEl>
                                        <p:attrNameLst>
                                          <p:attrName>ppt_x</p:attrName>
                                        </p:attrNameLst>
                                      </p:cBhvr>
                                      <p:tavLst>
                                        <p:tav tm="0">
                                          <p:val>
                                            <p:strVal val="ppt_x"/>
                                          </p:val>
                                        </p:tav>
                                        <p:tav tm="100000">
                                          <p:val>
                                            <p:strVal val="1+ppt_w/2"/>
                                          </p:val>
                                        </p:tav>
                                      </p:tavLst>
                                    </p:anim>
                                    <p:anim calcmode="lin" valueType="num">
                                      <p:cBhvr additive="base">
                                        <p:cTn id="15" dur="5000"/>
                                        <p:tgtEl>
                                          <p:spTgt spid="9"/>
                                        </p:tgtEl>
                                        <p:attrNameLst>
                                          <p:attrName>ppt_y</p:attrName>
                                        </p:attrNameLst>
                                      </p:cBhvr>
                                      <p:tavLst>
                                        <p:tav tm="0">
                                          <p:val>
                                            <p:strVal val="ppt_y"/>
                                          </p:val>
                                        </p:tav>
                                        <p:tav tm="100000">
                                          <p:val>
                                            <p:strVal val="ppt_y"/>
                                          </p:val>
                                        </p:tav>
                                      </p:tavLst>
                                    </p:anim>
                                    <p:set>
                                      <p:cBhvr>
                                        <p:cTn id="16" dur="1" fill="hold">
                                          <p:stCondLst>
                                            <p:cond delay="4999"/>
                                          </p:stCondLst>
                                        </p:cTn>
                                        <p:tgtEl>
                                          <p:spTgt spid="9"/>
                                        </p:tgtEl>
                                        <p:attrNameLst>
                                          <p:attrName>style.visibility</p:attrName>
                                        </p:attrNameLst>
                                      </p:cBhvr>
                                      <p:to>
                                        <p:strVal val="hidden"/>
                                      </p:to>
                                    </p:set>
                                  </p:childTnLst>
                                </p:cTn>
                              </p:par>
                              <p:par>
                                <p:cTn id="17" presetID="53"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0" fill="hold"/>
                                        <p:tgtEl>
                                          <p:spTgt spid="10"/>
                                        </p:tgtEl>
                                        <p:attrNameLst>
                                          <p:attrName>ppt_w</p:attrName>
                                        </p:attrNameLst>
                                      </p:cBhvr>
                                      <p:tavLst>
                                        <p:tav tm="0">
                                          <p:val>
                                            <p:fltVal val="0"/>
                                          </p:val>
                                        </p:tav>
                                        <p:tav tm="100000">
                                          <p:val>
                                            <p:strVal val="#ppt_w"/>
                                          </p:val>
                                        </p:tav>
                                      </p:tavLst>
                                    </p:anim>
                                    <p:anim calcmode="lin" valueType="num">
                                      <p:cBhvr>
                                        <p:cTn id="20" dur="5000" fill="hold"/>
                                        <p:tgtEl>
                                          <p:spTgt spid="10"/>
                                        </p:tgtEl>
                                        <p:attrNameLst>
                                          <p:attrName>ppt_h</p:attrName>
                                        </p:attrNameLst>
                                      </p:cBhvr>
                                      <p:tavLst>
                                        <p:tav tm="0">
                                          <p:val>
                                            <p:fltVal val="0"/>
                                          </p:val>
                                        </p:tav>
                                        <p:tav tm="100000">
                                          <p:val>
                                            <p:strVal val="#ppt_h"/>
                                          </p:val>
                                        </p:tav>
                                      </p:tavLst>
                                    </p:anim>
                                    <p:animEffect transition="in" filter="fade">
                                      <p:cBhvr>
                                        <p:cTn id="21" dur="5000"/>
                                        <p:tgtEl>
                                          <p:spTgt spid="10"/>
                                        </p:tgtEl>
                                      </p:cBhvr>
                                    </p:animEffect>
                                  </p:childTnLst>
                                </p:cTn>
                              </p:par>
                              <p:par>
                                <p:cTn id="22" presetID="7" presetClass="exit" presetSubtype="4" fill="hold" nodeType="withEffect">
                                  <p:stCondLst>
                                    <p:cond delay="0"/>
                                  </p:stCondLst>
                                  <p:childTnLst>
                                    <p:anim calcmode="lin" valueType="num">
                                      <p:cBhvr additive="base">
                                        <p:cTn id="23" dur="5000"/>
                                        <p:tgtEl>
                                          <p:spTgt spid="5"/>
                                        </p:tgtEl>
                                        <p:attrNameLst>
                                          <p:attrName>ppt_x</p:attrName>
                                        </p:attrNameLst>
                                      </p:cBhvr>
                                      <p:tavLst>
                                        <p:tav tm="0">
                                          <p:val>
                                            <p:strVal val="ppt_x"/>
                                          </p:val>
                                        </p:tav>
                                        <p:tav tm="100000">
                                          <p:val>
                                            <p:strVal val="ppt_x"/>
                                          </p:val>
                                        </p:tav>
                                      </p:tavLst>
                                    </p:anim>
                                    <p:anim calcmode="lin" valueType="num">
                                      <p:cBhvr additive="base">
                                        <p:cTn id="24" dur="5000"/>
                                        <p:tgtEl>
                                          <p:spTgt spid="5"/>
                                        </p:tgtEl>
                                        <p:attrNameLst>
                                          <p:attrName>ppt_y</p:attrName>
                                        </p:attrNameLst>
                                      </p:cBhvr>
                                      <p:tavLst>
                                        <p:tav tm="0">
                                          <p:val>
                                            <p:strVal val="ppt_y"/>
                                          </p:val>
                                        </p:tav>
                                        <p:tav tm="100000">
                                          <p:val>
                                            <p:strVal val="1+ppt_h/2"/>
                                          </p:val>
                                        </p:tav>
                                      </p:tavLst>
                                    </p:anim>
                                    <p:set>
                                      <p:cBhvr>
                                        <p:cTn id="25" dur="1" fill="hold">
                                          <p:stCondLst>
                                            <p:cond delay="4999"/>
                                          </p:stCondLst>
                                        </p:cTn>
                                        <p:tgtEl>
                                          <p:spTgt spid="5"/>
                                        </p:tgtEl>
                                        <p:attrNameLst>
                                          <p:attrName>style.visibility</p:attrName>
                                        </p:attrNameLst>
                                      </p:cBhvr>
                                      <p:to>
                                        <p:strVal val="hidden"/>
                                      </p:to>
                                    </p:set>
                                  </p:childTnLst>
                                </p:cTn>
                              </p:par>
                              <p:par>
                                <p:cTn id="26" presetID="7" presetClass="exit" presetSubtype="4" fill="hold" nodeType="withEffect">
                                  <p:stCondLst>
                                    <p:cond delay="0"/>
                                  </p:stCondLst>
                                  <p:childTnLst>
                                    <p:anim calcmode="lin" valueType="num">
                                      <p:cBhvr additive="base">
                                        <p:cTn id="27" dur="5000"/>
                                        <p:tgtEl>
                                          <p:spTgt spid="6"/>
                                        </p:tgtEl>
                                        <p:attrNameLst>
                                          <p:attrName>ppt_x</p:attrName>
                                        </p:attrNameLst>
                                      </p:cBhvr>
                                      <p:tavLst>
                                        <p:tav tm="0">
                                          <p:val>
                                            <p:strVal val="ppt_x"/>
                                          </p:val>
                                        </p:tav>
                                        <p:tav tm="100000">
                                          <p:val>
                                            <p:strVal val="ppt_x"/>
                                          </p:val>
                                        </p:tav>
                                      </p:tavLst>
                                    </p:anim>
                                    <p:anim calcmode="lin" valueType="num">
                                      <p:cBhvr additive="base">
                                        <p:cTn id="28" dur="5000"/>
                                        <p:tgtEl>
                                          <p:spTgt spid="6"/>
                                        </p:tgtEl>
                                        <p:attrNameLst>
                                          <p:attrName>ppt_y</p:attrName>
                                        </p:attrNameLst>
                                      </p:cBhvr>
                                      <p:tavLst>
                                        <p:tav tm="0">
                                          <p:val>
                                            <p:strVal val="ppt_y"/>
                                          </p:val>
                                        </p:tav>
                                        <p:tav tm="100000">
                                          <p:val>
                                            <p:strVal val="1+ppt_h/2"/>
                                          </p:val>
                                        </p:tav>
                                      </p:tavLst>
                                    </p:anim>
                                    <p:set>
                                      <p:cBhvr>
                                        <p:cTn id="29"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filecdn.jpg"/>
          <p:cNvPicPr>
            <a:picLocks noChangeAspect="1" noChangeArrowheads="1"/>
          </p:cNvPicPr>
          <p:nvPr/>
        </p:nvPicPr>
        <p:blipFill>
          <a:blip r:embed="rId2" cstate="print"/>
          <a:srcRect t="7291" b="7291"/>
          <a:stretch>
            <a:fillRect/>
          </a:stretch>
        </p:blipFill>
        <p:spPr bwMode="auto">
          <a:xfrm>
            <a:off x="0" y="0"/>
            <a:ext cx="9141523" cy="6858000"/>
          </a:xfrm>
          <a:prstGeom prst="rect">
            <a:avLst/>
          </a:prstGeom>
          <a:noFill/>
        </p:spPr>
      </p:pic>
    </p:spTree>
  </p:cSld>
  <p:clrMapOvr>
    <a:masterClrMapping/>
  </p:clrMapOvr>
  <p:transition spd="med" advTm="5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red-beaches-australia-algae-1.jpg"/>
          <p:cNvPicPr>
            <a:picLocks noChangeAspect="1" noChangeArrowheads="1"/>
          </p:cNvPicPr>
          <p:nvPr/>
        </p:nvPicPr>
        <p:blipFill>
          <a:blip r:embed="rId2" cstate="print"/>
          <a:srcRect/>
          <a:stretch>
            <a:fillRect/>
          </a:stretch>
        </p:blipFill>
        <p:spPr bwMode="auto">
          <a:xfrm>
            <a:off x="-135272" y="0"/>
            <a:ext cx="9279272" cy="6858000"/>
          </a:xfrm>
          <a:prstGeom prst="rect">
            <a:avLst/>
          </a:prstGeom>
          <a:noFill/>
        </p:spPr>
      </p:pic>
    </p:spTree>
  </p:cSld>
  <p:clrMapOvr>
    <a:masterClrMapping/>
  </p:clrMapOvr>
  <p:transition spd="med" advTm="5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thCA29X2ZP.jpg"/>
          <p:cNvPicPr>
            <a:picLocks noChangeAspect="1" noChangeArrowheads="1"/>
          </p:cNvPicPr>
          <p:nvPr/>
        </p:nvPicPr>
        <p:blipFill>
          <a:blip r:embed="rId2" cstate="print"/>
          <a:srcRect/>
          <a:stretch>
            <a:fillRect/>
          </a:stretch>
        </p:blipFill>
        <p:spPr bwMode="auto">
          <a:xfrm>
            <a:off x="-357222" y="0"/>
            <a:ext cx="9501222" cy="6858000"/>
          </a:xfrm>
          <a:prstGeom prst="rect">
            <a:avLst/>
          </a:prstGeom>
          <a:noFill/>
        </p:spPr>
      </p:pic>
      <p:sp>
        <p:nvSpPr>
          <p:cNvPr id="5" name="4 Triángulo isósceles"/>
          <p:cNvSpPr/>
          <p:nvPr/>
        </p:nvSpPr>
        <p:spPr>
          <a:xfrm>
            <a:off x="0" y="3928533"/>
            <a:ext cx="9144000" cy="2929467"/>
          </a:xfrm>
          <a:prstGeom prst="triangle">
            <a:avLst/>
          </a:prstGeom>
          <a:solidFill>
            <a:srgbClr val="92D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a:spLocks noChangeArrowheads="1"/>
          </p:cNvSpPr>
          <p:nvPr/>
        </p:nvSpPr>
        <p:spPr bwMode="auto">
          <a:xfrm flipV="1">
            <a:off x="0" y="0"/>
            <a:ext cx="9144000" cy="2929467"/>
          </a:xfrm>
          <a:prstGeom prst="triangle">
            <a:avLst>
              <a:gd name="adj" fmla="val 49306"/>
            </a:avLst>
          </a:prstGeom>
          <a:solidFill>
            <a:srgbClr val="92D050">
              <a:alpha val="79999"/>
            </a:srgbClr>
          </a:solidFill>
          <a:ln w="25400" algn="ctr">
            <a:noFill/>
            <a:miter lim="800000"/>
            <a:headEnd/>
            <a:tailEnd/>
          </a:ln>
        </p:spPr>
        <p:txBody>
          <a:bodyPr rot="10800000" anchor="ctr"/>
          <a:lstStyle/>
          <a:p>
            <a:pPr algn="ctr" fontAlgn="auto">
              <a:spcBef>
                <a:spcPts val="0"/>
              </a:spcBef>
              <a:spcAft>
                <a:spcPts val="0"/>
              </a:spcAft>
              <a:defRPr/>
            </a:pPr>
            <a:endParaRPr lang="es-ES">
              <a:solidFill>
                <a:schemeClr val="lt1"/>
              </a:solidFill>
              <a:latin typeface="+mn-lt"/>
              <a:cs typeface="+mn-cs"/>
            </a:endParaRPr>
          </a:p>
        </p:txBody>
      </p:sp>
      <p:sp>
        <p:nvSpPr>
          <p:cNvPr id="7" name="6 Triángulo isósceles"/>
          <p:cNvSpPr>
            <a:spLocks noChangeArrowheads="1"/>
          </p:cNvSpPr>
          <p:nvPr/>
        </p:nvSpPr>
        <p:spPr bwMode="auto">
          <a:xfrm rot="16200000" flipV="1">
            <a:off x="-1464468" y="1464469"/>
            <a:ext cx="6858000" cy="3929063"/>
          </a:xfrm>
          <a:prstGeom prst="triangle">
            <a:avLst>
              <a:gd name="adj" fmla="val 50000"/>
            </a:avLst>
          </a:prstGeom>
          <a:solidFill>
            <a:srgbClr val="92D050">
              <a:alpha val="79999"/>
            </a:srgbClr>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8" name="7 Triángulo isósceles"/>
          <p:cNvSpPr>
            <a:spLocks noChangeArrowheads="1"/>
          </p:cNvSpPr>
          <p:nvPr/>
        </p:nvSpPr>
        <p:spPr bwMode="auto">
          <a:xfrm rot="-5400000">
            <a:off x="3714750" y="1428750"/>
            <a:ext cx="6858000" cy="4000500"/>
          </a:xfrm>
          <a:prstGeom prst="triangle">
            <a:avLst>
              <a:gd name="adj" fmla="val 50000"/>
            </a:avLst>
          </a:prstGeom>
          <a:solidFill>
            <a:srgbClr val="92D050">
              <a:alpha val="79999"/>
            </a:srgbClr>
          </a:solidFill>
          <a:ln w="25400" algn="ctr">
            <a:noFill/>
            <a:miter lim="800000"/>
            <a:headEnd/>
            <a:tailEnd/>
          </a:ln>
        </p:spPr>
        <p:txBody>
          <a:bodyPr vert="eaVert" anchor="ctr"/>
          <a:lstStyle/>
          <a:p>
            <a:pPr algn="ctr" fontAlgn="auto">
              <a:spcBef>
                <a:spcPts val="0"/>
              </a:spcBef>
              <a:spcAft>
                <a:spcPts val="0"/>
              </a:spcAft>
              <a:defRPr/>
            </a:pPr>
            <a:endParaRPr lang="es-ES" dirty="0">
              <a:solidFill>
                <a:srgbClr val="92D050"/>
              </a:solidFill>
              <a:latin typeface="+mn-lt"/>
              <a:cs typeface="+mn-cs"/>
            </a:endParaRPr>
          </a:p>
        </p:txBody>
      </p:sp>
    </p:spTree>
  </p:cSld>
  <p:clrMapOvr>
    <a:masterClrMapping/>
  </p:clrMapOvr>
  <p:transition spd="med" advTm="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 fill="hold"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
                                          </p:val>
                                        </p:tav>
                                      </p:tavLst>
                                    </p:anim>
                                    <p:anim calcmode="lin" valueType="num">
                                      <p:cBhvr>
                                        <p:cTn id="16" dur="5000"/>
                                        <p:tgtEl>
                                          <p:spTgt spid="6"/>
                                        </p:tgtEl>
                                        <p:attrNameLst>
                                          <p:attrName>ppt_y</p:attrName>
                                        </p:attrNameLst>
                                      </p:cBhvr>
                                      <p:tavLst>
                                        <p:tav tm="0">
                                          <p:val>
                                            <p:strVal val="ppt_y"/>
                                          </p:val>
                                        </p:tav>
                                        <p:tav tm="100000">
                                          <p:val>
                                            <p:strVal val="ppt_y-ppt_h/2"/>
                                          </p:val>
                                        </p:tav>
                                      </p:tavLst>
                                    </p:anim>
                                    <p:anim calcmode="lin" valueType="num">
                                      <p:cBhvr>
                                        <p:cTn id="17" dur="5000"/>
                                        <p:tgtEl>
                                          <p:spTgt spid="6"/>
                                        </p:tgtEl>
                                        <p:attrNameLst>
                                          <p:attrName>ppt_w</p:attrName>
                                        </p:attrNameLst>
                                      </p:cBhvr>
                                      <p:tavLst>
                                        <p:tav tm="0">
                                          <p:val>
                                            <p:strVal val="ppt_w"/>
                                          </p:val>
                                        </p:tav>
                                        <p:tav tm="100000">
                                          <p:val>
                                            <p:strVal val="ppt_w"/>
                                          </p:val>
                                        </p:tav>
                                      </p:tavLst>
                                    </p:anim>
                                    <p:anim calcmode="lin" valueType="num">
                                      <p:cBhvr>
                                        <p:cTn id="18" dur="5000"/>
                                        <p:tgtEl>
                                          <p:spTgt spid="6"/>
                                        </p:tgtEl>
                                        <p:attrNameLst>
                                          <p:attrName>ppt_h</p:attrName>
                                        </p:attrNameLst>
                                      </p:cBhvr>
                                      <p:tavLst>
                                        <p:tav tm="0">
                                          <p:val>
                                            <p:strVal val="ppt_h"/>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53"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0" fill="hold"/>
                                        <p:tgtEl>
                                          <p:spTgt spid="9"/>
                                        </p:tgtEl>
                                        <p:attrNameLst>
                                          <p:attrName>ppt_w</p:attrName>
                                        </p:attrNameLst>
                                      </p:cBhvr>
                                      <p:tavLst>
                                        <p:tav tm="0">
                                          <p:val>
                                            <p:fltVal val="0"/>
                                          </p:val>
                                        </p:tav>
                                        <p:tav tm="100000">
                                          <p:val>
                                            <p:strVal val="#ppt_w"/>
                                          </p:val>
                                        </p:tav>
                                      </p:tavLst>
                                    </p:anim>
                                    <p:anim calcmode="lin" valueType="num">
                                      <p:cBhvr>
                                        <p:cTn id="26" dur="5000" fill="hold"/>
                                        <p:tgtEl>
                                          <p:spTgt spid="9"/>
                                        </p:tgtEl>
                                        <p:attrNameLst>
                                          <p:attrName>ppt_h</p:attrName>
                                        </p:attrNameLst>
                                      </p:cBhvr>
                                      <p:tavLst>
                                        <p:tav tm="0">
                                          <p:val>
                                            <p:fltVal val="0"/>
                                          </p:val>
                                        </p:tav>
                                        <p:tav tm="100000">
                                          <p:val>
                                            <p:strVal val="#ppt_h"/>
                                          </p:val>
                                        </p:tav>
                                      </p:tavLst>
                                    </p:anim>
                                    <p:animEffect transition="in" filter="fade">
                                      <p:cBhvr>
                                        <p:cTn id="27" dur="5000"/>
                                        <p:tgtEl>
                                          <p:spTgt spid="9"/>
                                        </p:tgtEl>
                                      </p:cBhvr>
                                    </p:animEffect>
                                  </p:childTnLst>
                                </p:cTn>
                              </p:par>
                              <p:par>
                                <p:cTn id="28" presetID="17" presetClass="exit" presetSubtype="8" fill="hold" nodeType="withEffect">
                                  <p:stCondLst>
                                    <p:cond delay="0"/>
                                  </p:stCondLst>
                                  <p:childTnLst>
                                    <p:anim calcmode="lin" valueType="num">
                                      <p:cBhvr>
                                        <p:cTn id="29" dur="5000"/>
                                        <p:tgtEl>
                                          <p:spTgt spid="7"/>
                                        </p:tgtEl>
                                        <p:attrNameLst>
                                          <p:attrName>ppt_x</p:attrName>
                                        </p:attrNameLst>
                                      </p:cBhvr>
                                      <p:tavLst>
                                        <p:tav tm="0">
                                          <p:val>
                                            <p:strVal val="ppt_x"/>
                                          </p:val>
                                        </p:tav>
                                        <p:tav tm="100000">
                                          <p:val>
                                            <p:strVal val="ppt_x-ppt_w/2"/>
                                          </p:val>
                                        </p:tav>
                                      </p:tavLst>
                                    </p:anim>
                                    <p:anim calcmode="lin" valueType="num">
                                      <p:cBhvr>
                                        <p:cTn id="30" dur="5000"/>
                                        <p:tgtEl>
                                          <p:spTgt spid="7"/>
                                        </p:tgtEl>
                                        <p:attrNameLst>
                                          <p:attrName>ppt_y</p:attrName>
                                        </p:attrNameLst>
                                      </p:cBhvr>
                                      <p:tavLst>
                                        <p:tav tm="0">
                                          <p:val>
                                            <p:strVal val="ppt_y"/>
                                          </p:val>
                                        </p:tav>
                                        <p:tav tm="100000">
                                          <p:val>
                                            <p:strVal val="ppt_y"/>
                                          </p:val>
                                        </p:tav>
                                      </p:tavLst>
                                    </p:anim>
                                    <p:anim calcmode="lin" valueType="num">
                                      <p:cBhvr>
                                        <p:cTn id="31" dur="5000"/>
                                        <p:tgtEl>
                                          <p:spTgt spid="7"/>
                                        </p:tgtEl>
                                        <p:attrNameLst>
                                          <p:attrName>ppt_w</p:attrName>
                                        </p:attrNameLst>
                                      </p:cBhvr>
                                      <p:tavLst>
                                        <p:tav tm="0">
                                          <p:val>
                                            <p:strVal val="ppt_w"/>
                                          </p:val>
                                        </p:tav>
                                        <p:tav tm="100000">
                                          <p:val>
                                            <p:fltVal val="0"/>
                                          </p:val>
                                        </p:tav>
                                      </p:tavLst>
                                    </p:anim>
                                    <p:anim calcmode="lin" valueType="num">
                                      <p:cBhvr>
                                        <p:cTn id="32" dur="5000"/>
                                        <p:tgtEl>
                                          <p:spTgt spid="7"/>
                                        </p:tgtEl>
                                        <p:attrNameLst>
                                          <p:attrName>ppt_h</p:attrName>
                                        </p:attrNameLst>
                                      </p:cBhvr>
                                      <p:tavLst>
                                        <p:tav tm="0">
                                          <p:val>
                                            <p:strVal val="ppt_h"/>
                                          </p:val>
                                        </p:tav>
                                        <p:tav tm="100000">
                                          <p:val>
                                            <p:strVal val="ppt_h"/>
                                          </p:val>
                                        </p:tav>
                                      </p:tavLst>
                                    </p:anim>
                                    <p:set>
                                      <p:cBhvr>
                                        <p:cTn id="33" dur="1" fill="hold">
                                          <p:stCondLst>
                                            <p:cond delay="4999"/>
                                          </p:stCondLst>
                                        </p:cTn>
                                        <p:tgtEl>
                                          <p:spTgt spid="7"/>
                                        </p:tgtEl>
                                        <p:attrNameLst>
                                          <p:attrName>style.visibility</p:attrName>
                                        </p:attrNameLst>
                                      </p:cBhvr>
                                      <p:to>
                                        <p:strVal val="hidden"/>
                                      </p:to>
                                    </p:set>
                                  </p:childTnLst>
                                </p:cTn>
                              </p:par>
                              <p:par>
                                <p:cTn id="34" presetID="3" presetClass="exit" presetSubtype="5" fill="hold" nodeType="withEffect">
                                  <p:stCondLst>
                                    <p:cond delay="0"/>
                                  </p:stCondLst>
                                  <p:childTnLst>
                                    <p:animEffect transition="out" filter="blinds(vertical)">
                                      <p:cBhvr>
                                        <p:cTn id="35" dur="5000"/>
                                        <p:tgtEl>
                                          <p:spTgt spid="7"/>
                                        </p:tgtEl>
                                      </p:cBhvr>
                                    </p:animEffect>
                                    <p:set>
                                      <p:cBhvr>
                                        <p:cTn id="36" dur="1" fill="hold">
                                          <p:stCondLst>
                                            <p:cond delay="4999"/>
                                          </p:stCondLst>
                                        </p:cTn>
                                        <p:tgtEl>
                                          <p:spTgt spid="7"/>
                                        </p:tgtEl>
                                        <p:attrNameLst>
                                          <p:attrName>style.visibility</p:attrName>
                                        </p:attrNameLst>
                                      </p:cBhvr>
                                      <p:to>
                                        <p:strVal val="hidden"/>
                                      </p:to>
                                    </p:set>
                                  </p:childTnLst>
                                </p:cTn>
                              </p:par>
                              <p:par>
                                <p:cTn id="37" presetID="17" presetClass="exit" presetSubtype="2" fill="hold" nodeType="withEffect">
                                  <p:stCondLst>
                                    <p:cond delay="0"/>
                                  </p:stCondLst>
                                  <p:childTnLst>
                                    <p:anim calcmode="lin" valueType="num">
                                      <p:cBhvr>
                                        <p:cTn id="38" dur="5000"/>
                                        <p:tgtEl>
                                          <p:spTgt spid="8"/>
                                        </p:tgtEl>
                                        <p:attrNameLst>
                                          <p:attrName>ppt_x</p:attrName>
                                        </p:attrNameLst>
                                      </p:cBhvr>
                                      <p:tavLst>
                                        <p:tav tm="0">
                                          <p:val>
                                            <p:strVal val="ppt_x"/>
                                          </p:val>
                                        </p:tav>
                                        <p:tav tm="100000">
                                          <p:val>
                                            <p:strVal val="ppt_x+ppt_w/2"/>
                                          </p:val>
                                        </p:tav>
                                      </p:tavLst>
                                    </p:anim>
                                    <p:anim calcmode="lin" valueType="num">
                                      <p:cBhvr>
                                        <p:cTn id="39" dur="5000"/>
                                        <p:tgtEl>
                                          <p:spTgt spid="8"/>
                                        </p:tgtEl>
                                        <p:attrNameLst>
                                          <p:attrName>ppt_y</p:attrName>
                                        </p:attrNameLst>
                                      </p:cBhvr>
                                      <p:tavLst>
                                        <p:tav tm="0">
                                          <p:val>
                                            <p:strVal val="ppt_y"/>
                                          </p:val>
                                        </p:tav>
                                        <p:tav tm="100000">
                                          <p:val>
                                            <p:strVal val="ppt_y"/>
                                          </p:val>
                                        </p:tav>
                                      </p:tavLst>
                                    </p:anim>
                                    <p:anim calcmode="lin" valueType="num">
                                      <p:cBhvr>
                                        <p:cTn id="40" dur="5000"/>
                                        <p:tgtEl>
                                          <p:spTgt spid="8"/>
                                        </p:tgtEl>
                                        <p:attrNameLst>
                                          <p:attrName>ppt_w</p:attrName>
                                        </p:attrNameLst>
                                      </p:cBhvr>
                                      <p:tavLst>
                                        <p:tav tm="0">
                                          <p:val>
                                            <p:strVal val="ppt_w"/>
                                          </p:val>
                                        </p:tav>
                                        <p:tav tm="100000">
                                          <p:val>
                                            <p:fltVal val="0"/>
                                          </p:val>
                                        </p:tav>
                                      </p:tavLst>
                                    </p:anim>
                                    <p:anim calcmode="lin" valueType="num">
                                      <p:cBhvr>
                                        <p:cTn id="41" dur="5000"/>
                                        <p:tgtEl>
                                          <p:spTgt spid="8"/>
                                        </p:tgtEl>
                                        <p:attrNameLst>
                                          <p:attrName>ppt_h</p:attrName>
                                        </p:attrNameLst>
                                      </p:cBhvr>
                                      <p:tavLst>
                                        <p:tav tm="0">
                                          <p:val>
                                            <p:strVal val="ppt_h"/>
                                          </p:val>
                                        </p:tav>
                                        <p:tav tm="100000">
                                          <p:val>
                                            <p:strVal val="ppt_h"/>
                                          </p:val>
                                        </p:tav>
                                      </p:tavLst>
                                    </p:anim>
                                    <p:set>
                                      <p:cBhvr>
                                        <p:cTn id="42" dur="1" fill="hold">
                                          <p:stCondLst>
                                            <p:cond delay="4999"/>
                                          </p:stCondLst>
                                        </p:cTn>
                                        <p:tgtEl>
                                          <p:spTgt spid="8"/>
                                        </p:tgtEl>
                                        <p:attrNameLst>
                                          <p:attrName>style.visibility</p:attrName>
                                        </p:attrNameLst>
                                      </p:cBhvr>
                                      <p:to>
                                        <p:strVal val="hidden"/>
                                      </p:to>
                                    </p:set>
                                  </p:childTnLst>
                                </p:cTn>
                              </p:par>
                              <p:par>
                                <p:cTn id="43" presetID="3" presetClass="exit" presetSubtype="5" fill="hold" nodeType="withEffect">
                                  <p:stCondLst>
                                    <p:cond delay="0"/>
                                  </p:stCondLst>
                                  <p:childTnLst>
                                    <p:animEffect transition="out" filter="blinds(vertical)">
                                      <p:cBhvr>
                                        <p:cTn id="44" dur="5000"/>
                                        <p:tgtEl>
                                          <p:spTgt spid="8"/>
                                        </p:tgtEl>
                                      </p:cBhvr>
                                    </p:animEffect>
                                    <p:set>
                                      <p:cBhvr>
                                        <p:cTn id="45"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fenomeno-Bondi-populares-Sidney-Australia_NACIMA20121127_0384_3.jpg"/>
          <p:cNvPicPr>
            <a:picLocks noChangeAspect="1" noChangeArrowheads="1"/>
          </p:cNvPicPr>
          <p:nvPr/>
        </p:nvPicPr>
        <p:blipFill>
          <a:blip r:embed="rId2" cstate="print"/>
          <a:srcRect/>
          <a:stretch>
            <a:fillRect/>
          </a:stretch>
        </p:blipFill>
        <p:spPr bwMode="auto">
          <a:xfrm>
            <a:off x="0" y="0"/>
            <a:ext cx="9250196" cy="6858000"/>
          </a:xfrm>
          <a:prstGeom prst="rect">
            <a:avLst/>
          </a:prstGeom>
          <a:noFill/>
        </p:spPr>
      </p:pic>
    </p:spTree>
  </p:cSld>
  <p:clrMapOvr>
    <a:masterClrMapping/>
  </p:clrMapOvr>
  <p:transition spd="med" advTm="5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dub126.mail.live.com/Handlers/ImageProxy.mvc?bicild=&amp;canary=GBsFyIo%2bxf71u1YGGs2m9eSplDmQKdTx4RhnkgzDcaM%3d0&amp;url=http%3a%2f%2fwww.tandildiario.com%2fthumb%2f74159%2f604-402-92%2f660%2520%281%29.jpg"/>
          <p:cNvPicPr>
            <a:picLocks noChangeAspect="1" noChangeArrowheads="1"/>
          </p:cNvPicPr>
          <p:nvPr/>
        </p:nvPicPr>
        <p:blipFill>
          <a:blip r:embed="rId2" cstate="print"/>
          <a:srcRect/>
          <a:stretch>
            <a:fillRect/>
          </a:stretch>
        </p:blipFill>
        <p:spPr bwMode="auto">
          <a:xfrm>
            <a:off x="-1" y="0"/>
            <a:ext cx="9166655" cy="6858000"/>
          </a:xfrm>
          <a:prstGeom prst="rect">
            <a:avLst/>
          </a:prstGeom>
          <a:noFill/>
        </p:spPr>
      </p:pic>
    </p:spTree>
  </p:cSld>
  <p:clrMapOvr>
    <a:masterClrMapping/>
  </p:clrMapOvr>
  <p:transition spd="med" advTm="8000">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linds(horizontal)">
                                      <p:cBhvr>
                                        <p:cTn id="7" dur="50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red-beaches-australia-algae-5.jpg"/>
          <p:cNvPicPr>
            <a:picLocks noChangeAspect="1" noChangeArrowheads="1"/>
          </p:cNvPicPr>
          <p:nvPr/>
        </p:nvPicPr>
        <p:blipFill>
          <a:blip r:embed="rId2" cstate="print"/>
          <a:srcRect/>
          <a:stretch>
            <a:fillRect/>
          </a:stretch>
        </p:blipFill>
        <p:spPr bwMode="auto">
          <a:xfrm>
            <a:off x="-1" y="0"/>
            <a:ext cx="9158679" cy="6858000"/>
          </a:xfrm>
          <a:prstGeom prst="rect">
            <a:avLst/>
          </a:prstGeom>
          <a:noFill/>
        </p:spPr>
      </p:pic>
    </p:spTree>
  </p:cSld>
  <p:clrMapOvr>
    <a:masterClrMapping/>
  </p:clrMapOvr>
  <p:transition spd="med" advTm="5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Dell\Escritorio\uuuu.jpg"/>
          <p:cNvPicPr>
            <a:picLocks noChangeAspect="1" noChangeArrowheads="1"/>
          </p:cNvPicPr>
          <p:nvPr/>
        </p:nvPicPr>
        <p:blipFill>
          <a:blip r:embed="rId2" cstate="print"/>
          <a:srcRect/>
          <a:stretch>
            <a:fillRect/>
          </a:stretch>
        </p:blipFill>
        <p:spPr bwMode="auto">
          <a:xfrm>
            <a:off x="0" y="0"/>
            <a:ext cx="9286906" cy="6858000"/>
          </a:xfrm>
          <a:prstGeom prst="rect">
            <a:avLst/>
          </a:prstGeom>
          <a:noFill/>
        </p:spPr>
      </p:pic>
      <p:sp>
        <p:nvSpPr>
          <p:cNvPr id="5" name="4 Extracto"/>
          <p:cNvSpPr/>
          <p:nvPr/>
        </p:nvSpPr>
        <p:spPr>
          <a:xfrm>
            <a:off x="2500313" y="3214688"/>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Extracto"/>
          <p:cNvSpPr/>
          <p:nvPr/>
        </p:nvSpPr>
        <p:spPr>
          <a:xfrm flipV="1">
            <a:off x="2428875" y="1928813"/>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Extracto"/>
          <p:cNvSpPr/>
          <p:nvPr/>
        </p:nvSpPr>
        <p:spPr>
          <a:xfrm flipV="1">
            <a:off x="2428875" y="1500188"/>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xtracto"/>
          <p:cNvSpPr/>
          <p:nvPr/>
        </p:nvSpPr>
        <p:spPr>
          <a:xfrm>
            <a:off x="2500313" y="3643313"/>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xtracto"/>
          <p:cNvSpPr/>
          <p:nvPr/>
        </p:nvSpPr>
        <p:spPr>
          <a:xfrm flipV="1">
            <a:off x="2428875" y="1214438"/>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xtracto"/>
          <p:cNvSpPr/>
          <p:nvPr/>
        </p:nvSpPr>
        <p:spPr>
          <a:xfrm flipV="1">
            <a:off x="2428875" y="785813"/>
            <a:ext cx="4786313" cy="1223962"/>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xtracto"/>
          <p:cNvSpPr/>
          <p:nvPr/>
        </p:nvSpPr>
        <p:spPr>
          <a:xfrm>
            <a:off x="2500313" y="4000500"/>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xtracto"/>
          <p:cNvSpPr/>
          <p:nvPr/>
        </p:nvSpPr>
        <p:spPr>
          <a:xfrm>
            <a:off x="2500313" y="4429125"/>
            <a:ext cx="4786312" cy="1428750"/>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xtracto"/>
          <p:cNvSpPr/>
          <p:nvPr/>
        </p:nvSpPr>
        <p:spPr>
          <a:xfrm flipV="1">
            <a:off x="2428875" y="357188"/>
            <a:ext cx="4786313" cy="1223962"/>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xtracto"/>
          <p:cNvSpPr/>
          <p:nvPr/>
        </p:nvSpPr>
        <p:spPr>
          <a:xfrm>
            <a:off x="2500313" y="4929188"/>
            <a:ext cx="4786312"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xtracto"/>
          <p:cNvSpPr/>
          <p:nvPr/>
        </p:nvSpPr>
        <p:spPr>
          <a:xfrm flipV="1">
            <a:off x="2428875" y="0"/>
            <a:ext cx="4786313" cy="1223963"/>
          </a:xfrm>
          <a:prstGeom prst="flowChartExtract">
            <a:avLst/>
          </a:prstGeom>
          <a:solidFill>
            <a:srgbClr val="C00000">
              <a:alpha val="68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xtracto"/>
          <p:cNvSpPr/>
          <p:nvPr/>
        </p:nvSpPr>
        <p:spPr>
          <a:xfrm>
            <a:off x="2571750" y="5429250"/>
            <a:ext cx="4786313" cy="1428750"/>
          </a:xfrm>
          <a:prstGeom prst="flowChartExtract">
            <a:avLst/>
          </a:prstGeom>
          <a:solidFill>
            <a:srgbClr val="C00000">
              <a:alpha val="67000"/>
            </a:srgbClr>
          </a:solidFill>
          <a:ln>
            <a:solidFill>
              <a:schemeClr val="bg2">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med" advTm="1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8" presetClass="emph" presetSubtype="0" fill="hold" nodeType="withEffect">
                                  <p:stCondLst>
                                    <p:cond delay="0"/>
                                  </p:stCondLst>
                                  <p:childTnLst>
                                    <p:animRot by="21600000">
                                      <p:cBhvr>
                                        <p:cTn id="42" dur="3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10"/>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4"/>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6"/>
                                        </p:tgtEl>
                                        <p:attrNameLst>
                                          <p:attrName>r</p:attrName>
                                        </p:attrNameLst>
                                      </p:cBhvr>
                                    </p:animRot>
                                  </p:childTnLst>
                                </p:cTn>
                              </p:par>
                            </p:childTnLst>
                          </p:cTn>
                        </p:par>
                        <p:par>
                          <p:cTn id="65" fill="hold">
                            <p:stCondLst>
                              <p:cond delay="3000"/>
                            </p:stCondLst>
                            <p:childTnLst>
                              <p:par>
                                <p:cTn id="66" presetID="2" presetClass="exit" presetSubtype="1" fill="hold" nodeType="after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ppt_x"/>
                                          </p:val>
                                        </p:tav>
                                      </p:tavLst>
                                    </p:anim>
                                    <p:anim calcmode="lin" valueType="num">
                                      <p:cBhvr additive="base">
                                        <p:cTn id="68" dur="3000"/>
                                        <p:tgtEl>
                                          <p:spTgt spid="6"/>
                                        </p:tgtEl>
                                        <p:attrNameLst>
                                          <p:attrName>ppt_y</p:attrName>
                                        </p:attrNameLst>
                                      </p:cBhvr>
                                      <p:tavLst>
                                        <p:tav tm="0">
                                          <p:val>
                                            <p:strVal val="ppt_y"/>
                                          </p:val>
                                        </p:tav>
                                        <p:tav tm="100000">
                                          <p:val>
                                            <p:strVal val="0-ppt_h/2"/>
                                          </p:val>
                                        </p:tav>
                                      </p:tavLst>
                                    </p:anim>
                                    <p:set>
                                      <p:cBhvr>
                                        <p:cTn id="69" dur="1" fill="hold">
                                          <p:stCondLst>
                                            <p:cond delay="2999"/>
                                          </p:stCondLst>
                                        </p:cTn>
                                        <p:tgtEl>
                                          <p:spTgt spid="6"/>
                                        </p:tgtEl>
                                        <p:attrNameLst>
                                          <p:attrName>style.visibility</p:attrName>
                                        </p:attrNameLst>
                                      </p:cBhvr>
                                      <p:to>
                                        <p:strVal val="hidden"/>
                                      </p:to>
                                    </p:set>
                                  </p:childTnLst>
                                </p:cTn>
                              </p:par>
                              <p:par>
                                <p:cTn id="70" presetID="53" presetClass="entr" presetSubtype="0"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2000" fill="hold"/>
                                        <p:tgtEl>
                                          <p:spTgt spid="18"/>
                                        </p:tgtEl>
                                        <p:attrNameLst>
                                          <p:attrName>ppt_w</p:attrName>
                                        </p:attrNameLst>
                                      </p:cBhvr>
                                      <p:tavLst>
                                        <p:tav tm="0">
                                          <p:val>
                                            <p:fltVal val="0"/>
                                          </p:val>
                                        </p:tav>
                                        <p:tav tm="100000">
                                          <p:val>
                                            <p:strVal val="#ppt_w"/>
                                          </p:val>
                                        </p:tav>
                                      </p:tavLst>
                                    </p:anim>
                                    <p:anim calcmode="lin" valueType="num">
                                      <p:cBhvr>
                                        <p:cTn id="73" dur="2000" fill="hold"/>
                                        <p:tgtEl>
                                          <p:spTgt spid="18"/>
                                        </p:tgtEl>
                                        <p:attrNameLst>
                                          <p:attrName>ppt_h</p:attrName>
                                        </p:attrNameLst>
                                      </p:cBhvr>
                                      <p:tavLst>
                                        <p:tav tm="0">
                                          <p:val>
                                            <p:fltVal val="0"/>
                                          </p:val>
                                        </p:tav>
                                        <p:tav tm="100000">
                                          <p:val>
                                            <p:strVal val="#ppt_h"/>
                                          </p:val>
                                        </p:tav>
                                      </p:tavLst>
                                    </p:anim>
                                    <p:animEffect transition="in" filter="fade">
                                      <p:cBhvr>
                                        <p:cTn id="74" dur="2000"/>
                                        <p:tgtEl>
                                          <p:spTgt spid="18"/>
                                        </p:tgtEl>
                                      </p:cBhvr>
                                    </p:animEffect>
                                  </p:childTnLst>
                                </p:cTn>
                              </p:par>
                              <p:par>
                                <p:cTn id="75" presetID="2" presetClass="exit" presetSubtype="1" fill="hold" nodeType="withEffect">
                                  <p:stCondLst>
                                    <p:cond delay="0"/>
                                  </p:stCondLst>
                                  <p:childTnLst>
                                    <p:anim calcmode="lin" valueType="num">
                                      <p:cBhvr additive="base">
                                        <p:cTn id="76" dur="3000"/>
                                        <p:tgtEl>
                                          <p:spTgt spid="7"/>
                                        </p:tgtEl>
                                        <p:attrNameLst>
                                          <p:attrName>ppt_x</p:attrName>
                                        </p:attrNameLst>
                                      </p:cBhvr>
                                      <p:tavLst>
                                        <p:tav tm="0">
                                          <p:val>
                                            <p:strVal val="ppt_x"/>
                                          </p:val>
                                        </p:tav>
                                        <p:tav tm="100000">
                                          <p:val>
                                            <p:strVal val="ppt_x"/>
                                          </p:val>
                                        </p:tav>
                                      </p:tavLst>
                                    </p:anim>
                                    <p:anim calcmode="lin" valueType="num">
                                      <p:cBhvr additive="base">
                                        <p:cTn id="77" dur="3000"/>
                                        <p:tgtEl>
                                          <p:spTgt spid="7"/>
                                        </p:tgtEl>
                                        <p:attrNameLst>
                                          <p:attrName>ppt_y</p:attrName>
                                        </p:attrNameLst>
                                      </p:cBhvr>
                                      <p:tavLst>
                                        <p:tav tm="0">
                                          <p:val>
                                            <p:strVal val="ppt_y"/>
                                          </p:val>
                                        </p:tav>
                                        <p:tav tm="100000">
                                          <p:val>
                                            <p:strVal val="0-ppt_h/2"/>
                                          </p:val>
                                        </p:tav>
                                      </p:tavLst>
                                    </p:anim>
                                    <p:set>
                                      <p:cBhvr>
                                        <p:cTn id="78" dur="1" fill="hold">
                                          <p:stCondLst>
                                            <p:cond delay="2999"/>
                                          </p:stCondLst>
                                        </p:cTn>
                                        <p:tgtEl>
                                          <p:spTgt spid="7"/>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3000"/>
                                        <p:tgtEl>
                                          <p:spTgt spid="9"/>
                                        </p:tgtEl>
                                        <p:attrNameLst>
                                          <p:attrName>ppt_x</p:attrName>
                                        </p:attrNameLst>
                                      </p:cBhvr>
                                      <p:tavLst>
                                        <p:tav tm="0">
                                          <p:val>
                                            <p:strVal val="ppt_x"/>
                                          </p:val>
                                        </p:tav>
                                        <p:tav tm="100000">
                                          <p:val>
                                            <p:strVal val="ppt_x"/>
                                          </p:val>
                                        </p:tav>
                                      </p:tavLst>
                                    </p:anim>
                                    <p:anim calcmode="lin" valueType="num">
                                      <p:cBhvr additive="base">
                                        <p:cTn id="81" dur="3000"/>
                                        <p:tgtEl>
                                          <p:spTgt spid="9"/>
                                        </p:tgtEl>
                                        <p:attrNameLst>
                                          <p:attrName>ppt_y</p:attrName>
                                        </p:attrNameLst>
                                      </p:cBhvr>
                                      <p:tavLst>
                                        <p:tav tm="0">
                                          <p:val>
                                            <p:strVal val="ppt_y"/>
                                          </p:val>
                                        </p:tav>
                                        <p:tav tm="100000">
                                          <p:val>
                                            <p:strVal val="0-ppt_h/2"/>
                                          </p:val>
                                        </p:tav>
                                      </p:tavLst>
                                    </p:anim>
                                    <p:set>
                                      <p:cBhvr>
                                        <p:cTn id="82" dur="1" fill="hold">
                                          <p:stCondLst>
                                            <p:cond delay="2999"/>
                                          </p:stCondLst>
                                        </p:cTn>
                                        <p:tgtEl>
                                          <p:spTgt spid="9"/>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ppt_x"/>
                                          </p:val>
                                        </p:tav>
                                      </p:tavLst>
                                    </p:anim>
                                    <p:anim calcmode="lin" valueType="num">
                                      <p:cBhvr additive="base">
                                        <p:cTn id="85" dur="3000"/>
                                        <p:tgtEl>
                                          <p:spTgt spid="10"/>
                                        </p:tgtEl>
                                        <p:attrNameLst>
                                          <p:attrName>ppt_y</p:attrName>
                                        </p:attrNameLst>
                                      </p:cBhvr>
                                      <p:tavLst>
                                        <p:tav tm="0">
                                          <p:val>
                                            <p:strVal val="ppt_y"/>
                                          </p:val>
                                        </p:tav>
                                        <p:tav tm="100000">
                                          <p:val>
                                            <p:strVal val="0-ppt_h/2"/>
                                          </p:val>
                                        </p:tav>
                                      </p:tavLst>
                                    </p:anim>
                                    <p:set>
                                      <p:cBhvr>
                                        <p:cTn id="86" dur="1" fill="hold">
                                          <p:stCondLst>
                                            <p:cond delay="2999"/>
                                          </p:stCondLst>
                                        </p:cTn>
                                        <p:tgtEl>
                                          <p:spTgt spid="10"/>
                                        </p:tgtEl>
                                        <p:attrNameLst>
                                          <p:attrName>style.visibility</p:attrName>
                                        </p:attrNameLst>
                                      </p:cBhvr>
                                      <p:to>
                                        <p:strVal val="hidden"/>
                                      </p:to>
                                    </p:set>
                                  </p:childTnLst>
                                </p:cTn>
                              </p:par>
                              <p:par>
                                <p:cTn id="87" presetID="2" presetClass="exit" presetSubtype="1" fill="hold" nodeType="withEffect">
                                  <p:stCondLst>
                                    <p:cond delay="0"/>
                                  </p:stCondLst>
                                  <p:childTnLst>
                                    <p:anim calcmode="lin" valueType="num">
                                      <p:cBhvr additive="base">
                                        <p:cTn id="88" dur="3000"/>
                                        <p:tgtEl>
                                          <p:spTgt spid="13"/>
                                        </p:tgtEl>
                                        <p:attrNameLst>
                                          <p:attrName>ppt_x</p:attrName>
                                        </p:attrNameLst>
                                      </p:cBhvr>
                                      <p:tavLst>
                                        <p:tav tm="0">
                                          <p:val>
                                            <p:strVal val="ppt_x"/>
                                          </p:val>
                                        </p:tav>
                                        <p:tav tm="100000">
                                          <p:val>
                                            <p:strVal val="ppt_x"/>
                                          </p:val>
                                        </p:tav>
                                      </p:tavLst>
                                    </p:anim>
                                    <p:anim calcmode="lin" valueType="num">
                                      <p:cBhvr additive="base">
                                        <p:cTn id="89" dur="3000"/>
                                        <p:tgtEl>
                                          <p:spTgt spid="13"/>
                                        </p:tgtEl>
                                        <p:attrNameLst>
                                          <p:attrName>ppt_y</p:attrName>
                                        </p:attrNameLst>
                                      </p:cBhvr>
                                      <p:tavLst>
                                        <p:tav tm="0">
                                          <p:val>
                                            <p:strVal val="ppt_y"/>
                                          </p:val>
                                        </p:tav>
                                        <p:tav tm="100000">
                                          <p:val>
                                            <p:strVal val="0-ppt_h/2"/>
                                          </p:val>
                                        </p:tav>
                                      </p:tavLst>
                                    </p:anim>
                                    <p:set>
                                      <p:cBhvr>
                                        <p:cTn id="90" dur="1" fill="hold">
                                          <p:stCondLst>
                                            <p:cond delay="2999"/>
                                          </p:stCondLst>
                                        </p:cTn>
                                        <p:tgtEl>
                                          <p:spTgt spid="13"/>
                                        </p:tgtEl>
                                        <p:attrNameLst>
                                          <p:attrName>style.visibility</p:attrName>
                                        </p:attrNameLst>
                                      </p:cBhvr>
                                      <p:to>
                                        <p:strVal val="hidden"/>
                                      </p:to>
                                    </p:set>
                                  </p:childTnLst>
                                </p:cTn>
                              </p:par>
                              <p:par>
                                <p:cTn id="91" presetID="2" presetClass="exit" presetSubtype="1" fill="hold" nodeType="withEffect">
                                  <p:stCondLst>
                                    <p:cond delay="0"/>
                                  </p:stCondLst>
                                  <p:childTnLst>
                                    <p:anim calcmode="lin" valueType="num">
                                      <p:cBhvr additive="base">
                                        <p:cTn id="92" dur="3000"/>
                                        <p:tgtEl>
                                          <p:spTgt spid="15"/>
                                        </p:tgtEl>
                                        <p:attrNameLst>
                                          <p:attrName>ppt_x</p:attrName>
                                        </p:attrNameLst>
                                      </p:cBhvr>
                                      <p:tavLst>
                                        <p:tav tm="0">
                                          <p:val>
                                            <p:strVal val="ppt_x"/>
                                          </p:val>
                                        </p:tav>
                                        <p:tav tm="100000">
                                          <p:val>
                                            <p:strVal val="ppt_x"/>
                                          </p:val>
                                        </p:tav>
                                      </p:tavLst>
                                    </p:anim>
                                    <p:anim calcmode="lin" valueType="num">
                                      <p:cBhvr additive="base">
                                        <p:cTn id="93" dur="3000"/>
                                        <p:tgtEl>
                                          <p:spTgt spid="15"/>
                                        </p:tgtEl>
                                        <p:attrNameLst>
                                          <p:attrName>ppt_y</p:attrName>
                                        </p:attrNameLst>
                                      </p:cBhvr>
                                      <p:tavLst>
                                        <p:tav tm="0">
                                          <p:val>
                                            <p:strVal val="ppt_y"/>
                                          </p:val>
                                        </p:tav>
                                        <p:tav tm="100000">
                                          <p:val>
                                            <p:strVal val="0-ppt_h/2"/>
                                          </p:val>
                                        </p:tav>
                                      </p:tavLst>
                                    </p:anim>
                                    <p:set>
                                      <p:cBhvr>
                                        <p:cTn id="94" dur="1" fill="hold">
                                          <p:stCondLst>
                                            <p:cond delay="2999"/>
                                          </p:stCondLst>
                                        </p:cTn>
                                        <p:tgtEl>
                                          <p:spTgt spid="15"/>
                                        </p:tgtEl>
                                        <p:attrNameLst>
                                          <p:attrName>style.visibility</p:attrName>
                                        </p:attrNameLst>
                                      </p:cBhvr>
                                      <p:to>
                                        <p:strVal val="hidden"/>
                                      </p:to>
                                    </p:set>
                                  </p:childTnLst>
                                </p:cTn>
                              </p:par>
                              <p:par>
                                <p:cTn id="95" presetID="2" presetClass="exit" presetSubtype="4" fill="hold" nodeType="withEffect">
                                  <p:stCondLst>
                                    <p:cond delay="0"/>
                                  </p:stCondLst>
                                  <p:childTnLst>
                                    <p:anim calcmode="lin" valueType="num">
                                      <p:cBhvr additive="base">
                                        <p:cTn id="96" dur="3000"/>
                                        <p:tgtEl>
                                          <p:spTgt spid="5"/>
                                        </p:tgtEl>
                                        <p:attrNameLst>
                                          <p:attrName>ppt_x</p:attrName>
                                        </p:attrNameLst>
                                      </p:cBhvr>
                                      <p:tavLst>
                                        <p:tav tm="0">
                                          <p:val>
                                            <p:strVal val="ppt_x"/>
                                          </p:val>
                                        </p:tav>
                                        <p:tav tm="100000">
                                          <p:val>
                                            <p:strVal val="ppt_x"/>
                                          </p:val>
                                        </p:tav>
                                      </p:tavLst>
                                    </p:anim>
                                    <p:anim calcmode="lin" valueType="num">
                                      <p:cBhvr additive="base">
                                        <p:cTn id="97" dur="3000"/>
                                        <p:tgtEl>
                                          <p:spTgt spid="5"/>
                                        </p:tgtEl>
                                        <p:attrNameLst>
                                          <p:attrName>ppt_y</p:attrName>
                                        </p:attrNameLst>
                                      </p:cBhvr>
                                      <p:tavLst>
                                        <p:tav tm="0">
                                          <p:val>
                                            <p:strVal val="ppt_y"/>
                                          </p:val>
                                        </p:tav>
                                        <p:tav tm="100000">
                                          <p:val>
                                            <p:strVal val="1+ppt_h/2"/>
                                          </p:val>
                                        </p:tav>
                                      </p:tavLst>
                                    </p:anim>
                                    <p:set>
                                      <p:cBhvr>
                                        <p:cTn id="98" dur="1" fill="hold">
                                          <p:stCondLst>
                                            <p:cond delay="2999"/>
                                          </p:stCondLst>
                                        </p:cTn>
                                        <p:tgtEl>
                                          <p:spTgt spid="5"/>
                                        </p:tgtEl>
                                        <p:attrNameLst>
                                          <p:attrName>style.visibility</p:attrName>
                                        </p:attrNameLst>
                                      </p:cBhvr>
                                      <p:to>
                                        <p:strVal val="hidden"/>
                                      </p:to>
                                    </p:set>
                                  </p:childTnLst>
                                </p:cTn>
                              </p:par>
                              <p:par>
                                <p:cTn id="99" presetID="2" presetClass="exit" presetSubtype="4" fill="hold" nodeType="withEffect">
                                  <p:stCondLst>
                                    <p:cond delay="0"/>
                                  </p:stCondLst>
                                  <p:childTnLst>
                                    <p:anim calcmode="lin" valueType="num">
                                      <p:cBhvr additive="base">
                                        <p:cTn id="100" dur="3000"/>
                                        <p:tgtEl>
                                          <p:spTgt spid="8"/>
                                        </p:tgtEl>
                                        <p:attrNameLst>
                                          <p:attrName>ppt_x</p:attrName>
                                        </p:attrNameLst>
                                      </p:cBhvr>
                                      <p:tavLst>
                                        <p:tav tm="0">
                                          <p:val>
                                            <p:strVal val="ppt_x"/>
                                          </p:val>
                                        </p:tav>
                                        <p:tav tm="100000">
                                          <p:val>
                                            <p:strVal val="ppt_x"/>
                                          </p:val>
                                        </p:tav>
                                      </p:tavLst>
                                    </p:anim>
                                    <p:anim calcmode="lin" valueType="num">
                                      <p:cBhvr additive="base">
                                        <p:cTn id="101" dur="3000"/>
                                        <p:tgtEl>
                                          <p:spTgt spid="8"/>
                                        </p:tgtEl>
                                        <p:attrNameLst>
                                          <p:attrName>ppt_y</p:attrName>
                                        </p:attrNameLst>
                                      </p:cBhvr>
                                      <p:tavLst>
                                        <p:tav tm="0">
                                          <p:val>
                                            <p:strVal val="ppt_y"/>
                                          </p:val>
                                        </p:tav>
                                        <p:tav tm="100000">
                                          <p:val>
                                            <p:strVal val="1+ppt_h/2"/>
                                          </p:val>
                                        </p:tav>
                                      </p:tavLst>
                                    </p:anim>
                                    <p:set>
                                      <p:cBhvr>
                                        <p:cTn id="102" dur="1" fill="hold">
                                          <p:stCondLst>
                                            <p:cond delay="2999"/>
                                          </p:stCondLst>
                                        </p:cTn>
                                        <p:tgtEl>
                                          <p:spTgt spid="8"/>
                                        </p:tgtEl>
                                        <p:attrNameLst>
                                          <p:attrName>style.visibility</p:attrName>
                                        </p:attrNameLst>
                                      </p:cBhvr>
                                      <p:to>
                                        <p:strVal val="hidden"/>
                                      </p:to>
                                    </p:set>
                                  </p:childTnLst>
                                </p:cTn>
                              </p:par>
                              <p:par>
                                <p:cTn id="103" presetID="2" presetClass="exit" presetSubtype="4" fill="hold" nodeType="withEffect">
                                  <p:stCondLst>
                                    <p:cond delay="0"/>
                                  </p:stCondLst>
                                  <p:childTnLst>
                                    <p:anim calcmode="lin" valueType="num">
                                      <p:cBhvr additive="base">
                                        <p:cTn id="104" dur="3000"/>
                                        <p:tgtEl>
                                          <p:spTgt spid="11"/>
                                        </p:tgtEl>
                                        <p:attrNameLst>
                                          <p:attrName>ppt_x</p:attrName>
                                        </p:attrNameLst>
                                      </p:cBhvr>
                                      <p:tavLst>
                                        <p:tav tm="0">
                                          <p:val>
                                            <p:strVal val="ppt_x"/>
                                          </p:val>
                                        </p:tav>
                                        <p:tav tm="100000">
                                          <p:val>
                                            <p:strVal val="ppt_x"/>
                                          </p:val>
                                        </p:tav>
                                      </p:tavLst>
                                    </p:anim>
                                    <p:anim calcmode="lin" valueType="num">
                                      <p:cBhvr additive="base">
                                        <p:cTn id="105" dur="3000"/>
                                        <p:tgtEl>
                                          <p:spTgt spid="11"/>
                                        </p:tgtEl>
                                        <p:attrNameLst>
                                          <p:attrName>ppt_y</p:attrName>
                                        </p:attrNameLst>
                                      </p:cBhvr>
                                      <p:tavLst>
                                        <p:tav tm="0">
                                          <p:val>
                                            <p:strVal val="ppt_y"/>
                                          </p:val>
                                        </p:tav>
                                        <p:tav tm="100000">
                                          <p:val>
                                            <p:strVal val="1+ppt_h/2"/>
                                          </p:val>
                                        </p:tav>
                                      </p:tavLst>
                                    </p:anim>
                                    <p:set>
                                      <p:cBhvr>
                                        <p:cTn id="106" dur="1" fill="hold">
                                          <p:stCondLst>
                                            <p:cond delay="2999"/>
                                          </p:stCondLst>
                                        </p:cTn>
                                        <p:tgtEl>
                                          <p:spTgt spid="11"/>
                                        </p:tgtEl>
                                        <p:attrNameLst>
                                          <p:attrName>style.visibility</p:attrName>
                                        </p:attrNameLst>
                                      </p:cBhvr>
                                      <p:to>
                                        <p:strVal val="hidden"/>
                                      </p:to>
                                    </p:set>
                                  </p:childTnLst>
                                </p:cTn>
                              </p:par>
                              <p:par>
                                <p:cTn id="107" presetID="2" presetClass="exit" presetSubtype="4" fill="hold" nodeType="withEffect">
                                  <p:stCondLst>
                                    <p:cond delay="0"/>
                                  </p:stCondLst>
                                  <p:childTnLst>
                                    <p:anim calcmode="lin" valueType="num">
                                      <p:cBhvr additive="base">
                                        <p:cTn id="108" dur="3000"/>
                                        <p:tgtEl>
                                          <p:spTgt spid="12"/>
                                        </p:tgtEl>
                                        <p:attrNameLst>
                                          <p:attrName>ppt_x</p:attrName>
                                        </p:attrNameLst>
                                      </p:cBhvr>
                                      <p:tavLst>
                                        <p:tav tm="0">
                                          <p:val>
                                            <p:strVal val="ppt_x"/>
                                          </p:val>
                                        </p:tav>
                                        <p:tav tm="100000">
                                          <p:val>
                                            <p:strVal val="ppt_x"/>
                                          </p:val>
                                        </p:tav>
                                      </p:tavLst>
                                    </p:anim>
                                    <p:anim calcmode="lin" valueType="num">
                                      <p:cBhvr additive="base">
                                        <p:cTn id="109" dur="3000"/>
                                        <p:tgtEl>
                                          <p:spTgt spid="12"/>
                                        </p:tgtEl>
                                        <p:attrNameLst>
                                          <p:attrName>ppt_y</p:attrName>
                                        </p:attrNameLst>
                                      </p:cBhvr>
                                      <p:tavLst>
                                        <p:tav tm="0">
                                          <p:val>
                                            <p:strVal val="ppt_y"/>
                                          </p:val>
                                        </p:tav>
                                        <p:tav tm="100000">
                                          <p:val>
                                            <p:strVal val="1+ppt_h/2"/>
                                          </p:val>
                                        </p:tav>
                                      </p:tavLst>
                                    </p:anim>
                                    <p:set>
                                      <p:cBhvr>
                                        <p:cTn id="110" dur="1" fill="hold">
                                          <p:stCondLst>
                                            <p:cond delay="2999"/>
                                          </p:stCondLst>
                                        </p:cTn>
                                        <p:tgtEl>
                                          <p:spTgt spid="12"/>
                                        </p:tgtEl>
                                        <p:attrNameLst>
                                          <p:attrName>style.visibility</p:attrName>
                                        </p:attrNameLst>
                                      </p:cBhvr>
                                      <p:to>
                                        <p:strVal val="hidden"/>
                                      </p:to>
                                    </p:set>
                                  </p:childTnLst>
                                </p:cTn>
                              </p:par>
                              <p:par>
                                <p:cTn id="111" presetID="2" presetClass="exit" presetSubtype="4" fill="hold" nodeType="withEffect">
                                  <p:stCondLst>
                                    <p:cond delay="0"/>
                                  </p:stCondLst>
                                  <p:childTnLst>
                                    <p:anim calcmode="lin" valueType="num">
                                      <p:cBhvr additive="base">
                                        <p:cTn id="112" dur="3000"/>
                                        <p:tgtEl>
                                          <p:spTgt spid="14"/>
                                        </p:tgtEl>
                                        <p:attrNameLst>
                                          <p:attrName>ppt_x</p:attrName>
                                        </p:attrNameLst>
                                      </p:cBhvr>
                                      <p:tavLst>
                                        <p:tav tm="0">
                                          <p:val>
                                            <p:strVal val="ppt_x"/>
                                          </p:val>
                                        </p:tav>
                                        <p:tav tm="100000">
                                          <p:val>
                                            <p:strVal val="ppt_x"/>
                                          </p:val>
                                        </p:tav>
                                      </p:tavLst>
                                    </p:anim>
                                    <p:anim calcmode="lin" valueType="num">
                                      <p:cBhvr additive="base">
                                        <p:cTn id="113" dur="3000"/>
                                        <p:tgtEl>
                                          <p:spTgt spid="14"/>
                                        </p:tgtEl>
                                        <p:attrNameLst>
                                          <p:attrName>ppt_y</p:attrName>
                                        </p:attrNameLst>
                                      </p:cBhvr>
                                      <p:tavLst>
                                        <p:tav tm="0">
                                          <p:val>
                                            <p:strVal val="ppt_y"/>
                                          </p:val>
                                        </p:tav>
                                        <p:tav tm="100000">
                                          <p:val>
                                            <p:strVal val="1+ppt_h/2"/>
                                          </p:val>
                                        </p:tav>
                                      </p:tavLst>
                                    </p:anim>
                                    <p:set>
                                      <p:cBhvr>
                                        <p:cTn id="114" dur="1" fill="hold">
                                          <p:stCondLst>
                                            <p:cond delay="2999"/>
                                          </p:stCondLst>
                                        </p:cTn>
                                        <p:tgtEl>
                                          <p:spTgt spid="14"/>
                                        </p:tgtEl>
                                        <p:attrNameLst>
                                          <p:attrName>style.visibility</p:attrName>
                                        </p:attrNameLst>
                                      </p:cBhvr>
                                      <p:to>
                                        <p:strVal val="hidden"/>
                                      </p:to>
                                    </p:set>
                                  </p:childTnLst>
                                </p:cTn>
                              </p:par>
                              <p:par>
                                <p:cTn id="115" presetID="2" presetClass="exit" presetSubtype="4" fill="hold" nodeType="withEffect">
                                  <p:stCondLst>
                                    <p:cond delay="0"/>
                                  </p:stCondLst>
                                  <p:childTnLst>
                                    <p:anim calcmode="lin" valueType="num">
                                      <p:cBhvr additive="base">
                                        <p:cTn id="116" dur="3000"/>
                                        <p:tgtEl>
                                          <p:spTgt spid="16"/>
                                        </p:tgtEl>
                                        <p:attrNameLst>
                                          <p:attrName>ppt_x</p:attrName>
                                        </p:attrNameLst>
                                      </p:cBhvr>
                                      <p:tavLst>
                                        <p:tav tm="0">
                                          <p:val>
                                            <p:strVal val="ppt_x"/>
                                          </p:val>
                                        </p:tav>
                                        <p:tav tm="100000">
                                          <p:val>
                                            <p:strVal val="ppt_x"/>
                                          </p:val>
                                        </p:tav>
                                      </p:tavLst>
                                    </p:anim>
                                    <p:anim calcmode="lin" valueType="num">
                                      <p:cBhvr additive="base">
                                        <p:cTn id="117" dur="3000"/>
                                        <p:tgtEl>
                                          <p:spTgt spid="16"/>
                                        </p:tgtEl>
                                        <p:attrNameLst>
                                          <p:attrName>ppt_y</p:attrName>
                                        </p:attrNameLst>
                                      </p:cBhvr>
                                      <p:tavLst>
                                        <p:tav tm="0">
                                          <p:val>
                                            <p:strVal val="ppt_y"/>
                                          </p:val>
                                        </p:tav>
                                        <p:tav tm="100000">
                                          <p:val>
                                            <p:strVal val="1+ppt_h/2"/>
                                          </p:val>
                                        </p:tav>
                                      </p:tavLst>
                                    </p:anim>
                                    <p:set>
                                      <p:cBhvr>
                                        <p:cTn id="118" dur="1" fill="hold">
                                          <p:stCondLst>
                                            <p:cond delay="2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s://dub126.mail.live.com/Handlers/ImageProxy.mvc?bicild=&amp;canary=GBsFyIo%2bxf71u1YGGs2m9eSplDmQKdTx4RhnkgzDcaM%3d0&amp;url=http%3a%2f%2fwww.tandildiario.com%2fthumb%2f74161%2f604-402-92%2f660%2520%283%29.jpg"/>
          <p:cNvPicPr>
            <a:picLocks noChangeAspect="1" noChangeArrowheads="1"/>
          </p:cNvPicPr>
          <p:nvPr/>
        </p:nvPicPr>
        <p:blipFill>
          <a:blip r:embed="rId2" cstate="print"/>
          <a:srcRect/>
          <a:stretch>
            <a:fillRect/>
          </a:stretch>
        </p:blipFill>
        <p:spPr bwMode="auto">
          <a:xfrm>
            <a:off x="0" y="0"/>
            <a:ext cx="9234848" cy="6858000"/>
          </a:xfrm>
          <a:prstGeom prst="rect">
            <a:avLst/>
          </a:prstGeom>
          <a:noFill/>
        </p:spPr>
      </p:pic>
      <p:sp>
        <p:nvSpPr>
          <p:cNvPr id="3" name="2 Rectángulo"/>
          <p:cNvSpPr>
            <a:spLocks noChangeArrowheads="1"/>
          </p:cNvSpPr>
          <p:nvPr/>
        </p:nvSpPr>
        <p:spPr bwMode="auto">
          <a:xfrm>
            <a:off x="285720" y="285728"/>
            <a:ext cx="7000875" cy="584200"/>
          </a:xfrm>
          <a:prstGeom prst="rect">
            <a:avLst/>
          </a:prstGeom>
          <a:noFill/>
          <a:ln w="9525">
            <a:noFill/>
            <a:miter lim="800000"/>
            <a:headEnd/>
            <a:tailEnd/>
          </a:ln>
        </p:spPr>
        <p:txBody>
          <a:bodyPr>
            <a:spAutoFit/>
          </a:bodyPr>
          <a:lstStyle/>
          <a:p>
            <a:pPr eaLnBrk="1" hangingPunct="1"/>
            <a:r>
              <a:rPr lang="es-MX" altLang="es-ES" sz="3200" i="1" dirty="0" err="1">
                <a:solidFill>
                  <a:srgbClr val="FFFF00"/>
                </a:solidFill>
                <a:latin typeface="Book Antiqua" pitchFamily="18" charset="0"/>
              </a:rPr>
              <a:t>We</a:t>
            </a:r>
            <a:r>
              <a:rPr lang="es-MX" altLang="es-ES" sz="3200" i="1" dirty="0">
                <a:solidFill>
                  <a:srgbClr val="FFFF00"/>
                </a:solidFill>
                <a:latin typeface="Book Antiqua" pitchFamily="18" charset="0"/>
              </a:rPr>
              <a:t> Are </a:t>
            </a:r>
            <a:r>
              <a:rPr lang="es-MX" altLang="es-ES" sz="3200" i="1" dirty="0" err="1">
                <a:solidFill>
                  <a:srgbClr val="FFFF00"/>
                </a:solidFill>
                <a:latin typeface="Book Antiqua" pitchFamily="18" charset="0"/>
              </a:rPr>
              <a:t>The</a:t>
            </a:r>
            <a:r>
              <a:rPr lang="es-MX" altLang="es-ES" sz="3200" i="1" dirty="0">
                <a:solidFill>
                  <a:srgbClr val="FFFF00"/>
                </a:solidFill>
                <a:latin typeface="Book Antiqua" pitchFamily="18" charset="0"/>
              </a:rPr>
              <a:t> </a:t>
            </a:r>
            <a:r>
              <a:rPr lang="es-MX" altLang="es-ES" sz="3200" i="1" dirty="0" err="1">
                <a:solidFill>
                  <a:srgbClr val="FFFF00"/>
                </a:solidFill>
                <a:latin typeface="Book Antiqua" pitchFamily="18" charset="0"/>
              </a:rPr>
              <a:t>World</a:t>
            </a:r>
            <a:r>
              <a:rPr lang="es-MX" altLang="es-ES" sz="3200" i="1" dirty="0">
                <a:solidFill>
                  <a:srgbClr val="FFFF00"/>
                </a:solidFill>
                <a:latin typeface="Book Antiqua" pitchFamily="18" charset="0"/>
              </a:rPr>
              <a:t> </a:t>
            </a:r>
          </a:p>
        </p:txBody>
      </p:sp>
      <p:sp>
        <p:nvSpPr>
          <p:cNvPr id="4" name="3 Rectángulo"/>
          <p:cNvSpPr>
            <a:spLocks noChangeArrowheads="1"/>
          </p:cNvSpPr>
          <p:nvPr/>
        </p:nvSpPr>
        <p:spPr bwMode="auto">
          <a:xfrm>
            <a:off x="214282" y="785794"/>
            <a:ext cx="5643563" cy="862012"/>
          </a:xfrm>
          <a:prstGeom prst="rect">
            <a:avLst/>
          </a:prstGeom>
          <a:noFill/>
          <a:ln w="9525">
            <a:noFill/>
            <a:miter lim="800000"/>
            <a:headEnd/>
            <a:tailEnd/>
          </a:ln>
        </p:spPr>
        <p:txBody>
          <a:bodyPr>
            <a:spAutoFit/>
          </a:bodyPr>
          <a:lstStyle/>
          <a:p>
            <a:pPr eaLnBrk="1" hangingPunct="1"/>
            <a:r>
              <a:rPr lang="es-MX" altLang="es-ES" sz="3200" i="1" dirty="0">
                <a:solidFill>
                  <a:srgbClr val="FFFF00"/>
                </a:solidFill>
                <a:latin typeface="Book Antiqua" pitchFamily="18" charset="0"/>
              </a:rPr>
              <a:t>Nosotros Somos El Mundo</a:t>
            </a:r>
            <a:r>
              <a:rPr lang="es-MX" altLang="es-ES" b="1" dirty="0">
                <a:solidFill>
                  <a:schemeClr val="bg1"/>
                </a:solidFill>
                <a:latin typeface="Book Antiqua" pitchFamily="18" charset="0"/>
              </a:rPr>
              <a:t/>
            </a:r>
            <a:br>
              <a:rPr lang="es-MX" altLang="es-ES" b="1" dirty="0">
                <a:solidFill>
                  <a:schemeClr val="bg1"/>
                </a:solidFill>
                <a:latin typeface="Book Antiqua" pitchFamily="18" charset="0"/>
              </a:rPr>
            </a:br>
            <a:endParaRPr lang="es-MX" altLang="es-ES" dirty="0">
              <a:solidFill>
                <a:schemeClr val="bg1"/>
              </a:solidFill>
              <a:latin typeface="Book Antiqua" pitchFamily="18" charset="0"/>
            </a:endParaRPr>
          </a:p>
        </p:txBody>
      </p:sp>
    </p:spTree>
  </p:cSld>
  <p:clrMapOvr>
    <a:masterClrMapping/>
  </p:clrMapOvr>
  <p:transition spd="slow" advTm="6000">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3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0"/>
                                        <p:tgtEl>
                                          <p:spTgt spid="3"/>
                                        </p:tgtEl>
                                      </p:cBhvr>
                                    </p:animEffect>
                                  </p:childTnLst>
                                </p:cTn>
                              </p:par>
                            </p:childTnLst>
                          </p:cTn>
                        </p:par>
                        <p:par>
                          <p:cTn id="8" fill="hold" nodeType="afterGroup">
                            <p:stCondLst>
                              <p:cond delay="6500"/>
                            </p:stCondLst>
                            <p:childTnLst>
                              <p:par>
                                <p:cTn id="9" presetID="10" presetClass="entr" presetSubtype="0" fill="hold" grpId="0" nodeType="afterEffect">
                                  <p:stCondLst>
                                    <p:cond delay="25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971600" y="1484784"/>
            <a:ext cx="6742532"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a:t>
            </a: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FUERTE</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ABRAZO,</a:t>
            </a: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QUE TENGAS </a:t>
            </a:r>
            <a:endPar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endParaRPr>
          </a:p>
          <a:p>
            <a:pPr lvl="1" algn="ctr">
              <a:defRPr/>
            </a:pPr>
            <a:r>
              <a:rPr lang="es-ES" sz="4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UN BUEN </a:t>
            </a:r>
            <a:r>
              <a:rPr lang="es-ES" sz="4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Comic Sans MS" pitchFamily="66"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890339"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med" advTm="1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5"/>
                                      </p:to>
                                    </p:set>
                                    <p:animEffect filter="image" prLst="opacity: 0.5">
                                      <p:cBhvr rctx="IE">
                                        <p:cTn id="7" dur="indefinite"/>
                                        <p:tgtEl>
                                          <p:spTgt spid="10"/>
                                        </p:tgtEl>
                                      </p:cBhvr>
                                    </p:animEffect>
                                  </p:childTnLst>
                                </p:cTn>
                              </p:par>
                            </p:childTnLst>
                          </p:cTn>
                        </p:par>
                        <p:par>
                          <p:cTn id="8" fill="hold">
                            <p:stCondLst>
                              <p:cond delay="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3"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6">
                                            <p:txEl>
                                              <p:pRg st="0" end="0"/>
                                            </p:txEl>
                                          </p:spTgt>
                                        </p:tgtEl>
                                      </p:cBhvr>
                                    </p:animEffect>
                                  </p:childTnLst>
                                </p:cTn>
                              </p:par>
                            </p:childTnLst>
                          </p:cTn>
                        </p:par>
                        <p:par>
                          <p:cTn id="16" fill="hold">
                            <p:stCondLst>
                              <p:cond delay="850"/>
                            </p:stCondLst>
                            <p:childTnLst>
                              <p:par>
                                <p:cTn id="17" presetID="41" presetClass="entr" presetSubtype="0" fill="hold" nodeType="afterEffect">
                                  <p:stCondLst>
                                    <p:cond delay="0"/>
                                  </p:stCondLst>
                                  <p:iterate type="lt">
                                    <p:tmPct val="10000"/>
                                  </p:iterate>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p:cTn id="19"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21"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6">
                                            <p:txEl>
                                              <p:pRg st="1" end="1"/>
                                            </p:txEl>
                                          </p:spTgt>
                                        </p:tgtEl>
                                      </p:cBhvr>
                                    </p:animEffect>
                                  </p:childTnLst>
                                </p:cTn>
                              </p:par>
                            </p:childTnLst>
                          </p:cTn>
                        </p:par>
                        <p:par>
                          <p:cTn id="24" fill="hold">
                            <p:stCondLst>
                              <p:cond delay="1650"/>
                            </p:stCondLst>
                            <p:childTnLst>
                              <p:par>
                                <p:cTn id="25" presetID="41" presetClass="entr" presetSubtype="0" fill="hold" nodeType="afterEffect">
                                  <p:stCondLst>
                                    <p:cond delay="0"/>
                                  </p:stCondLst>
                                  <p:iterate type="lt">
                                    <p:tmPct val="10000"/>
                                  </p:iterate>
                                  <p:childTnLst>
                                    <p:set>
                                      <p:cBhvr>
                                        <p:cTn id="26" dur="1" fill="hold">
                                          <p:stCondLst>
                                            <p:cond delay="0"/>
                                          </p:stCondLst>
                                        </p:cTn>
                                        <p:tgtEl>
                                          <p:spTgt spid="6">
                                            <p:txEl>
                                              <p:pRg st="2" end="2"/>
                                            </p:txEl>
                                          </p:spTgt>
                                        </p:tgtEl>
                                        <p:attrNameLst>
                                          <p:attrName>style.visibility</p:attrName>
                                        </p:attrNameLst>
                                      </p:cBhvr>
                                      <p:to>
                                        <p:strVal val="visible"/>
                                      </p:to>
                                    </p:set>
                                    <p:anim calcmode="lin" valueType="num">
                                      <p:cBhvr>
                                        <p:cTn id="27" dur="500" fill="hold"/>
                                        <p:tgtEl>
                                          <p:spTgt spid="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6">
                                            <p:txEl>
                                              <p:pRg st="2" end="2"/>
                                            </p:txEl>
                                          </p:spTgt>
                                        </p:tgtEl>
                                        <p:attrNameLst>
                                          <p:attrName>ppt_y</p:attrName>
                                        </p:attrNameLst>
                                      </p:cBhvr>
                                      <p:tavLst>
                                        <p:tav tm="0">
                                          <p:val>
                                            <p:strVal val="#ppt_y"/>
                                          </p:val>
                                        </p:tav>
                                        <p:tav tm="100000">
                                          <p:val>
                                            <p:strVal val="#ppt_y"/>
                                          </p:val>
                                        </p:tav>
                                      </p:tavLst>
                                    </p:anim>
                                    <p:anim calcmode="lin" valueType="num">
                                      <p:cBhvr>
                                        <p:cTn id="29" dur="500" fill="hold"/>
                                        <p:tgtEl>
                                          <p:spTgt spid="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6">
                                            <p:txEl>
                                              <p:pRg st="2" end="2"/>
                                            </p:txEl>
                                          </p:spTgt>
                                        </p:tgtEl>
                                      </p:cBhvr>
                                    </p:animEffect>
                                  </p:childTnLst>
                                </p:cTn>
                              </p:par>
                            </p:childTnLst>
                          </p:cTn>
                        </p:par>
                        <p:par>
                          <p:cTn id="32" fill="hold">
                            <p:stCondLst>
                              <p:cond delay="2550"/>
                            </p:stCondLst>
                            <p:childTnLst>
                              <p:par>
                                <p:cTn id="33" presetID="41" presetClass="entr" presetSubtype="0" fill="hold" nodeType="afterEffect">
                                  <p:stCondLst>
                                    <p:cond delay="0"/>
                                  </p:stCondLst>
                                  <p:iterate type="lt">
                                    <p:tmPct val="10000"/>
                                  </p:iterate>
                                  <p:childTnLst>
                                    <p:set>
                                      <p:cBhvr>
                                        <p:cTn id="34" dur="1" fill="hold">
                                          <p:stCondLst>
                                            <p:cond delay="0"/>
                                          </p:stCondLst>
                                        </p:cTn>
                                        <p:tgtEl>
                                          <p:spTgt spid="6">
                                            <p:txEl>
                                              <p:pRg st="3" end="3"/>
                                            </p:txEl>
                                          </p:spTgt>
                                        </p:tgtEl>
                                        <p:attrNameLst>
                                          <p:attrName>style.visibility</p:attrName>
                                        </p:attrNameLst>
                                      </p:cBhvr>
                                      <p:to>
                                        <p:strVal val="visible"/>
                                      </p:to>
                                    </p:set>
                                    <p:anim calcmode="lin" valueType="num">
                                      <p:cBhvr>
                                        <p:cTn id="35" dur="500" fill="hold"/>
                                        <p:tgtEl>
                                          <p:spTgt spid="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6">
                                            <p:txEl>
                                              <p:pRg st="3" end="3"/>
                                            </p:txEl>
                                          </p:spTgt>
                                        </p:tgtEl>
                                        <p:attrNameLst>
                                          <p:attrName>ppt_y</p:attrName>
                                        </p:attrNameLst>
                                      </p:cBhvr>
                                      <p:tavLst>
                                        <p:tav tm="0">
                                          <p:val>
                                            <p:strVal val="#ppt_y"/>
                                          </p:val>
                                        </p:tav>
                                        <p:tav tm="100000">
                                          <p:val>
                                            <p:strVal val="#ppt_y"/>
                                          </p:val>
                                        </p:tav>
                                      </p:tavLst>
                                    </p:anim>
                                    <p:anim calcmode="lin" valueType="num">
                                      <p:cBhvr>
                                        <p:cTn id="37" dur="500" fill="hold"/>
                                        <p:tgtEl>
                                          <p:spTgt spid="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xtraño">
  <a:themeElements>
    <a:clrScheme name="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Alapértelmezett terv">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Alapértelmezett terv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lapértelmezett terv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lapértelmezett terv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lapértelmezett terv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lapértelmezett terv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lapértelmezett terv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lapértelmezett terv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lapértelmezett terv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lapértelmezett terv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lapértelmezett terv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lapértelmezett terv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lapértelmezett terv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Extraño</Template>
  <TotalTime>45</TotalTime>
  <Words>126</Words>
  <Application>Microsoft Office PowerPoint</Application>
  <PresentationFormat>Presentación en pantalla (4:3)</PresentationFormat>
  <Paragraphs>19</Paragraphs>
  <Slides>23</Slides>
  <Notes>1</Notes>
  <HiddenSlides>0</HiddenSlides>
  <MMClips>0</MMClips>
  <ScaleCrop>false</ScaleCrop>
  <HeadingPairs>
    <vt:vector size="4" baseType="variant">
      <vt:variant>
        <vt:lpstr>Tema</vt:lpstr>
      </vt:variant>
      <vt:variant>
        <vt:i4>2</vt:i4>
      </vt:variant>
      <vt:variant>
        <vt:lpstr>Títulos de diapositiva</vt:lpstr>
      </vt:variant>
      <vt:variant>
        <vt:i4>23</vt:i4>
      </vt:variant>
    </vt:vector>
  </HeadingPairs>
  <TitlesOfParts>
    <vt:vector size="25" baseType="lpstr">
      <vt:lpstr>Extraño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5</cp:revision>
  <dcterms:created xsi:type="dcterms:W3CDTF">2015-07-21T16:02:27Z</dcterms:created>
  <dcterms:modified xsi:type="dcterms:W3CDTF">2015-07-21T16:48:06Z</dcterms:modified>
</cp:coreProperties>
</file>