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2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1" r:id="rId25"/>
    <p:sldId id="270" r:id="rId26"/>
    <p:sldId id="269" r:id="rId27"/>
    <p:sldId id="268" r:id="rId28"/>
    <p:sldId id="267" r:id="rId29"/>
    <p:sldId id="266" r:id="rId30"/>
    <p:sldId id="265" r:id="rId31"/>
    <p:sldId id="264" r:id="rId32"/>
    <p:sldId id="293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zKNOtQAiyqhb4nLwFFLHA==" hashData="OYWux2CNq5gOlMgUhWwO6WdaJj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DFBD6-35F6-4F2B-93A4-4AEA017624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2D61B-A478-48B2-BF7F-FF8A61CBA939}" type="datetimeFigureOut">
              <a:rPr lang="es-ES" smtClean="0"/>
              <a:pPr/>
              <a:t>10/10/2013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327B7-7870-46FE-BF55-3C7071701B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F1447F-56CE-4E62-A4E7-E8BDB22420D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9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60648"/>
            <a:ext cx="8316416" cy="6237312"/>
          </a:xfrm>
          <a:prstGeom prst="rect">
            <a:avLst/>
          </a:prstGeom>
        </p:spPr>
      </p:pic>
      <p:pic>
        <p:nvPicPr>
          <p:cNvPr id="1026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1484784"/>
            <a:ext cx="5676900" cy="885825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564904"/>
            <a:ext cx="3629025" cy="885825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620688"/>
            <a:ext cx="4981575" cy="504826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5833816"/>
            <a:ext cx="3603501" cy="476274"/>
          </a:xfrm>
          <a:prstGeom prst="rect">
            <a:avLst/>
          </a:prstGeom>
          <a:noFill/>
        </p:spPr>
      </p:pic>
      <p:pic>
        <p:nvPicPr>
          <p:cNvPr id="1040" name="Picture 16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5229200"/>
            <a:ext cx="1838325" cy="381001"/>
          </a:xfrm>
          <a:prstGeom prst="rect">
            <a:avLst/>
          </a:prstGeom>
          <a:noFill/>
        </p:spPr>
      </p:pic>
      <p:pic>
        <p:nvPicPr>
          <p:cNvPr id="1042" name="Picture 18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552" y="5661248"/>
            <a:ext cx="21717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  <p:sndAc>
      <p:stSnd>
        <p:snd r:embed="rId2" name="21 el mar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424936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5976664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60432" cy="6337402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7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6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16416" cy="6237312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5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093296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52928" cy="6264696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4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0932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24936" cy="6264696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marcos rusos últimos\GISELLE 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4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60</Words>
  <Application>Microsoft Office PowerPoint</Application>
  <PresentationFormat>Presentación en pantalla (4:3)</PresentationFormat>
  <Paragraphs>28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2013-10-10T15:08:49Z</dcterms:created>
  <dcterms:modified xsi:type="dcterms:W3CDTF">2013-10-10T15:45:21Z</dcterms:modified>
</cp:coreProperties>
</file>