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8" r:id="rId3"/>
    <p:sldId id="257" r:id="rId4"/>
    <p:sldId id="336" r:id="rId5"/>
    <p:sldId id="258" r:id="rId6"/>
    <p:sldId id="259" r:id="rId7"/>
    <p:sldId id="260" r:id="rId8"/>
    <p:sldId id="337" r:id="rId9"/>
    <p:sldId id="261" r:id="rId10"/>
    <p:sldId id="262" r:id="rId11"/>
    <p:sldId id="263" r:id="rId12"/>
    <p:sldId id="264" r:id="rId13"/>
    <p:sldId id="265" r:id="rId14"/>
    <p:sldId id="266" r:id="rId15"/>
    <p:sldId id="267" r:id="rId16"/>
    <p:sldId id="268" r:id="rId17"/>
    <p:sldId id="335" r:id="rId18"/>
    <p:sldId id="269" r:id="rId19"/>
    <p:sldId id="270" r:id="rId20"/>
    <p:sldId id="271" r:id="rId21"/>
    <p:sldId id="331" r:id="rId22"/>
    <p:sldId id="334" r:id="rId23"/>
    <p:sldId id="272" r:id="rId24"/>
    <p:sldId id="332" r:id="rId25"/>
    <p:sldId id="338" r:id="rId26"/>
    <p:sldId id="273" r:id="rId27"/>
    <p:sldId id="275" r:id="rId28"/>
    <p:sldId id="274" r:id="rId29"/>
    <p:sldId id="333" r:id="rId30"/>
    <p:sldId id="276" r:id="rId31"/>
    <p:sldId id="277" r:id="rId32"/>
    <p:sldId id="278" r:id="rId33"/>
    <p:sldId id="279" r:id="rId34"/>
    <p:sldId id="339" r:id="rId35"/>
    <p:sldId id="280" r:id="rId36"/>
    <p:sldId id="282" r:id="rId37"/>
    <p:sldId id="283" r:id="rId38"/>
    <p:sldId id="284" r:id="rId39"/>
    <p:sldId id="281" r:id="rId40"/>
    <p:sldId id="285" r:id="rId41"/>
    <p:sldId id="288" r:id="rId42"/>
    <p:sldId id="286" r:id="rId43"/>
    <p:sldId id="287" r:id="rId44"/>
    <p:sldId id="289" r:id="rId45"/>
    <p:sldId id="290" r:id="rId46"/>
    <p:sldId id="291" r:id="rId47"/>
    <p:sldId id="292" r:id="rId48"/>
    <p:sldId id="293" r:id="rId49"/>
    <p:sldId id="294" r:id="rId50"/>
    <p:sldId id="295" r:id="rId51"/>
    <p:sldId id="296" r:id="rId52"/>
    <p:sldId id="297" r:id="rId53"/>
    <p:sldId id="340" r:id="rId54"/>
    <p:sldId id="301" r:id="rId55"/>
    <p:sldId id="298" r:id="rId56"/>
    <p:sldId id="300" r:id="rId57"/>
    <p:sldId id="299" r:id="rId58"/>
    <p:sldId id="302" r:id="rId59"/>
    <p:sldId id="343" r:id="rId60"/>
    <p:sldId id="303" r:id="rId61"/>
    <p:sldId id="304" r:id="rId62"/>
    <p:sldId id="305" r:id="rId63"/>
    <p:sldId id="341" r:id="rId64"/>
    <p:sldId id="306" r:id="rId65"/>
    <p:sldId id="329" r:id="rId66"/>
    <p:sldId id="307" r:id="rId67"/>
    <p:sldId id="342" r:id="rId68"/>
    <p:sldId id="308" r:id="rId69"/>
    <p:sldId id="309" r:id="rId70"/>
    <p:sldId id="310" r:id="rId71"/>
    <p:sldId id="311" r:id="rId72"/>
    <p:sldId id="312" r:id="rId73"/>
    <p:sldId id="313" r:id="rId74"/>
    <p:sldId id="314" r:id="rId75"/>
    <p:sldId id="315" r:id="rId76"/>
    <p:sldId id="316" r:id="rId77"/>
    <p:sldId id="317" r:id="rId78"/>
    <p:sldId id="321" r:id="rId79"/>
    <p:sldId id="318" r:id="rId80"/>
    <p:sldId id="319" r:id="rId81"/>
    <p:sldId id="322" r:id="rId82"/>
    <p:sldId id="323" r:id="rId83"/>
    <p:sldId id="320" r:id="rId84"/>
    <p:sldId id="344" r:id="rId85"/>
    <p:sldId id="327" r:id="rId86"/>
    <p:sldId id="324" r:id="rId87"/>
    <p:sldId id="325" r:id="rId88"/>
    <p:sldId id="326" r:id="rId89"/>
    <p:sldId id="328" r:id="rId90"/>
    <p:sldId id="330" r:id="rId91"/>
    <p:sldId id="349" r:id="rId9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L95Lb72QLwgEecE9f488Q==" hashData="Fo7H8IDJorW9rMqurZ/2lomqoKo="/>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4" autoAdjust="0"/>
    <p:restoredTop sz="94660"/>
  </p:normalViewPr>
  <p:slideViewPr>
    <p:cSldViewPr snapToGrid="0">
      <p:cViewPr varScale="1">
        <p:scale>
          <a:sx n="35" d="100"/>
          <a:sy n="35" d="100"/>
        </p:scale>
        <p:origin x="-78" y="-169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9984467D-3CDA-4F62-9F7A-6060ADE8C13C}" type="datetimeFigureOut">
              <a:rPr lang="es-CO" smtClean="0"/>
              <a:pPr/>
              <a:t>23/05/2017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6D75E3-E1C4-4BBC-A940-2B30AFAAE431}" type="slidenum">
              <a:rPr lang="es-CO" smtClean="0"/>
              <a:pPr/>
              <a:t>‹Nº›</a:t>
            </a:fld>
            <a:endParaRPr lang="es-CO"/>
          </a:p>
        </p:txBody>
      </p:sp>
    </p:spTree>
    <p:extLst>
      <p:ext uri="{BB962C8B-B14F-4D97-AF65-F5344CB8AC3E}">
        <p14:creationId xmlns:p14="http://schemas.microsoft.com/office/powerpoint/2010/main" xmlns="" val="3495246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984467D-3CDA-4F62-9F7A-6060ADE8C13C}" type="datetimeFigureOut">
              <a:rPr lang="es-CO" smtClean="0"/>
              <a:pPr/>
              <a:t>23/05/2017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6D75E3-E1C4-4BBC-A940-2B30AFAAE431}" type="slidenum">
              <a:rPr lang="es-CO" smtClean="0"/>
              <a:pPr/>
              <a:t>‹Nº›</a:t>
            </a:fld>
            <a:endParaRPr lang="es-CO"/>
          </a:p>
        </p:txBody>
      </p:sp>
    </p:spTree>
    <p:extLst>
      <p:ext uri="{BB962C8B-B14F-4D97-AF65-F5344CB8AC3E}">
        <p14:creationId xmlns:p14="http://schemas.microsoft.com/office/powerpoint/2010/main" xmlns="" val="40284760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984467D-3CDA-4F62-9F7A-6060ADE8C13C}" type="datetimeFigureOut">
              <a:rPr lang="es-CO" smtClean="0"/>
              <a:pPr/>
              <a:t>23/05/2017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6D75E3-E1C4-4BBC-A940-2B30AFAAE431}" type="slidenum">
              <a:rPr lang="es-CO" smtClean="0"/>
              <a:pPr/>
              <a:t>‹Nº›</a:t>
            </a:fld>
            <a:endParaRPr lang="es-CO"/>
          </a:p>
        </p:txBody>
      </p:sp>
    </p:spTree>
    <p:extLst>
      <p:ext uri="{BB962C8B-B14F-4D97-AF65-F5344CB8AC3E}">
        <p14:creationId xmlns:p14="http://schemas.microsoft.com/office/powerpoint/2010/main" xmlns="" val="308009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9984467D-3CDA-4F62-9F7A-6060ADE8C13C}" type="datetimeFigureOut">
              <a:rPr lang="es-CO" smtClean="0"/>
              <a:pPr/>
              <a:t>23/05/2017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26D75E3-E1C4-4BBC-A940-2B30AFAAE431}" type="slidenum">
              <a:rPr lang="es-CO" smtClean="0"/>
              <a:pPr/>
              <a:t>‹Nº›</a:t>
            </a:fld>
            <a:endParaRPr lang="es-CO"/>
          </a:p>
        </p:txBody>
      </p:sp>
    </p:spTree>
    <p:extLst>
      <p:ext uri="{BB962C8B-B14F-4D97-AF65-F5344CB8AC3E}">
        <p14:creationId xmlns:p14="http://schemas.microsoft.com/office/powerpoint/2010/main" xmlns="" val="3746775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9984467D-3CDA-4F62-9F7A-6060ADE8C13C}" type="datetimeFigureOut">
              <a:rPr lang="es-CO" smtClean="0"/>
              <a:pPr/>
              <a:t>23/05/2017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26D75E3-E1C4-4BBC-A940-2B30AFAAE431}" type="slidenum">
              <a:rPr lang="es-CO" smtClean="0"/>
              <a:pPr/>
              <a:t>‹Nº›</a:t>
            </a:fld>
            <a:endParaRPr lang="es-CO"/>
          </a:p>
        </p:txBody>
      </p:sp>
    </p:spTree>
    <p:extLst>
      <p:ext uri="{BB962C8B-B14F-4D97-AF65-F5344CB8AC3E}">
        <p14:creationId xmlns:p14="http://schemas.microsoft.com/office/powerpoint/2010/main" xmlns="" val="3004635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9984467D-3CDA-4F62-9F7A-6060ADE8C13C}" type="datetimeFigureOut">
              <a:rPr lang="es-CO" smtClean="0"/>
              <a:pPr/>
              <a:t>23/05/2017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26D75E3-E1C4-4BBC-A940-2B30AFAAE431}" type="slidenum">
              <a:rPr lang="es-CO" smtClean="0"/>
              <a:pPr/>
              <a:t>‹Nº›</a:t>
            </a:fld>
            <a:endParaRPr lang="es-CO"/>
          </a:p>
        </p:txBody>
      </p:sp>
    </p:spTree>
    <p:extLst>
      <p:ext uri="{BB962C8B-B14F-4D97-AF65-F5344CB8AC3E}">
        <p14:creationId xmlns:p14="http://schemas.microsoft.com/office/powerpoint/2010/main" xmlns="" val="606686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984467D-3CDA-4F62-9F7A-6060ADE8C13C}" type="datetimeFigureOut">
              <a:rPr lang="es-CO" smtClean="0"/>
              <a:pPr/>
              <a:t>23/05/2017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26D75E3-E1C4-4BBC-A940-2B30AFAAE431}" type="slidenum">
              <a:rPr lang="es-CO" smtClean="0"/>
              <a:pPr/>
              <a:t>‹Nº›</a:t>
            </a:fld>
            <a:endParaRPr lang="es-CO"/>
          </a:p>
        </p:txBody>
      </p:sp>
    </p:spTree>
    <p:extLst>
      <p:ext uri="{BB962C8B-B14F-4D97-AF65-F5344CB8AC3E}">
        <p14:creationId xmlns:p14="http://schemas.microsoft.com/office/powerpoint/2010/main" xmlns="" val="1442053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984467D-3CDA-4F62-9F7A-6060ADE8C13C}" type="datetimeFigureOut">
              <a:rPr lang="es-CO" smtClean="0"/>
              <a:pPr/>
              <a:t>23/05/2017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26D75E3-E1C4-4BBC-A940-2B30AFAAE431}" type="slidenum">
              <a:rPr lang="es-CO" smtClean="0"/>
              <a:pPr/>
              <a:t>‹Nº›</a:t>
            </a:fld>
            <a:endParaRPr lang="es-CO"/>
          </a:p>
        </p:txBody>
      </p:sp>
    </p:spTree>
    <p:extLst>
      <p:ext uri="{BB962C8B-B14F-4D97-AF65-F5344CB8AC3E}">
        <p14:creationId xmlns:p14="http://schemas.microsoft.com/office/powerpoint/2010/main" xmlns="" val="2437756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984467D-3CDA-4F62-9F7A-6060ADE8C13C}" type="datetimeFigureOut">
              <a:rPr lang="es-CO" smtClean="0"/>
              <a:pPr/>
              <a:t>23/05/2017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26D75E3-E1C4-4BBC-A940-2B30AFAAE431}" type="slidenum">
              <a:rPr lang="es-CO" smtClean="0"/>
              <a:pPr/>
              <a:t>‹Nº›</a:t>
            </a:fld>
            <a:endParaRPr lang="es-CO"/>
          </a:p>
        </p:txBody>
      </p:sp>
    </p:spTree>
    <p:extLst>
      <p:ext uri="{BB962C8B-B14F-4D97-AF65-F5344CB8AC3E}">
        <p14:creationId xmlns:p14="http://schemas.microsoft.com/office/powerpoint/2010/main" xmlns="" val="1806226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984467D-3CDA-4F62-9F7A-6060ADE8C13C}" type="datetimeFigureOut">
              <a:rPr lang="es-CO" smtClean="0"/>
              <a:pPr/>
              <a:t>23/05/2017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6D75E3-E1C4-4BBC-A940-2B30AFAAE431}" type="slidenum">
              <a:rPr lang="es-CO" smtClean="0"/>
              <a:pPr/>
              <a:t>‹Nº›</a:t>
            </a:fld>
            <a:endParaRPr lang="es-CO"/>
          </a:p>
        </p:txBody>
      </p:sp>
    </p:spTree>
    <p:extLst>
      <p:ext uri="{BB962C8B-B14F-4D97-AF65-F5344CB8AC3E}">
        <p14:creationId xmlns:p14="http://schemas.microsoft.com/office/powerpoint/2010/main" xmlns="" val="677263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984467D-3CDA-4F62-9F7A-6060ADE8C13C}" type="datetimeFigureOut">
              <a:rPr lang="es-CO" smtClean="0"/>
              <a:pPr/>
              <a:t>23/05/2017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6D75E3-E1C4-4BBC-A940-2B30AFAAE431}" type="slidenum">
              <a:rPr lang="es-CO" smtClean="0"/>
              <a:pPr/>
              <a:t>‹Nº›</a:t>
            </a:fld>
            <a:endParaRPr lang="es-CO"/>
          </a:p>
        </p:txBody>
      </p:sp>
    </p:spTree>
    <p:extLst>
      <p:ext uri="{BB962C8B-B14F-4D97-AF65-F5344CB8AC3E}">
        <p14:creationId xmlns:p14="http://schemas.microsoft.com/office/powerpoint/2010/main" xmlns="" val="35445233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84467D-3CDA-4F62-9F7A-6060ADE8C13C}" type="datetimeFigureOut">
              <a:rPr lang="es-CO" smtClean="0"/>
              <a:pPr/>
              <a:t>23/05/2017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6D75E3-E1C4-4BBC-A940-2B30AFAAE431}" type="slidenum">
              <a:rPr lang="es-CO" smtClean="0"/>
              <a:pPr/>
              <a:t>‹Nº›</a:t>
            </a:fld>
            <a:endParaRPr lang="es-CO"/>
          </a:p>
        </p:txBody>
      </p:sp>
    </p:spTree>
    <p:extLst>
      <p:ext uri="{BB962C8B-B14F-4D97-AF65-F5344CB8AC3E}">
        <p14:creationId xmlns:p14="http://schemas.microsoft.com/office/powerpoint/2010/main" xmlns="" val="27968092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hyperlink" Target="https://vk.com/mispps" TargetMode="External"/><Relationship Id="rId3" Type="http://schemas.openxmlformats.org/officeDocument/2006/relationships/image" Target="../media/image91.png"/><Relationship Id="rId7" Type="http://schemas.openxmlformats.org/officeDocument/2006/relationships/hyperlink" Target="https://www.facebook.com/mispps" TargetMode="External"/><Relationship Id="rId12" Type="http://schemas.openxmlformats.org/officeDocument/2006/relationships/image" Target="../media/image9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3.png"/><Relationship Id="rId11" Type="http://schemas.openxmlformats.org/officeDocument/2006/relationships/hyperlink" Target="https://plus.google.com/+Mispps/" TargetMode="External"/><Relationship Id="rId5" Type="http://schemas.openxmlformats.org/officeDocument/2006/relationships/image" Target="../media/image92.png"/><Relationship Id="rId10" Type="http://schemas.openxmlformats.org/officeDocument/2006/relationships/image" Target="../media/image9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1"/>
            <a:ext cx="12192000" cy="6858000"/>
          </a:xfrm>
          <a:prstGeom prst="rect">
            <a:avLst/>
          </a:prstGeom>
        </p:spPr>
      </p:pic>
      <p:sp>
        <p:nvSpPr>
          <p:cNvPr id="5" name="CuadroTexto 4"/>
          <p:cNvSpPr txBox="1"/>
          <p:nvPr/>
        </p:nvSpPr>
        <p:spPr>
          <a:xfrm rot="714683">
            <a:off x="9963303" y="443915"/>
            <a:ext cx="1480094" cy="830997"/>
          </a:xfrm>
          <a:prstGeom prst="rect">
            <a:avLst/>
          </a:prstGeom>
          <a:noFill/>
        </p:spPr>
        <p:txBody>
          <a:bodyPr wrap="square" rtlCol="0">
            <a:spAutoFit/>
          </a:bodyPr>
          <a:lstStyle/>
          <a:p>
            <a:pPr algn="ctr"/>
            <a:r>
              <a:rPr lang="es-CO" sz="1200" b="1" i="1" dirty="0" smtClean="0"/>
              <a:t>Creó: Jeremías</a:t>
            </a:r>
          </a:p>
          <a:p>
            <a:pPr algn="ctr"/>
            <a:r>
              <a:rPr lang="es-CO" sz="1200" b="1" i="1" dirty="0" smtClean="0"/>
              <a:t>Para: mis </a:t>
            </a:r>
            <a:r>
              <a:rPr lang="es-CO" sz="1200" b="1" i="1" dirty="0" err="1" smtClean="0"/>
              <a:t>pps</a:t>
            </a:r>
            <a:endParaRPr lang="es-CO" sz="1200" b="1" i="1" dirty="0" smtClean="0"/>
          </a:p>
          <a:p>
            <a:pPr algn="ctr"/>
            <a:r>
              <a:rPr lang="es-CO" sz="1200" b="1" i="1" dirty="0" smtClean="0"/>
              <a:t>Música:  Loca-</a:t>
            </a:r>
          </a:p>
          <a:p>
            <a:pPr algn="ctr"/>
            <a:r>
              <a:rPr lang="es-CO" sz="1200" b="1" i="1" dirty="0" smtClean="0"/>
              <a:t>Tango Instrumental</a:t>
            </a:r>
            <a:endParaRPr lang="es-CO" sz="1200" b="1" i="1" dirty="0"/>
          </a:p>
        </p:txBody>
      </p:sp>
      <p:sp>
        <p:nvSpPr>
          <p:cNvPr id="2" name="Rectángulo 1"/>
          <p:cNvSpPr/>
          <p:nvPr/>
        </p:nvSpPr>
        <p:spPr>
          <a:xfrm>
            <a:off x="1976437" y="751343"/>
            <a:ext cx="8239125" cy="5355312"/>
          </a:xfrm>
          <a:prstGeom prst="rect">
            <a:avLst/>
          </a:prstGeom>
        </p:spPr>
        <p:txBody>
          <a:bodyPr wrap="square">
            <a:spAutoFit/>
          </a:bodyPr>
          <a:lstStyle/>
          <a:p>
            <a:pPr algn="ctr"/>
            <a:r>
              <a:rPr lang="es-CO" i="1" dirty="0"/>
              <a:t>La Reserva Natural Esteros del </a:t>
            </a:r>
            <a:r>
              <a:rPr lang="es-CO" i="1" dirty="0" err="1"/>
              <a:t>Iberá</a:t>
            </a:r>
            <a:r>
              <a:rPr lang="es-CO" i="1" dirty="0"/>
              <a:t> es uno de los humedales más biodiversos del mundo. Su belleza ha despertado pasiones e inspirado amores. </a:t>
            </a:r>
            <a:r>
              <a:rPr lang="es-CO" i="1" dirty="0" err="1" smtClean="0"/>
              <a:t>Iberá</a:t>
            </a:r>
            <a:r>
              <a:rPr lang="es-CO" i="1" dirty="0" smtClean="0"/>
              <a:t> </a:t>
            </a:r>
            <a:r>
              <a:rPr lang="es-CO" i="1" dirty="0"/>
              <a:t>no sólo se caracteriza por ser una región inundada, en sus alrededores hay tierras altas con pastizal, sabana y monte que ayudan a que las especies se refugien en la reserva. </a:t>
            </a:r>
          </a:p>
          <a:p>
            <a:pPr algn="ctr"/>
            <a:r>
              <a:rPr lang="es-CO" i="1" dirty="0"/>
              <a:t>Con varios espejos de agua, la laguna </a:t>
            </a:r>
            <a:r>
              <a:rPr lang="es-CO" i="1" dirty="0" err="1"/>
              <a:t>Iberá</a:t>
            </a:r>
            <a:r>
              <a:rPr lang="es-CO" i="1" dirty="0"/>
              <a:t> es la más importante del sistema. Su cercanía con la Colonia Carlos </a:t>
            </a:r>
            <a:r>
              <a:rPr lang="es-CO" i="1" dirty="0" err="1"/>
              <a:t>Pelligrini</a:t>
            </a:r>
            <a:r>
              <a:rPr lang="es-CO" i="1" dirty="0"/>
              <a:t> los complementa y vuelve cómplices en la aventura </a:t>
            </a:r>
            <a:r>
              <a:rPr lang="es-CO" i="1" dirty="0" err="1"/>
              <a:t>ecoturística</a:t>
            </a:r>
            <a:r>
              <a:rPr lang="es-CO" i="1" dirty="0"/>
              <a:t>. A pocos metros antes de llegar al pueblo se encuentra el centro de visitantes, donde están los </a:t>
            </a:r>
            <a:r>
              <a:rPr lang="es-CO" i="1" dirty="0" err="1"/>
              <a:t>guardafauna</a:t>
            </a:r>
            <a:r>
              <a:rPr lang="es-CO" i="1" dirty="0"/>
              <a:t>, que dedican sus esfuerzos al cuidado del lugar y sus animales. Una sala de interpretación y una de proyección, dan la bienvenida a biólogos, estudiantes, turistas, amantes de la naturaleza… a todos.</a:t>
            </a:r>
          </a:p>
          <a:p>
            <a:pPr algn="ctr"/>
            <a:r>
              <a:rPr lang="es-CO" i="1" dirty="0"/>
              <a:t>La preocupación por la conservación de biodiversidad ha sido tema de controversia, que ha despertado interés internacional. Proyecto </a:t>
            </a:r>
            <a:r>
              <a:rPr lang="es-CO" i="1" dirty="0" err="1"/>
              <a:t>Iberá</a:t>
            </a:r>
            <a:r>
              <a:rPr lang="es-CO" i="1" dirty="0"/>
              <a:t>, una iniciativa de </a:t>
            </a:r>
            <a:r>
              <a:rPr lang="es-CO" i="1" dirty="0" err="1"/>
              <a:t>Conservation</a:t>
            </a:r>
            <a:r>
              <a:rPr lang="es-CO" i="1" dirty="0"/>
              <a:t> </a:t>
            </a:r>
            <a:r>
              <a:rPr lang="es-CO" i="1" dirty="0" err="1"/>
              <a:t>Land</a:t>
            </a:r>
            <a:r>
              <a:rPr lang="es-CO" i="1" dirty="0"/>
              <a:t> Trust, a cargo del norteamericano Douglas </a:t>
            </a:r>
            <a:r>
              <a:rPr lang="es-CO" i="1" dirty="0" err="1"/>
              <a:t>Tompkins</a:t>
            </a:r>
            <a:r>
              <a:rPr lang="es-CO" i="1" dirty="0"/>
              <a:t> pretende extender y mejorar la conservación de tierras dentro de la Reserva Natural </a:t>
            </a:r>
            <a:r>
              <a:rPr lang="es-CO" i="1" dirty="0" err="1"/>
              <a:t>Iberá</a:t>
            </a:r>
            <a:r>
              <a:rPr lang="es-CO" i="1" dirty="0"/>
              <a:t>, por medio de la compra de tierras privadas (dentro de la reserva), para después devolverlas al estado, una vez que se haya convertido en Parque Nacional. El proyecto ha sido polémico y algunos correntinos lo rechazan completamente, por falta de credibilidad de sus intenciones. Por otro lado, éste personaje, sigue teniendo acciones concretas que han ayudado al desarrollo turístico de Carlos </a:t>
            </a:r>
            <a:r>
              <a:rPr lang="es-CO" i="1" dirty="0" err="1"/>
              <a:t>Pelligrini</a:t>
            </a:r>
            <a:r>
              <a:rPr lang="es-CO" i="1" dirty="0"/>
              <a:t> y otros pueblos alrededor de la laguna. </a:t>
            </a:r>
          </a:p>
        </p:txBody>
      </p:sp>
      <p:pic>
        <p:nvPicPr>
          <p:cNvPr id="6" name="LOCA_-tango_instrumental_---_con_imagenes_de_rusi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634732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4239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44141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75260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16325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0"/>
          </a:xfrm>
          <a:prstGeom prst="rect">
            <a:avLst/>
          </a:prstGeom>
        </p:spPr>
      </p:pic>
    </p:spTree>
    <p:extLst>
      <p:ext uri="{BB962C8B-B14F-4D97-AF65-F5344CB8AC3E}">
        <p14:creationId xmlns:p14="http://schemas.microsoft.com/office/powerpoint/2010/main" xmlns="" val="16781004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5162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6659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5561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37769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49741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0763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6605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03765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0639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8135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1135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12967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71279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2931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662200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9717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95610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19089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2758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34678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40842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636672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5641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59153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543971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22935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34793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9778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6510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22362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44883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36304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6762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rot="3711182">
            <a:off x="1714979" y="575378"/>
            <a:ext cx="695407" cy="717825"/>
          </a:xfrm>
          <a:prstGeom prst="cloud">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Nube 3"/>
          <p:cNvSpPr/>
          <p:nvPr/>
        </p:nvSpPr>
        <p:spPr>
          <a:xfrm>
            <a:off x="1714500" y="940808"/>
            <a:ext cx="452244" cy="938758"/>
          </a:xfrm>
          <a:prstGeom prst="cloud">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0568982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50065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434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26260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9538" y="0"/>
            <a:ext cx="12192000" cy="6858000"/>
          </a:xfrm>
          <a:prstGeom prst="rect">
            <a:avLst/>
          </a:prstGeom>
        </p:spPr>
      </p:pic>
    </p:spTree>
    <p:extLst>
      <p:ext uri="{BB962C8B-B14F-4D97-AF65-F5344CB8AC3E}">
        <p14:creationId xmlns:p14="http://schemas.microsoft.com/office/powerpoint/2010/main" xmlns="" val="1192002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24428415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15007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79248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44144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2182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025699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031785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341746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522543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91297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820644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811722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301538" cy="6858000"/>
          </a:xfrm>
          <a:prstGeom prst="rect">
            <a:avLst/>
          </a:prstGeom>
        </p:spPr>
      </p:pic>
    </p:spTree>
    <p:extLst>
      <p:ext uri="{BB962C8B-B14F-4D97-AF65-F5344CB8AC3E}">
        <p14:creationId xmlns:p14="http://schemas.microsoft.com/office/powerpoint/2010/main" xmlns="" val="338945827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21172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65393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545025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283601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03065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157862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160603938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118841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084826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154064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209681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121234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664331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422437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273923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583117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974320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729094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535969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168437635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82276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076850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9538" y="0"/>
            <a:ext cx="12301538" cy="6858000"/>
          </a:xfrm>
          <a:prstGeom prst="rect">
            <a:avLst/>
          </a:prstGeom>
        </p:spPr>
      </p:pic>
    </p:spTree>
    <p:extLst>
      <p:ext uri="{BB962C8B-B14F-4D97-AF65-F5344CB8AC3E}">
        <p14:creationId xmlns:p14="http://schemas.microsoft.com/office/powerpoint/2010/main" xmlns="" val="249030393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398605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039959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008947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958013"/>
          </a:xfrm>
          <a:prstGeom prst="rect">
            <a:avLst/>
          </a:prstGeom>
        </p:spPr>
      </p:pic>
    </p:spTree>
    <p:extLst>
      <p:ext uri="{BB962C8B-B14F-4D97-AF65-F5344CB8AC3E}">
        <p14:creationId xmlns:p14="http://schemas.microsoft.com/office/powerpoint/2010/main" xmlns="" val="44517258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688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935876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52071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024444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29916062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85</TotalTime>
  <Words>308</Words>
  <Application>Microsoft Office PowerPoint</Application>
  <PresentationFormat>Personalizado</PresentationFormat>
  <Paragraphs>9</Paragraphs>
  <Slides>90</Slides>
  <Notes>0</Notes>
  <HiddenSlides>0</HiddenSlides>
  <MMClips>1</MMClips>
  <ScaleCrop>false</ScaleCrop>
  <HeadingPairs>
    <vt:vector size="4" baseType="variant">
      <vt:variant>
        <vt:lpstr>Tema</vt:lpstr>
      </vt:variant>
      <vt:variant>
        <vt:i4>2</vt:i4>
      </vt:variant>
      <vt:variant>
        <vt:lpstr>Títulos de diapositiva</vt:lpstr>
      </vt:variant>
      <vt:variant>
        <vt:i4>90</vt:i4>
      </vt:variant>
    </vt:vector>
  </HeadingPairs>
  <TitlesOfParts>
    <vt:vector size="9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14</cp:revision>
  <dcterms:created xsi:type="dcterms:W3CDTF">2017-05-19T02:16:09Z</dcterms:created>
  <dcterms:modified xsi:type="dcterms:W3CDTF">2017-05-23T19:11:05Z</dcterms:modified>
</cp:coreProperties>
</file>