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4" r:id="rId4"/>
    <p:sldId id="264" r:id="rId5"/>
    <p:sldId id="257" r:id="rId6"/>
    <p:sldId id="258" r:id="rId7"/>
    <p:sldId id="260" r:id="rId8"/>
    <p:sldId id="259" r:id="rId9"/>
    <p:sldId id="261" r:id="rId10"/>
    <p:sldId id="262" r:id="rId11"/>
    <p:sldId id="263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68" r:id="rId20"/>
    <p:sldId id="273" r:id="rId21"/>
    <p:sldId id="331" r:id="rId22"/>
    <p:sldId id="274" r:id="rId23"/>
    <p:sldId id="276" r:id="rId24"/>
    <p:sldId id="275" r:id="rId25"/>
    <p:sldId id="332" r:id="rId26"/>
    <p:sldId id="277" r:id="rId27"/>
    <p:sldId id="279" r:id="rId28"/>
    <p:sldId id="278" r:id="rId29"/>
    <p:sldId id="280" r:id="rId30"/>
    <p:sldId id="333" r:id="rId31"/>
    <p:sldId id="334" r:id="rId32"/>
    <p:sldId id="281" r:id="rId33"/>
    <p:sldId id="282" r:id="rId34"/>
    <p:sldId id="283" r:id="rId35"/>
    <p:sldId id="285" r:id="rId36"/>
    <p:sldId id="287" r:id="rId37"/>
    <p:sldId id="286" r:id="rId38"/>
    <p:sldId id="288" r:id="rId39"/>
    <p:sldId id="289" r:id="rId40"/>
    <p:sldId id="290" r:id="rId41"/>
    <p:sldId id="291" r:id="rId42"/>
    <p:sldId id="292" r:id="rId43"/>
    <p:sldId id="330" r:id="rId44"/>
    <p:sldId id="293" r:id="rId45"/>
    <p:sldId id="294" r:id="rId46"/>
    <p:sldId id="297" r:id="rId47"/>
    <p:sldId id="296" r:id="rId48"/>
    <p:sldId id="295" r:id="rId49"/>
    <p:sldId id="298" r:id="rId50"/>
    <p:sldId id="299" r:id="rId51"/>
    <p:sldId id="301" r:id="rId52"/>
    <p:sldId id="300" r:id="rId53"/>
    <p:sldId id="302" r:id="rId54"/>
    <p:sldId id="303" r:id="rId55"/>
    <p:sldId id="304" r:id="rId56"/>
    <p:sldId id="305" r:id="rId57"/>
    <p:sldId id="306" r:id="rId58"/>
    <p:sldId id="343" r:id="rId59"/>
    <p:sldId id="307" r:id="rId60"/>
    <p:sldId id="308" r:id="rId61"/>
    <p:sldId id="309" r:id="rId62"/>
    <p:sldId id="310" r:id="rId63"/>
    <p:sldId id="311" r:id="rId64"/>
    <p:sldId id="312" r:id="rId65"/>
    <p:sldId id="313" r:id="rId66"/>
    <p:sldId id="342" r:id="rId67"/>
    <p:sldId id="315" r:id="rId68"/>
    <p:sldId id="314" r:id="rId69"/>
    <p:sldId id="338" r:id="rId70"/>
    <p:sldId id="339" r:id="rId71"/>
    <p:sldId id="316" r:id="rId72"/>
    <p:sldId id="317" r:id="rId73"/>
    <p:sldId id="318" r:id="rId74"/>
    <p:sldId id="319" r:id="rId75"/>
    <p:sldId id="320" r:id="rId76"/>
    <p:sldId id="341" r:id="rId77"/>
    <p:sldId id="335" r:id="rId78"/>
    <p:sldId id="321" r:id="rId79"/>
    <p:sldId id="336" r:id="rId80"/>
    <p:sldId id="322" r:id="rId81"/>
    <p:sldId id="337" r:id="rId82"/>
    <p:sldId id="323" r:id="rId83"/>
    <p:sldId id="324" r:id="rId84"/>
    <p:sldId id="340" r:id="rId85"/>
    <p:sldId id="325" r:id="rId86"/>
    <p:sldId id="326" r:id="rId87"/>
    <p:sldId id="327" r:id="rId88"/>
    <p:sldId id="344" r:id="rId8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fMQuDXJQaTgp1ct8UFTrQ==" hashData="N41YD5JDragygqaASvd3iCnt+a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4" autoAdjust="0"/>
    <p:restoredTop sz="94660"/>
  </p:normalViewPr>
  <p:slideViewPr>
    <p:cSldViewPr snapToGrid="0">
      <p:cViewPr varScale="1">
        <p:scale>
          <a:sx n="34" d="100"/>
          <a:sy n="34" d="100"/>
        </p:scale>
        <p:origin x="-78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39354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2344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80553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79301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5028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4819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5704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1635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53014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16152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803953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C2974-E7FB-45AA-90DF-2B28A02A855C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917EC-A2B6-43B3-8AA8-7D790FF871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72551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19375" y="889843"/>
            <a:ext cx="69532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 palabra “</a:t>
            </a:r>
            <a:r>
              <a:rPr lang="es-CO" i="1" dirty="0" err="1"/>
              <a:t>Iberá</a:t>
            </a:r>
            <a:r>
              <a:rPr lang="es-CO" i="1" dirty="0"/>
              <a:t>” significa “aguas brillantes” en idioma guaraní. Si se observa el modo en que la luna se refleja en las lagunas y en los esteros en esta zona baja de Corrientes, no es difícil adivinar por qué los viejos guaraníes eligieron llamar así este lugar</a:t>
            </a:r>
            <a:r>
              <a:rPr lang="es-CO" i="1" dirty="0" smtClean="0"/>
              <a:t>. El </a:t>
            </a:r>
            <a:r>
              <a:rPr lang="es-CO" i="1" dirty="0"/>
              <a:t>área es una de las grandes reservas naturales del país, con paisajes de una belleza inigualable, dueña de una inmensa variedad de flora y fauna</a:t>
            </a:r>
            <a:r>
              <a:rPr lang="es-CO" i="1" dirty="0" smtClean="0"/>
              <a:t>. Ubicados </a:t>
            </a:r>
            <a:r>
              <a:rPr lang="es-CO" i="1" dirty="0"/>
              <a:t>en el centro de la provincia de Corrientes, los esteros y lagunas del </a:t>
            </a:r>
            <a:r>
              <a:rPr lang="es-CO" i="1" dirty="0" err="1"/>
              <a:t>Iberá</a:t>
            </a:r>
            <a:r>
              <a:rPr lang="es-CO" i="1" dirty="0"/>
              <a:t> conforman una de las áreas más ricas y vírgenes de Argentina y del mundo, con una extensión de más de 2.000.000 de </a:t>
            </a:r>
            <a:r>
              <a:rPr lang="es-CO" i="1" dirty="0" smtClean="0"/>
              <a:t>km². Esta </a:t>
            </a:r>
            <a:r>
              <a:rPr lang="es-CO" i="1" dirty="0"/>
              <a:t>zona está constituida por lagunas que, unidas a esteros y bañados, provocan un humedal que sirve de hábitat a especies animales y vegetales, además de infinidad de insectos y numerosas variedades de mariposas. Navegando es posible recorrer los riachos y lagunas donde pueden verse monos carayá, ciervos de los pantanos, carpinchos, yacarés y cientos de aves</a:t>
            </a:r>
            <a:r>
              <a:rPr lang="es-CO" i="1" dirty="0" smtClean="0"/>
              <a:t>. La </a:t>
            </a:r>
            <a:r>
              <a:rPr lang="es-CO" i="1" dirty="0"/>
              <a:t>localidad de Carlos </a:t>
            </a:r>
            <a:r>
              <a:rPr lang="es-CO" i="1" dirty="0" err="1"/>
              <a:t>Pelegrini</a:t>
            </a:r>
            <a:r>
              <a:rPr lang="es-CO" i="1" dirty="0"/>
              <a:t> es un pequeño paraje rural que oficia de puerta a los esteros. Recorriendo sus calles con nombres guaraníes se puede acceder a la plaza principal. Los atractivos en los esteros y lagunas no son sólo sus paisajes, sino también las costumbres y tradiciones de su gente.</a:t>
            </a:r>
          </a:p>
        </p:txBody>
      </p:sp>
      <p:sp>
        <p:nvSpPr>
          <p:cNvPr id="2" name="CuadroTexto 1"/>
          <p:cNvSpPr txBox="1"/>
          <p:nvPr/>
        </p:nvSpPr>
        <p:spPr>
          <a:xfrm rot="857011">
            <a:off x="9875043" y="114300"/>
            <a:ext cx="2014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i="1" dirty="0" smtClean="0"/>
              <a:t>Creó: Jeremías</a:t>
            </a:r>
          </a:p>
          <a:p>
            <a:pPr algn="ctr"/>
            <a:r>
              <a:rPr lang="es-CO" sz="1200" b="1" i="1" dirty="0" smtClean="0"/>
              <a:t>Para: mis </a:t>
            </a:r>
            <a:r>
              <a:rPr lang="es-CO" sz="1200" b="1" i="1" dirty="0" err="1" smtClean="0"/>
              <a:t>pps</a:t>
            </a:r>
            <a:endParaRPr lang="es-CO" sz="1200" b="1" i="1" dirty="0" smtClean="0"/>
          </a:p>
          <a:p>
            <a:pPr algn="ctr"/>
            <a:r>
              <a:rPr lang="es-CO" sz="1200" b="1" i="1" dirty="0" smtClean="0"/>
              <a:t>Música: Tango Instrumental</a:t>
            </a:r>
            <a:endParaRPr lang="es-CO" sz="1200" b="1" i="1" dirty="0"/>
          </a:p>
        </p:txBody>
      </p:sp>
      <p:pic>
        <p:nvPicPr>
          <p:cNvPr id="5" name="Tango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371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97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0136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1101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2409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6154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2646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3141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3426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195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3206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0567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0516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6131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4776" y="0"/>
            <a:ext cx="12296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34170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6461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6572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43746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0809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05110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94389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03251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44232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96377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92097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15951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1856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87946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89344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69425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7309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52660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9036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54759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32169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46669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3881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41183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38015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63013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78977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48466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98924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30455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967746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50198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06497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48790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233885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65052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664356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56262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735099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14716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235310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317283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108010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821177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002464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418158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018007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184329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214713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933178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683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998172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753387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047784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955859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539395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210912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083685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40032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732854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638583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035448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41174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604631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530283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746908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816681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120168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954131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521243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282800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17735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6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271</Words>
  <Application>Microsoft Office PowerPoint</Application>
  <PresentationFormat>Personalizado</PresentationFormat>
  <Paragraphs>6</Paragraphs>
  <Slides>87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2017-05-19T00:37:52Z</dcterms:created>
  <dcterms:modified xsi:type="dcterms:W3CDTF">2017-05-29T21:33:18Z</dcterms:modified>
</cp:coreProperties>
</file>