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377" r:id="rId3"/>
    <p:sldId id="449" r:id="rId4"/>
    <p:sldId id="450" r:id="rId5"/>
    <p:sldId id="452" r:id="rId6"/>
    <p:sldId id="451" r:id="rId7"/>
    <p:sldId id="403" r:id="rId8"/>
    <p:sldId id="454" r:id="rId9"/>
    <p:sldId id="455" r:id="rId10"/>
    <p:sldId id="422" r:id="rId11"/>
    <p:sldId id="457" r:id="rId12"/>
    <p:sldId id="458" r:id="rId13"/>
    <p:sldId id="460" r:id="rId14"/>
    <p:sldId id="387" r:id="rId15"/>
    <p:sldId id="461" r:id="rId16"/>
    <p:sldId id="462" r:id="rId17"/>
    <p:sldId id="463" r:id="rId18"/>
    <p:sldId id="464" r:id="rId19"/>
    <p:sldId id="465" r:id="rId20"/>
    <p:sldId id="466" r:id="rId21"/>
    <p:sldId id="467" r:id="rId22"/>
    <p:sldId id="384" r:id="rId23"/>
    <p:sldId id="469" r:id="rId24"/>
    <p:sldId id="470" r:id="rId25"/>
    <p:sldId id="471" r:id="rId26"/>
    <p:sldId id="382" r:id="rId27"/>
    <p:sldId id="472" r:id="rId28"/>
    <p:sldId id="473" r:id="rId29"/>
    <p:sldId id="474" r:id="rId30"/>
    <p:sldId id="475" r:id="rId31"/>
    <p:sldId id="476" r:id="rId32"/>
    <p:sldId id="479" r:id="rId33"/>
    <p:sldId id="378" r:id="rId34"/>
    <p:sldId id="480" r:id="rId35"/>
  </p:sldIdLst>
  <p:sldSz cx="1224121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ryZ4BGA39l0TLUlOhQZh2A" hashData="orw6AfP0dOT71uPgRJWe1Zanz+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0000FF"/>
    <a:srgbClr val="00FFFF"/>
    <a:srgbClr val="0F5D32"/>
    <a:srgbClr val="5C2C0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452" y="-762"/>
      </p:cViewPr>
      <p:guideLst>
        <p:guide orient="horz" pos="2405"/>
        <p:guide pos="3856"/>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27/03/2017</a:t>
            </a:fld>
            <a:endParaRPr lang="es-ES"/>
          </a:p>
        </p:txBody>
      </p:sp>
      <p:sp>
        <p:nvSpPr>
          <p:cNvPr id="4" name="3 Marcador de imagen de diapositiva"/>
          <p:cNvSpPr>
            <a:spLocks noGrp="1" noRot="1" noChangeAspect="1"/>
          </p:cNvSpPr>
          <p:nvPr>
            <p:ph type="sldImg" idx="2"/>
          </p:nvPr>
        </p:nvSpPr>
        <p:spPr>
          <a:xfrm>
            <a:off x="679450" y="685800"/>
            <a:ext cx="54991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8092" y="2371085"/>
            <a:ext cx="10405033"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36184" y="4325202"/>
            <a:ext cx="8568849"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6972" y="4904721"/>
            <a:ext cx="10405033"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966972" y="3235066"/>
            <a:ext cx="10405033"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12061" y="1780969"/>
            <a:ext cx="5406537"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6222616" y="1780969"/>
            <a:ext cx="5406537"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2066" y="1708526"/>
            <a:ext cx="540866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612066" y="2420554"/>
            <a:ext cx="540866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6218373" y="1708526"/>
            <a:ext cx="5410786"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6218373" y="2420554"/>
            <a:ext cx="5410786"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12066" y="303899"/>
            <a:ext cx="4027275"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785979" y="303896"/>
            <a:ext cx="6843180"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612066" y="1597219"/>
            <a:ext cx="4027275"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99364" y="5342891"/>
            <a:ext cx="734472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399364" y="681997"/>
            <a:ext cx="734472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399364" y="5973649"/>
            <a:ext cx="734472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74886" y="305663"/>
            <a:ext cx="2754274"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12061" y="305663"/>
            <a:ext cx="8058798"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27/03/2017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12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8091" y="2371086"/>
            <a:ext cx="10405031" cy="1636083"/>
          </a:xfrm>
          <a:prstGeom prst="rect">
            <a:avLst/>
          </a:prstGeom>
        </p:spPr>
        <p:txBody>
          <a:bodyPr lIns="113542" tIns="56772" rIns="113542" bIns="56772"/>
          <a:lstStyle/>
          <a:p>
            <a:r>
              <a:rPr lang="es-ES" smtClean="0"/>
              <a:t>Haga clic para modificar el estilo de título del patrón</a:t>
            </a:r>
            <a:endParaRPr lang="es-ES"/>
          </a:p>
        </p:txBody>
      </p:sp>
      <p:sp>
        <p:nvSpPr>
          <p:cNvPr id="3" name="2 Subtítulo"/>
          <p:cNvSpPr>
            <a:spLocks noGrp="1"/>
          </p:cNvSpPr>
          <p:nvPr>
            <p:ph type="subTitle" idx="1"/>
          </p:nvPr>
        </p:nvSpPr>
        <p:spPr>
          <a:xfrm>
            <a:off x="1836182" y="4325198"/>
            <a:ext cx="8568849" cy="1950579"/>
          </a:xfrm>
          <a:prstGeom prst="rect">
            <a:avLst/>
          </a:prstGeom>
        </p:spPr>
        <p:txBody>
          <a:bodyPr lIns="113542" tIns="56772" rIns="113542" bIns="56772"/>
          <a:lstStyle>
            <a:lvl1pPr marL="0" indent="0" algn="ctr">
              <a:buNone/>
              <a:defRPr/>
            </a:lvl1pPr>
            <a:lvl2pPr marL="567713" indent="0" algn="ctr">
              <a:buNone/>
              <a:defRPr/>
            </a:lvl2pPr>
            <a:lvl3pPr marL="1135427" indent="0" algn="ctr">
              <a:buNone/>
              <a:defRPr/>
            </a:lvl3pPr>
            <a:lvl4pPr marL="1703140" indent="0" algn="ctr">
              <a:buNone/>
              <a:defRPr/>
            </a:lvl4pPr>
            <a:lvl5pPr marL="2270855" indent="0" algn="ctr">
              <a:buNone/>
              <a:defRPr/>
            </a:lvl5pPr>
            <a:lvl6pPr marL="2838567" indent="0" algn="ctr">
              <a:buNone/>
              <a:defRPr/>
            </a:lvl6pPr>
            <a:lvl7pPr marL="3406282" indent="0" algn="ctr">
              <a:buNone/>
              <a:defRPr/>
            </a:lvl7pPr>
            <a:lvl8pPr marL="3973996" indent="0" algn="ctr">
              <a:buNone/>
              <a:defRPr/>
            </a:lvl8pPr>
            <a:lvl9pPr marL="4541709"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612062" y="305666"/>
            <a:ext cx="11017092"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612062" y="1780969"/>
            <a:ext cx="11017092"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612068" y="7074384"/>
            <a:ext cx="2856283"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27/03/2017</a:t>
            </a:fld>
            <a:endParaRPr lang="es-ES"/>
          </a:p>
        </p:txBody>
      </p:sp>
      <p:sp>
        <p:nvSpPr>
          <p:cNvPr id="5" name="4 Marcador de pie de página"/>
          <p:cNvSpPr>
            <a:spLocks noGrp="1"/>
          </p:cNvSpPr>
          <p:nvPr>
            <p:ph type="ftr" sz="quarter" idx="3"/>
          </p:nvPr>
        </p:nvSpPr>
        <p:spPr>
          <a:xfrm>
            <a:off x="4182421" y="7074384"/>
            <a:ext cx="3876385"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772875" y="7074384"/>
            <a:ext cx="2856283"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12061" y="6950704"/>
            <a:ext cx="2856283" cy="530049"/>
          </a:xfrm>
          <a:prstGeom prst="rect">
            <a:avLst/>
          </a:prstGeom>
          <a:noFill/>
          <a:ln w="9525">
            <a:noFill/>
            <a:miter lim="800000"/>
            <a:headEnd/>
            <a:tailEnd/>
          </a:ln>
          <a:effectLst/>
        </p:spPr>
        <p:txBody>
          <a:bodyPr vert="horz" wrap="square" lIns="113559" tIns="56780" rIns="113559" bIns="56780"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5500">
          <a:solidFill>
            <a:schemeClr val="tx2"/>
          </a:solidFill>
          <a:latin typeface="+mj-lt"/>
          <a:ea typeface="+mj-ea"/>
          <a:cs typeface="+mj-cs"/>
        </a:defRPr>
      </a:lvl1pPr>
      <a:lvl2pPr algn="ctr" rtl="0" fontAlgn="base">
        <a:spcBef>
          <a:spcPct val="0"/>
        </a:spcBef>
        <a:spcAft>
          <a:spcPct val="0"/>
        </a:spcAft>
        <a:defRPr sz="5500">
          <a:solidFill>
            <a:schemeClr val="tx2"/>
          </a:solidFill>
          <a:latin typeface="Arial" charset="0"/>
          <a:cs typeface="Arial" charset="0"/>
        </a:defRPr>
      </a:lvl2pPr>
      <a:lvl3pPr algn="ctr" rtl="0" fontAlgn="base">
        <a:spcBef>
          <a:spcPct val="0"/>
        </a:spcBef>
        <a:spcAft>
          <a:spcPct val="0"/>
        </a:spcAft>
        <a:defRPr sz="5500">
          <a:solidFill>
            <a:schemeClr val="tx2"/>
          </a:solidFill>
          <a:latin typeface="Arial" charset="0"/>
          <a:cs typeface="Arial" charset="0"/>
        </a:defRPr>
      </a:lvl3pPr>
      <a:lvl4pPr algn="ctr" rtl="0" fontAlgn="base">
        <a:spcBef>
          <a:spcPct val="0"/>
        </a:spcBef>
        <a:spcAft>
          <a:spcPct val="0"/>
        </a:spcAft>
        <a:defRPr sz="5500">
          <a:solidFill>
            <a:schemeClr val="tx2"/>
          </a:solidFill>
          <a:latin typeface="Arial" charset="0"/>
          <a:cs typeface="Arial" charset="0"/>
        </a:defRPr>
      </a:lvl4pPr>
      <a:lvl5pPr algn="ctr" rtl="0" fontAlgn="base">
        <a:spcBef>
          <a:spcPct val="0"/>
        </a:spcBef>
        <a:spcAft>
          <a:spcPct val="0"/>
        </a:spcAft>
        <a:defRPr sz="5500">
          <a:solidFill>
            <a:schemeClr val="tx2"/>
          </a:solidFill>
          <a:latin typeface="Arial" charset="0"/>
          <a:cs typeface="Arial" charset="0"/>
        </a:defRPr>
      </a:lvl5pPr>
      <a:lvl6pPr marL="567797" algn="ctr" rtl="0" fontAlgn="base">
        <a:spcBef>
          <a:spcPct val="0"/>
        </a:spcBef>
        <a:spcAft>
          <a:spcPct val="0"/>
        </a:spcAft>
        <a:defRPr sz="5500">
          <a:solidFill>
            <a:schemeClr val="tx2"/>
          </a:solidFill>
          <a:latin typeface="Arial" charset="0"/>
          <a:cs typeface="Arial" charset="0"/>
        </a:defRPr>
      </a:lvl6pPr>
      <a:lvl7pPr marL="1135593" algn="ctr" rtl="0" fontAlgn="base">
        <a:spcBef>
          <a:spcPct val="0"/>
        </a:spcBef>
        <a:spcAft>
          <a:spcPct val="0"/>
        </a:spcAft>
        <a:defRPr sz="5500">
          <a:solidFill>
            <a:schemeClr val="tx2"/>
          </a:solidFill>
          <a:latin typeface="Arial" charset="0"/>
          <a:cs typeface="Arial" charset="0"/>
        </a:defRPr>
      </a:lvl7pPr>
      <a:lvl8pPr marL="1703390" algn="ctr" rtl="0" fontAlgn="base">
        <a:spcBef>
          <a:spcPct val="0"/>
        </a:spcBef>
        <a:spcAft>
          <a:spcPct val="0"/>
        </a:spcAft>
        <a:defRPr sz="5500">
          <a:solidFill>
            <a:schemeClr val="tx2"/>
          </a:solidFill>
          <a:latin typeface="Arial" charset="0"/>
          <a:cs typeface="Arial" charset="0"/>
        </a:defRPr>
      </a:lvl8pPr>
      <a:lvl9pPr marL="2271187" algn="ctr" rtl="0" fontAlgn="base">
        <a:spcBef>
          <a:spcPct val="0"/>
        </a:spcBef>
        <a:spcAft>
          <a:spcPct val="0"/>
        </a:spcAft>
        <a:defRPr sz="5500">
          <a:solidFill>
            <a:schemeClr val="tx2"/>
          </a:solidFill>
          <a:latin typeface="Arial" charset="0"/>
          <a:cs typeface="Arial" charset="0"/>
        </a:defRPr>
      </a:lvl9pPr>
    </p:titleStyle>
    <p:bodyStyle>
      <a:lvl1pPr marL="425848" indent="-425848" algn="l" rtl="0" fontAlgn="base">
        <a:spcBef>
          <a:spcPct val="20000"/>
        </a:spcBef>
        <a:spcAft>
          <a:spcPct val="0"/>
        </a:spcAft>
        <a:buChar char="•"/>
        <a:defRPr sz="4000">
          <a:solidFill>
            <a:schemeClr val="tx1"/>
          </a:solidFill>
          <a:latin typeface="+mn-lt"/>
          <a:ea typeface="+mn-ea"/>
          <a:cs typeface="+mn-cs"/>
        </a:defRPr>
      </a:lvl1pPr>
      <a:lvl2pPr marL="922670" indent="-354873" algn="l" rtl="0" fontAlgn="base">
        <a:spcBef>
          <a:spcPct val="20000"/>
        </a:spcBef>
        <a:spcAft>
          <a:spcPct val="0"/>
        </a:spcAft>
        <a:buChar char="–"/>
        <a:defRPr sz="3500">
          <a:solidFill>
            <a:schemeClr val="tx1"/>
          </a:solidFill>
          <a:latin typeface="+mn-lt"/>
          <a:cs typeface="+mn-cs"/>
        </a:defRPr>
      </a:lvl2pPr>
      <a:lvl3pPr marL="1419492" indent="-283898" algn="l" rtl="0" fontAlgn="base">
        <a:spcBef>
          <a:spcPct val="20000"/>
        </a:spcBef>
        <a:spcAft>
          <a:spcPct val="0"/>
        </a:spcAft>
        <a:buChar char="•"/>
        <a:defRPr sz="3000">
          <a:solidFill>
            <a:schemeClr val="tx1"/>
          </a:solidFill>
          <a:latin typeface="+mn-lt"/>
          <a:cs typeface="+mn-cs"/>
        </a:defRPr>
      </a:lvl3pPr>
      <a:lvl4pPr marL="1987288" indent="-283898" algn="l" rtl="0" fontAlgn="base">
        <a:spcBef>
          <a:spcPct val="20000"/>
        </a:spcBef>
        <a:spcAft>
          <a:spcPct val="0"/>
        </a:spcAft>
        <a:buChar char="–"/>
        <a:defRPr sz="2500">
          <a:solidFill>
            <a:schemeClr val="tx1"/>
          </a:solidFill>
          <a:latin typeface="+mn-lt"/>
          <a:cs typeface="+mn-cs"/>
        </a:defRPr>
      </a:lvl4pPr>
      <a:lvl5pPr marL="2555085" indent="-283898" algn="l" rtl="0" fontAlgn="base">
        <a:spcBef>
          <a:spcPct val="20000"/>
        </a:spcBef>
        <a:spcAft>
          <a:spcPct val="0"/>
        </a:spcAft>
        <a:buChar char="»"/>
        <a:defRPr sz="2500">
          <a:solidFill>
            <a:schemeClr val="tx1"/>
          </a:solidFill>
          <a:latin typeface="+mn-lt"/>
          <a:cs typeface="+mn-cs"/>
        </a:defRPr>
      </a:lvl5pPr>
      <a:lvl6pPr marL="3122882" indent="-283898" algn="l" rtl="0" fontAlgn="base">
        <a:spcBef>
          <a:spcPct val="20000"/>
        </a:spcBef>
        <a:spcAft>
          <a:spcPct val="0"/>
        </a:spcAft>
        <a:buChar char="»"/>
        <a:defRPr sz="2500">
          <a:solidFill>
            <a:schemeClr val="tx1"/>
          </a:solidFill>
          <a:latin typeface="+mn-lt"/>
          <a:cs typeface="+mn-cs"/>
        </a:defRPr>
      </a:lvl6pPr>
      <a:lvl7pPr marL="3690678" indent="-283898" algn="l" rtl="0" fontAlgn="base">
        <a:spcBef>
          <a:spcPct val="20000"/>
        </a:spcBef>
        <a:spcAft>
          <a:spcPct val="0"/>
        </a:spcAft>
        <a:buChar char="»"/>
        <a:defRPr sz="2500">
          <a:solidFill>
            <a:schemeClr val="tx1"/>
          </a:solidFill>
          <a:latin typeface="+mn-lt"/>
          <a:cs typeface="+mn-cs"/>
        </a:defRPr>
      </a:lvl7pPr>
      <a:lvl8pPr marL="4258475" indent="-283898" algn="l" rtl="0" fontAlgn="base">
        <a:spcBef>
          <a:spcPct val="20000"/>
        </a:spcBef>
        <a:spcAft>
          <a:spcPct val="0"/>
        </a:spcAft>
        <a:buChar char="»"/>
        <a:defRPr sz="2500">
          <a:solidFill>
            <a:schemeClr val="tx1"/>
          </a:solidFill>
          <a:latin typeface="+mn-lt"/>
          <a:cs typeface="+mn-cs"/>
        </a:defRPr>
      </a:lvl8pPr>
      <a:lvl9pPr marL="4826272" indent="-283898" algn="l" rtl="0" fontAlgn="base">
        <a:spcBef>
          <a:spcPct val="20000"/>
        </a:spcBef>
        <a:spcAft>
          <a:spcPct val="0"/>
        </a:spcAft>
        <a:buChar char="»"/>
        <a:defRPr sz="2500">
          <a:solidFill>
            <a:schemeClr val="tx1"/>
          </a:solidFill>
          <a:latin typeface="+mn-lt"/>
          <a:cs typeface="+mn-cs"/>
        </a:defRPr>
      </a:lvl9pPr>
    </p:bodyStyle>
    <p:otherStyle>
      <a:defPPr>
        <a:defRPr lang="es-ES"/>
      </a:defPPr>
      <a:lvl1pPr marL="0" algn="l" defTabSz="1135593" rtl="0" eaLnBrk="1" latinLnBrk="0" hangingPunct="1">
        <a:defRPr sz="2200" kern="1200">
          <a:solidFill>
            <a:schemeClr val="tx1"/>
          </a:solidFill>
          <a:latin typeface="+mn-lt"/>
          <a:ea typeface="+mn-ea"/>
          <a:cs typeface="+mn-cs"/>
        </a:defRPr>
      </a:lvl1pPr>
      <a:lvl2pPr marL="567797" algn="l" defTabSz="1135593" rtl="0" eaLnBrk="1" latinLnBrk="0" hangingPunct="1">
        <a:defRPr sz="2200" kern="1200">
          <a:solidFill>
            <a:schemeClr val="tx1"/>
          </a:solidFill>
          <a:latin typeface="+mn-lt"/>
          <a:ea typeface="+mn-ea"/>
          <a:cs typeface="+mn-cs"/>
        </a:defRPr>
      </a:lvl2pPr>
      <a:lvl3pPr marL="1135593" algn="l" defTabSz="1135593" rtl="0" eaLnBrk="1" latinLnBrk="0" hangingPunct="1">
        <a:defRPr sz="2200" kern="1200">
          <a:solidFill>
            <a:schemeClr val="tx1"/>
          </a:solidFill>
          <a:latin typeface="+mn-lt"/>
          <a:ea typeface="+mn-ea"/>
          <a:cs typeface="+mn-cs"/>
        </a:defRPr>
      </a:lvl3pPr>
      <a:lvl4pPr marL="1703390" algn="l" defTabSz="1135593" rtl="0" eaLnBrk="1" latinLnBrk="0" hangingPunct="1">
        <a:defRPr sz="2200" kern="1200">
          <a:solidFill>
            <a:schemeClr val="tx1"/>
          </a:solidFill>
          <a:latin typeface="+mn-lt"/>
          <a:ea typeface="+mn-ea"/>
          <a:cs typeface="+mn-cs"/>
        </a:defRPr>
      </a:lvl4pPr>
      <a:lvl5pPr marL="2271187" algn="l" defTabSz="1135593" rtl="0" eaLnBrk="1" latinLnBrk="0" hangingPunct="1">
        <a:defRPr sz="2200" kern="1200">
          <a:solidFill>
            <a:schemeClr val="tx1"/>
          </a:solidFill>
          <a:latin typeface="+mn-lt"/>
          <a:ea typeface="+mn-ea"/>
          <a:cs typeface="+mn-cs"/>
        </a:defRPr>
      </a:lvl5pPr>
      <a:lvl6pPr marL="2838983" algn="l" defTabSz="1135593" rtl="0" eaLnBrk="1" latinLnBrk="0" hangingPunct="1">
        <a:defRPr sz="2200" kern="1200">
          <a:solidFill>
            <a:schemeClr val="tx1"/>
          </a:solidFill>
          <a:latin typeface="+mn-lt"/>
          <a:ea typeface="+mn-ea"/>
          <a:cs typeface="+mn-cs"/>
        </a:defRPr>
      </a:lvl6pPr>
      <a:lvl7pPr marL="3406780" algn="l" defTabSz="1135593" rtl="0" eaLnBrk="1" latinLnBrk="0" hangingPunct="1">
        <a:defRPr sz="2200" kern="1200">
          <a:solidFill>
            <a:schemeClr val="tx1"/>
          </a:solidFill>
          <a:latin typeface="+mn-lt"/>
          <a:ea typeface="+mn-ea"/>
          <a:cs typeface="+mn-cs"/>
        </a:defRPr>
      </a:lvl7pPr>
      <a:lvl8pPr marL="3974577" algn="l" defTabSz="1135593" rtl="0" eaLnBrk="1" latinLnBrk="0" hangingPunct="1">
        <a:defRPr sz="2200" kern="1200">
          <a:solidFill>
            <a:schemeClr val="tx1"/>
          </a:solidFill>
          <a:latin typeface="+mn-lt"/>
          <a:ea typeface="+mn-ea"/>
          <a:cs typeface="+mn-cs"/>
        </a:defRPr>
      </a:lvl8pPr>
      <a:lvl9pPr marL="4542373" algn="l" defTabSz="1135593" rtl="0" eaLnBrk="1" latinLnBrk="0" hangingPunct="1">
        <a:defRPr sz="2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5.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hyperlink" Target="https://vk.com/mispps" TargetMode="External"/><Relationship Id="rId3" Type="http://schemas.openxmlformats.org/officeDocument/2006/relationships/image" Target="../media/image37.png"/><Relationship Id="rId7" Type="http://schemas.openxmlformats.org/officeDocument/2006/relationships/hyperlink" Target="https://www.facebook.com/mispps" TargetMode="External"/><Relationship Id="rId12" Type="http://schemas.openxmlformats.org/officeDocument/2006/relationships/image" Target="../media/image4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9.png"/><Relationship Id="rId11" Type="http://schemas.openxmlformats.org/officeDocument/2006/relationships/hyperlink" Target="https://plus.google.com/+Mispps/" TargetMode="External"/><Relationship Id="rId5" Type="http://schemas.openxmlformats.org/officeDocument/2006/relationships/image" Target="../media/image38.png"/><Relationship Id="rId10" Type="http://schemas.openxmlformats.org/officeDocument/2006/relationships/image" Target="../media/image4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15 Rectángulo"/>
          <p:cNvSpPr/>
          <p:nvPr/>
        </p:nvSpPr>
        <p:spPr>
          <a:xfrm>
            <a:off x="0" y="0"/>
            <a:ext cx="12241213" cy="7632700"/>
          </a:xfrm>
          <a:prstGeom prst="rect">
            <a:avLst/>
          </a:prstGeom>
          <a:blipFill>
            <a:blip r:embed="rId3">
              <a:duotone>
                <a:schemeClr val="accent3">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0"/>
            <a:ext cx="1224121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69758" y="3769766"/>
            <a:ext cx="7632700" cy="93185"/>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8378274" y="3769768"/>
            <a:ext cx="7632700" cy="93182"/>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7" y="0"/>
            <a:ext cx="1224121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7" y="7549580"/>
            <a:ext cx="1224121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26276" y="6245244"/>
            <a:ext cx="828147" cy="853629"/>
          </a:xfrm>
          <a:prstGeom prst="rect">
            <a:avLst/>
          </a:prstGeom>
          <a:noFill/>
          <a:ln w="38100">
            <a:solidFill>
              <a:srgbClr val="1CDEF8"/>
            </a:solidFill>
            <a:miter lim="800000"/>
            <a:headEnd/>
            <a:tailEnd/>
          </a:ln>
        </p:spPr>
      </p:pic>
      <p:sp>
        <p:nvSpPr>
          <p:cNvPr id="19" name="18 Rectángulo"/>
          <p:cNvSpPr/>
          <p:nvPr/>
        </p:nvSpPr>
        <p:spPr>
          <a:xfrm>
            <a:off x="2651134" y="5088488"/>
            <a:ext cx="360412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62822" y="1744648"/>
            <a:ext cx="9929882" cy="5602300"/>
          </a:xfrm>
          <a:prstGeom prst="rect">
            <a:avLst/>
          </a:prstGeom>
        </p:spPr>
        <p:txBody>
          <a:bodyPr wrap="none" lIns="81272" tIns="40636" rIns="81272" bIns="40636" fromWordArt="1">
            <a:prstTxWarp prst="textPlain">
              <a:avLst>
                <a:gd name="adj" fmla="val 50000"/>
              </a:avLst>
            </a:prstTxWarp>
          </a:bodyPr>
          <a:lstStyle/>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Kristen ITC" pitchFamily="66" charset="0"/>
              </a:rPr>
              <a:t>¿Estamos</a:t>
            </a:r>
          </a:p>
          <a:p>
            <a:pPr algn="ctr"/>
            <a:r>
              <a:rPr lang="es-ES" sz="3200" b="1" kern="10" dirty="0" smtClean="0">
                <a:ln w="19050">
                  <a:solidFill>
                    <a:srgbClr val="0000FF"/>
                  </a:solidFill>
                  <a:round/>
                  <a:headEnd/>
                  <a:tailEnd/>
                </a:ln>
                <a:solidFill>
                  <a:srgbClr val="FFFF00"/>
                </a:solidFill>
                <a:effectLst>
                  <a:outerShdw dist="35921" dir="2700000" algn="ctr" rotWithShape="0">
                    <a:srgbClr val="990000"/>
                  </a:outerShdw>
                </a:effectLst>
                <a:latin typeface="Kristen ITC" pitchFamily="66" charset="0"/>
              </a:rPr>
              <a:t>en  peligro? </a:t>
            </a:r>
          </a:p>
          <a:p>
            <a:pPr algn="ctr"/>
            <a:endParaRPr lang="es-ES" sz="3200" b="1"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232019" y="6173805"/>
            <a:ext cx="2689261" cy="1039579"/>
          </a:xfrm>
          <a:prstGeom prst="rect">
            <a:avLst/>
          </a:prstGeom>
          <a:noFill/>
        </p:spPr>
      </p:pic>
      <p:pic>
        <p:nvPicPr>
          <p:cNvPr id="15" name="Picture 8"/>
          <p:cNvPicPr>
            <a:picLocks noChangeAspect="1" noChangeArrowheads="1"/>
          </p:cNvPicPr>
          <p:nvPr/>
        </p:nvPicPr>
        <p:blipFill>
          <a:blip r:embed="rId8" cstate="print"/>
          <a:srcRect/>
          <a:stretch>
            <a:fillRect/>
          </a:stretch>
        </p:blipFill>
        <p:spPr bwMode="auto">
          <a:xfrm>
            <a:off x="625911" y="851087"/>
            <a:ext cx="1372885"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9" cstate="print"/>
          <a:srcRect/>
          <a:stretch>
            <a:fillRect/>
          </a:stretch>
        </p:blipFill>
        <p:spPr bwMode="auto">
          <a:xfrm>
            <a:off x="240318" y="209952"/>
            <a:ext cx="1045604" cy="1187308"/>
          </a:xfrm>
          <a:prstGeom prst="rect">
            <a:avLst/>
          </a:prstGeom>
          <a:noFill/>
          <a:ln w="9525">
            <a:noFill/>
            <a:miter lim="800000"/>
            <a:headEnd/>
            <a:tailEnd/>
          </a:ln>
        </p:spPr>
      </p:pic>
    </p:spTree>
  </p:cSld>
  <p:clrMapOvr>
    <a:masterClrMapping/>
  </p:clrMapOvr>
  <p:transition spd="slow" advTm="14000">
    <p:comb dir="vert"/>
    <p:sndAc>
      <p:stSnd>
        <p:snd r:embed="rId2" name="ernesto cortázar - hojas en el viento40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par>
                                <p:cTn id="22" presetID="21" presetClass="exit" presetSubtype="8" fill="hold" grpId="0" nodeType="withEffect">
                                  <p:stCondLst>
                                    <p:cond delay="0"/>
                                  </p:stCondLst>
                                  <p:childTnLst>
                                    <p:animEffect transition="out" filter="wheel(8)">
                                      <p:cBhvr>
                                        <p:cTn id="23" dur="4000"/>
                                        <p:tgtEl>
                                          <p:spTgt spid="16"/>
                                        </p:tgtEl>
                                      </p:cBhvr>
                                    </p:animEffect>
                                    <p:set>
                                      <p:cBhvr>
                                        <p:cTn id="24" dur="1" fill="hold">
                                          <p:stCondLst>
                                            <p:cond delay="3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 y="0"/>
            <a:ext cx="12241213" cy="7632700"/>
          </a:xfrm>
          <a:prstGeom prst="rect">
            <a:avLst/>
          </a:prstGeom>
          <a:blipFill>
            <a:blip r:embed="rId2">
              <a:duotone>
                <a:schemeClr val="accent3">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 name="3 Rectángulo"/>
          <p:cNvSpPr/>
          <p:nvPr/>
        </p:nvSpPr>
        <p:spPr>
          <a:xfrm>
            <a:off x="2834458" y="2173276"/>
            <a:ext cx="6120607" cy="3802382"/>
          </a:xfrm>
          <a:prstGeom prst="rect">
            <a:avLst/>
          </a:prstGeom>
        </p:spPr>
        <p:txBody>
          <a:bodyPr lIns="108009" tIns="54004" rIns="108009" bIns="54004">
            <a:spAutoFit/>
          </a:bodyPr>
          <a:lstStyle/>
          <a:p>
            <a:pPr algn="ctr"/>
            <a:r>
              <a:rPr lang="es-ES" sz="4800" b="1" dirty="0" smtClean="0">
                <a:latin typeface="Kristen ITC" pitchFamily="66" charset="0"/>
              </a:rPr>
              <a:t>imágenes que demuestran que estamos en peligro. Algunas me dejaron con la boca abierta</a:t>
            </a:r>
            <a:endParaRPr lang="es-ES" sz="4800" b="1" dirty="0">
              <a:latin typeface="Kristen ITC" pitchFamily="66" charset="0"/>
            </a:endParaRPr>
          </a:p>
        </p:txBody>
      </p:sp>
      <p:sp>
        <p:nvSpPr>
          <p:cNvPr id="5" name="4 Triángulo rectángulo"/>
          <p:cNvSpPr>
            <a:spLocks noChangeArrowheads="1"/>
          </p:cNvSpPr>
          <p:nvPr/>
        </p:nvSpPr>
        <p:spPr bwMode="auto">
          <a:xfrm flipH="1" flipV="1">
            <a:off x="0" y="0"/>
            <a:ext cx="12241213" cy="7632700"/>
          </a:xfrm>
          <a:prstGeom prst="rtTriangle">
            <a:avLst/>
          </a:prstGeom>
          <a:solidFill>
            <a:srgbClr val="00B05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7" name="6 Triángulo rectángulo"/>
          <p:cNvSpPr/>
          <p:nvPr/>
        </p:nvSpPr>
        <p:spPr>
          <a:xfrm>
            <a:off x="0" y="0"/>
            <a:ext cx="12241213" cy="7632700"/>
          </a:xfrm>
          <a:prstGeom prst="r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17" presetClass="exit" presetSubtype="2"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5000"/>
                                        <p:tgtEl>
                                          <p:spTgt spid="7"/>
                                        </p:tgtEl>
                                        <p:attrNameLst>
                                          <p:attrName>ppt_x</p:attrName>
                                        </p:attrNameLst>
                                      </p:cBhvr>
                                      <p:tavLst>
                                        <p:tav tm="0">
                                          <p:val>
                                            <p:strVal val="ppt_x"/>
                                          </p:val>
                                        </p:tav>
                                        <p:tav tm="100000">
                                          <p:val>
                                            <p:strVal val="ppt_x"/>
                                          </p:val>
                                        </p:tav>
                                      </p:tavLst>
                                    </p:anim>
                                    <p:anim calcmode="lin" valueType="num">
                                      <p:cBhvr>
                                        <p:cTn id="16" dur="5000"/>
                                        <p:tgtEl>
                                          <p:spTgt spid="7"/>
                                        </p:tgtEl>
                                        <p:attrNameLst>
                                          <p:attrName>ppt_y</p:attrName>
                                        </p:attrNameLst>
                                      </p:cBhvr>
                                      <p:tavLst>
                                        <p:tav tm="0">
                                          <p:val>
                                            <p:strVal val="ppt_y"/>
                                          </p:val>
                                        </p:tav>
                                        <p:tav tm="100000">
                                          <p:val>
                                            <p:strVal val="ppt_y+ppt_h/2"/>
                                          </p:val>
                                        </p:tav>
                                      </p:tavLst>
                                    </p:anim>
                                    <p:anim calcmode="lin" valueType="num">
                                      <p:cBhvr>
                                        <p:cTn id="17" dur="5000"/>
                                        <p:tgtEl>
                                          <p:spTgt spid="7"/>
                                        </p:tgtEl>
                                        <p:attrNameLst>
                                          <p:attrName>ppt_w</p:attrName>
                                        </p:attrNameLst>
                                      </p:cBhvr>
                                      <p:tavLst>
                                        <p:tav tm="0">
                                          <p:val>
                                            <p:strVal val="ppt_w"/>
                                          </p:val>
                                        </p:tav>
                                        <p:tav tm="100000">
                                          <p:val>
                                            <p:strVal val="ppt_w"/>
                                          </p:val>
                                        </p:tav>
                                      </p:tavLst>
                                    </p:anim>
                                    <p:anim calcmode="lin" valueType="num">
                                      <p:cBhvr>
                                        <p:cTn id="18" dur="5000"/>
                                        <p:tgtEl>
                                          <p:spTgt spid="7"/>
                                        </p:tgtEl>
                                        <p:attrNameLst>
                                          <p:attrName>ppt_h</p:attrName>
                                        </p:attrNameLst>
                                      </p:cBhvr>
                                      <p:tavLst>
                                        <p:tav tm="0">
                                          <p:val>
                                            <p:strVal val="ppt_h"/>
                                          </p:val>
                                        </p:tav>
                                        <p:tav tm="100000">
                                          <p:val>
                                            <p:fltVal val="0"/>
                                          </p:val>
                                        </p:tav>
                                      </p:tavLst>
                                    </p:anim>
                                    <p:set>
                                      <p:cBhvr>
                                        <p:cTn id="19"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12241213" cy="7632700"/>
          </a:xfrm>
          <a:prstGeom prst="rect">
            <a:avLst/>
          </a:prstGeom>
          <a:blipFill>
            <a:blip r:embed="rId2">
              <a:duotone>
                <a:schemeClr val="accent3">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2" name="1 Rectángulo"/>
          <p:cNvSpPr/>
          <p:nvPr/>
        </p:nvSpPr>
        <p:spPr>
          <a:xfrm>
            <a:off x="3191648" y="1601772"/>
            <a:ext cx="6143668" cy="5095043"/>
          </a:xfrm>
          <a:prstGeom prst="rect">
            <a:avLst/>
          </a:prstGeom>
        </p:spPr>
        <p:txBody>
          <a:bodyPr wrap="square" lIns="108009" tIns="54004" rIns="108009" bIns="54004">
            <a:spAutoFit/>
          </a:bodyPr>
          <a:lstStyle/>
          <a:p>
            <a:pPr algn="ctr"/>
            <a:r>
              <a:rPr lang="es-ES" sz="5400" dirty="0" smtClean="0">
                <a:latin typeface="Kristen ITC" pitchFamily="66" charset="0"/>
              </a:rPr>
              <a:t>A veces cada palabra es superflua. </a:t>
            </a:r>
          </a:p>
          <a:p>
            <a:pPr algn="ctr"/>
            <a:r>
              <a:rPr lang="es-ES" sz="5400" b="1" dirty="0" smtClean="0">
                <a:latin typeface="Kristen ITC" pitchFamily="66" charset="0"/>
              </a:rPr>
              <a:t>Estas imágenes dicen más que mil palabras.</a:t>
            </a:r>
            <a:endParaRPr lang="es-ES" sz="5400" dirty="0">
              <a:latin typeface="Kristen ITC" pitchFamily="66" charset="0"/>
            </a:endParaRPr>
          </a:p>
        </p:txBody>
      </p:sp>
      <p:sp>
        <p:nvSpPr>
          <p:cNvPr id="5" name="4 Triángulo rectángulo"/>
          <p:cNvSpPr>
            <a:spLocks noChangeArrowheads="1"/>
          </p:cNvSpPr>
          <p:nvPr/>
        </p:nvSpPr>
        <p:spPr bwMode="auto">
          <a:xfrm flipH="1" flipV="1">
            <a:off x="0" y="0"/>
            <a:ext cx="12241213" cy="7632700"/>
          </a:xfrm>
          <a:prstGeom prst="rtTriangle">
            <a:avLst/>
          </a:prstGeom>
          <a:solidFill>
            <a:srgbClr val="00B05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
        <p:nvSpPr>
          <p:cNvPr id="6" name="5 Triángulo rectángulo"/>
          <p:cNvSpPr/>
          <p:nvPr/>
        </p:nvSpPr>
        <p:spPr>
          <a:xfrm>
            <a:off x="0" y="0"/>
            <a:ext cx="12241213" cy="7632700"/>
          </a:xfrm>
          <a:prstGeom prst="r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8" fill="hold" grpId="0" nodeType="withEffect">
                                  <p:stCondLst>
                                    <p:cond delay="0"/>
                                  </p:stCondLst>
                                  <p:childTnLst>
                                    <p:animEffect transition="out" filter="wheel(8)">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7" presetClass="exit" presetSubtype="2" fill="hold" grpId="0" nodeType="withEffect">
                                  <p:stCondLst>
                                    <p:cond delay="0"/>
                                  </p:stCondLst>
                                  <p:childTnLst>
                                    <p:anim calcmode="lin" valueType="num">
                                      <p:cBhvr>
                                        <p:cTn id="9" dur="5000"/>
                                        <p:tgtEl>
                                          <p:spTgt spid="5"/>
                                        </p:tgtEl>
                                        <p:attrNameLst>
                                          <p:attrName>ppt_x</p:attrName>
                                        </p:attrNameLst>
                                      </p:cBhvr>
                                      <p:tavLst>
                                        <p:tav tm="0">
                                          <p:val>
                                            <p:strVal val="ppt_x"/>
                                          </p:val>
                                        </p:tav>
                                        <p:tav tm="100000">
                                          <p:val>
                                            <p:strVal val="ppt_x+ppt_w/2"/>
                                          </p:val>
                                        </p:tav>
                                      </p:tavLst>
                                    </p:anim>
                                    <p:anim calcmode="lin" valueType="num">
                                      <p:cBhvr>
                                        <p:cTn id="10" dur="5000"/>
                                        <p:tgtEl>
                                          <p:spTgt spid="5"/>
                                        </p:tgtEl>
                                        <p:attrNameLst>
                                          <p:attrName>ppt_y</p:attrName>
                                        </p:attrNameLst>
                                      </p:cBhvr>
                                      <p:tavLst>
                                        <p:tav tm="0">
                                          <p:val>
                                            <p:strVal val="ppt_y"/>
                                          </p:val>
                                        </p:tav>
                                        <p:tav tm="100000">
                                          <p:val>
                                            <p:strVal val="ppt_y"/>
                                          </p:val>
                                        </p:tav>
                                      </p:tavLst>
                                    </p:anim>
                                    <p:anim calcmode="lin" valueType="num">
                                      <p:cBhvr>
                                        <p:cTn id="11" dur="5000"/>
                                        <p:tgtEl>
                                          <p:spTgt spid="5"/>
                                        </p:tgtEl>
                                        <p:attrNameLst>
                                          <p:attrName>ppt_w</p:attrName>
                                        </p:attrNameLst>
                                      </p:cBhvr>
                                      <p:tavLst>
                                        <p:tav tm="0">
                                          <p:val>
                                            <p:strVal val="ppt_w"/>
                                          </p:val>
                                        </p:tav>
                                        <p:tav tm="100000">
                                          <p:val>
                                            <p:fltVal val="0"/>
                                          </p:val>
                                        </p:tav>
                                      </p:tavLst>
                                    </p:anim>
                                    <p:anim calcmode="lin" valueType="num">
                                      <p:cBhvr>
                                        <p:cTn id="12" dur="5000"/>
                                        <p:tgtEl>
                                          <p:spTgt spid="5"/>
                                        </p:tgtEl>
                                        <p:attrNameLst>
                                          <p:attrName>ppt_h</p:attrName>
                                        </p:attrNameLst>
                                      </p:cBhvr>
                                      <p:tavLst>
                                        <p:tav tm="0">
                                          <p:val>
                                            <p:strVal val="ppt_h"/>
                                          </p:val>
                                        </p:tav>
                                        <p:tav tm="100000">
                                          <p:val>
                                            <p:strVal val="ppt_h"/>
                                          </p:val>
                                        </p:tav>
                                      </p:tavLst>
                                    </p:anim>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2"/>
          <p:cNvPicPr>
            <a:picLocks noChangeAspect="1" noChangeArrowheads="1"/>
          </p:cNvPicPr>
          <p:nvPr/>
        </p:nvPicPr>
        <p:blipFill>
          <a:blip r:embed="rId2"/>
          <a:srcRect b="4109"/>
          <a:stretch>
            <a:fillRect/>
          </a:stretch>
        </p:blipFill>
        <p:spPr bwMode="auto">
          <a:xfrm>
            <a:off x="0" y="0"/>
            <a:ext cx="12336883" cy="7632700"/>
          </a:xfrm>
          <a:prstGeom prst="rect">
            <a:avLst/>
          </a:prstGeom>
          <a:noFill/>
        </p:spPr>
      </p:pic>
      <p:sp>
        <p:nvSpPr>
          <p:cNvPr id="3" name="2 Rectángulo"/>
          <p:cNvSpPr/>
          <p:nvPr/>
        </p:nvSpPr>
        <p:spPr>
          <a:xfrm>
            <a:off x="477004" y="244450"/>
            <a:ext cx="6215106" cy="663061"/>
          </a:xfrm>
          <a:prstGeom prst="rect">
            <a:avLst/>
          </a:prstGeom>
        </p:spPr>
        <p:txBody>
          <a:bodyPr wrap="square" lIns="108009" tIns="54004" rIns="108009" bIns="54004">
            <a:spAutoFit/>
          </a:bodyPr>
          <a:lstStyle/>
          <a:p>
            <a:r>
              <a:rPr lang="es-ES" b="1" dirty="0" smtClean="0">
                <a:latin typeface="Kristen ITC" pitchFamily="66" charset="0"/>
              </a:rPr>
              <a:t>Un elefante muerto a manos de los cazadores furtivos  lo dejaron hasta  pudrirse</a:t>
            </a:r>
            <a:r>
              <a:rPr lang="es-ES" dirty="0" smtClean="0"/>
              <a:t>.</a:t>
            </a:r>
            <a:endParaRPr lang="es-ES" dirty="0"/>
          </a:p>
        </p:txBody>
      </p:sp>
    </p:spTree>
  </p:cSld>
  <p:clrMapOvr>
    <a:masterClrMapping/>
  </p:clrMapOvr>
  <p:transition spd="slow" advTm="14000">
    <p:comb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11"/>
          <p:cNvPicPr>
            <a:picLocks noChangeAspect="1" noChangeArrowheads="1"/>
          </p:cNvPicPr>
          <p:nvPr/>
        </p:nvPicPr>
        <p:blipFill>
          <a:blip r:embed="rId2"/>
          <a:srcRect b="2937"/>
          <a:stretch>
            <a:fillRect/>
          </a:stretch>
        </p:blipFill>
        <p:spPr bwMode="auto">
          <a:xfrm>
            <a:off x="0" y="1"/>
            <a:ext cx="12336666" cy="7632699"/>
          </a:xfrm>
          <a:prstGeom prst="rect">
            <a:avLst/>
          </a:prstGeom>
          <a:noFill/>
        </p:spPr>
      </p:pic>
      <p:sp>
        <p:nvSpPr>
          <p:cNvPr id="3" name="2 Rectángulo"/>
          <p:cNvSpPr/>
          <p:nvPr/>
        </p:nvSpPr>
        <p:spPr>
          <a:xfrm>
            <a:off x="477004" y="530202"/>
            <a:ext cx="5857916" cy="940059"/>
          </a:xfrm>
          <a:prstGeom prst="rect">
            <a:avLst/>
          </a:prstGeom>
        </p:spPr>
        <p:txBody>
          <a:bodyPr wrap="square" lIns="108009" tIns="54004" rIns="108009" bIns="54004">
            <a:spAutoFit/>
          </a:bodyPr>
          <a:lstStyle/>
          <a:p>
            <a:r>
              <a:rPr lang="es-ES" b="1" dirty="0" smtClean="0">
                <a:latin typeface="Kristen ITC" pitchFamily="66" charset="0"/>
              </a:rPr>
              <a:t>La vista sobre la metrópoli </a:t>
            </a:r>
            <a:r>
              <a:rPr lang="es-ES" b="1" dirty="0" err="1" smtClean="0">
                <a:latin typeface="Kristen ITC" pitchFamily="66" charset="0"/>
              </a:rPr>
              <a:t>superdesarrollado</a:t>
            </a:r>
            <a:r>
              <a:rPr lang="es-ES" b="1" dirty="0" smtClean="0">
                <a:latin typeface="Kristen ITC" pitchFamily="66" charset="0"/>
              </a:rPr>
              <a:t> de la Ciudad de México (con más de 20 millones de habitantes).</a:t>
            </a:r>
            <a:endParaRPr lang="es-ES" b="1" dirty="0">
              <a:latin typeface="Kristen ITC" pitchFamily="66" charset="0"/>
            </a:endParaRPr>
          </a:p>
        </p:txBody>
      </p:sp>
    </p:spTree>
  </p:cSld>
  <p:clrMapOvr>
    <a:masterClrMapping/>
  </p:clrMapOvr>
  <p:transition spd="slow" advTm="14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1" y="0"/>
            <a:ext cx="12241213" cy="7632700"/>
          </a:xfrm>
          <a:prstGeom prst="rect">
            <a:avLst/>
          </a:prstGeom>
          <a:blipFill>
            <a:blip r:embed="rId2">
              <a:duotone>
                <a:schemeClr val="accent3">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pic>
        <p:nvPicPr>
          <p:cNvPr id="7" name="Picture 2" descr="3"/>
          <p:cNvPicPr>
            <a:picLocks noChangeAspect="1" noChangeArrowheads="1"/>
          </p:cNvPicPr>
          <p:nvPr/>
        </p:nvPicPr>
        <p:blipFill>
          <a:blip r:embed="rId3"/>
          <a:srcRect b="4109"/>
          <a:stretch>
            <a:fillRect/>
          </a:stretch>
        </p:blipFill>
        <p:spPr bwMode="auto">
          <a:xfrm>
            <a:off x="0" y="0"/>
            <a:ext cx="12299172" cy="7632700"/>
          </a:xfrm>
          <a:prstGeom prst="rect">
            <a:avLst/>
          </a:prstGeom>
          <a:noFill/>
        </p:spPr>
      </p:pic>
      <p:sp>
        <p:nvSpPr>
          <p:cNvPr id="8" name="7 Rectángulo"/>
          <p:cNvSpPr/>
          <p:nvPr/>
        </p:nvSpPr>
        <p:spPr>
          <a:xfrm>
            <a:off x="548442" y="601640"/>
            <a:ext cx="5125121" cy="369332"/>
          </a:xfrm>
          <a:prstGeom prst="rect">
            <a:avLst/>
          </a:prstGeom>
        </p:spPr>
        <p:txBody>
          <a:bodyPr wrap="none">
            <a:spAutoFit/>
          </a:bodyPr>
          <a:lstStyle/>
          <a:p>
            <a:r>
              <a:rPr lang="es-ES" b="1" dirty="0" smtClean="0">
                <a:latin typeface="Kristen ITC" pitchFamily="66" charset="0"/>
              </a:rPr>
              <a:t>La selva en llamas – cabras que pastan aquí.</a:t>
            </a:r>
            <a:endParaRPr lang="es-ES" b="1" dirty="0">
              <a:latin typeface="Kristen ITC" pitchFamily="66" charset="0"/>
            </a:endParaRPr>
          </a:p>
        </p:txBody>
      </p:sp>
      <p:sp>
        <p:nvSpPr>
          <p:cNvPr id="5" name="4 Rectángulo"/>
          <p:cNvSpPr/>
          <p:nvPr/>
        </p:nvSpPr>
        <p:spPr>
          <a:xfrm>
            <a:off x="0" y="0"/>
            <a:ext cx="12241213" cy="7632700"/>
          </a:xfrm>
          <a:prstGeom prst="rect">
            <a:avLst/>
          </a:prstGeom>
          <a:solidFill>
            <a:srgbClr val="0F5D32"/>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Rectángulo"/>
          <p:cNvSpPr/>
          <p:nvPr/>
        </p:nvSpPr>
        <p:spPr>
          <a:xfrm>
            <a:off x="0" y="0"/>
            <a:ext cx="12241213" cy="7632700"/>
          </a:xfrm>
          <a:prstGeom prst="rect">
            <a:avLst/>
          </a:prstGeom>
          <a:solidFill>
            <a:srgbClr val="FF00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1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1+#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3000"/>
                                        <p:tgtEl>
                                          <p:spTgt spid="6"/>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p:stCondLst>
                              <p:cond delay="3000"/>
                            </p:stCondLst>
                            <p:childTnLst>
                              <p:par>
                                <p:cTn id="20" presetID="16" presetClass="exit" presetSubtype="42" fill="hold" nodeType="afterEffect">
                                  <p:stCondLst>
                                    <p:cond delay="0"/>
                                  </p:stCondLst>
                                  <p:childTnLst>
                                    <p:animEffect transition="out" filter="barn(outHorizont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3000"/>
                                        <p:tgtEl>
                                          <p:spTgt spid="5"/>
                                        </p:tgtEl>
                                      </p:cBhvr>
                                    </p:animEffect>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16"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3000" fill="hold"/>
                                        <p:tgtEl>
                                          <p:spTgt spid="7"/>
                                        </p:tgtEl>
                                        <p:attrNameLst>
                                          <p:attrName>ppt_w</p:attrName>
                                        </p:attrNameLst>
                                      </p:cBhvr>
                                      <p:tavLst>
                                        <p:tav tm="0">
                                          <p:val>
                                            <p:fltVal val="0"/>
                                          </p:val>
                                        </p:tav>
                                        <p:tav tm="100000">
                                          <p:val>
                                            <p:strVal val="#ppt_w"/>
                                          </p:val>
                                        </p:tav>
                                      </p:tavLst>
                                    </p:anim>
                                    <p:anim calcmode="lin" valueType="num">
                                      <p:cBhvr>
                                        <p:cTn id="29" dur="3000" fill="hold"/>
                                        <p:tgtEl>
                                          <p:spTgt spid="7"/>
                                        </p:tgtEl>
                                        <p:attrNameLst>
                                          <p:attrName>ppt_h</p:attrName>
                                        </p:attrNameLst>
                                      </p:cBhvr>
                                      <p:tavLst>
                                        <p:tav tm="0">
                                          <p:val>
                                            <p:fltVal val="0"/>
                                          </p:val>
                                        </p:tav>
                                        <p:tav tm="100000">
                                          <p:val>
                                            <p:strVal val="#ppt_h"/>
                                          </p:val>
                                        </p:tav>
                                      </p:tavLst>
                                    </p:anim>
                                  </p:childTnLst>
                                </p:cTn>
                              </p:par>
                              <p:par>
                                <p:cTn id="30" presetID="21" presetClass="exit" presetSubtype="8" fill="hold" grpId="0" nodeType="withEffect">
                                  <p:stCondLst>
                                    <p:cond delay="0"/>
                                  </p:stCondLst>
                                  <p:childTnLst>
                                    <p:animEffect transition="out" filter="wheel(8)">
                                      <p:cBhvr>
                                        <p:cTn id="31" dur="4000"/>
                                        <p:tgtEl>
                                          <p:spTgt spid="9"/>
                                        </p:tgtEl>
                                      </p:cBhvr>
                                    </p:animEffect>
                                    <p:set>
                                      <p:cBhvr>
                                        <p:cTn id="32" dur="1" fill="hold">
                                          <p:stCondLst>
                                            <p:cond delay="3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4"/>
          <p:cNvPicPr>
            <a:picLocks noChangeAspect="1" noChangeArrowheads="1"/>
          </p:cNvPicPr>
          <p:nvPr/>
        </p:nvPicPr>
        <p:blipFill>
          <a:blip r:embed="rId2"/>
          <a:srcRect/>
          <a:stretch>
            <a:fillRect/>
          </a:stretch>
        </p:blipFill>
        <p:spPr bwMode="auto">
          <a:xfrm>
            <a:off x="0" y="0"/>
            <a:ext cx="12304520" cy="7888316"/>
          </a:xfrm>
          <a:prstGeom prst="rect">
            <a:avLst/>
          </a:prstGeom>
          <a:noFill/>
        </p:spPr>
      </p:pic>
      <p:sp>
        <p:nvSpPr>
          <p:cNvPr id="3" name="2 Rectángulo"/>
          <p:cNvSpPr/>
          <p:nvPr/>
        </p:nvSpPr>
        <p:spPr>
          <a:xfrm>
            <a:off x="548442" y="673078"/>
            <a:ext cx="5576967" cy="386062"/>
          </a:xfrm>
          <a:prstGeom prst="rect">
            <a:avLst/>
          </a:prstGeom>
        </p:spPr>
        <p:txBody>
          <a:bodyPr wrap="none" lIns="108009" tIns="54004" rIns="108009" bIns="54004">
            <a:spAutoFit/>
          </a:bodyPr>
          <a:lstStyle/>
          <a:p>
            <a:r>
              <a:rPr lang="es-ES" b="1" dirty="0" smtClean="0">
                <a:solidFill>
                  <a:srgbClr val="FFFF00"/>
                </a:solidFill>
                <a:latin typeface="Kristen ITC" pitchFamily="66" charset="0"/>
              </a:rPr>
              <a:t>Rutas de tráfico aéreo excesivo sobre Londres</a:t>
            </a:r>
            <a:r>
              <a:rPr lang="es-ES" dirty="0" smtClean="0">
                <a:solidFill>
                  <a:srgbClr val="FFFF00"/>
                </a:solidFill>
              </a:rPr>
              <a:t>.</a:t>
            </a:r>
            <a:endParaRPr lang="es-ES" dirty="0">
              <a:solidFill>
                <a:srgbClr val="FFFF00"/>
              </a:solidFill>
            </a:endParaRPr>
          </a:p>
        </p:txBody>
      </p:sp>
    </p:spTree>
  </p:cSld>
  <p:clrMapOvr>
    <a:masterClrMapping/>
  </p:clrMapOvr>
  <p:transition spd="slow" advTm="12000">
    <p:comb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5"/>
          <p:cNvPicPr>
            <a:picLocks noChangeAspect="1" noChangeArrowheads="1"/>
          </p:cNvPicPr>
          <p:nvPr/>
        </p:nvPicPr>
        <p:blipFill>
          <a:blip r:embed="rId2"/>
          <a:srcRect/>
          <a:stretch>
            <a:fillRect/>
          </a:stretch>
        </p:blipFill>
        <p:spPr bwMode="auto">
          <a:xfrm>
            <a:off x="0" y="0"/>
            <a:ext cx="12588428" cy="7888316"/>
          </a:xfrm>
          <a:prstGeom prst="rect">
            <a:avLst/>
          </a:prstGeom>
          <a:noFill/>
        </p:spPr>
      </p:pic>
      <p:sp>
        <p:nvSpPr>
          <p:cNvPr id="3" name="2 Rectángulo"/>
          <p:cNvSpPr/>
          <p:nvPr/>
        </p:nvSpPr>
        <p:spPr>
          <a:xfrm>
            <a:off x="405566" y="315888"/>
            <a:ext cx="6120607" cy="940059"/>
          </a:xfrm>
          <a:prstGeom prst="rect">
            <a:avLst/>
          </a:prstGeom>
        </p:spPr>
        <p:txBody>
          <a:bodyPr lIns="108009" tIns="54004" rIns="108009" bIns="54004">
            <a:spAutoFit/>
          </a:bodyPr>
          <a:lstStyle/>
          <a:p>
            <a:r>
              <a:rPr lang="es-ES" b="1" dirty="0" smtClean="0">
                <a:latin typeface="Kristen ITC" pitchFamily="66" charset="0"/>
              </a:rPr>
              <a:t>Un camión </a:t>
            </a:r>
            <a:r>
              <a:rPr lang="es-ES" b="1" dirty="0" err="1" smtClean="0">
                <a:latin typeface="Kristen ITC" pitchFamily="66" charset="0"/>
              </a:rPr>
              <a:t>masiso</a:t>
            </a:r>
            <a:r>
              <a:rPr lang="es-ES" b="1" dirty="0" smtClean="0">
                <a:latin typeface="Kristen ITC" pitchFamily="66" charset="0"/>
              </a:rPr>
              <a:t> ofrece una carga de arenas bituminosas para su procesamiento. Arena de aceite se considera la fuente de energía del futuro.</a:t>
            </a:r>
            <a:endParaRPr lang="es-ES" b="1" dirty="0">
              <a:latin typeface="Kristen ITC" pitchFamily="66" charset="0"/>
            </a:endParaRPr>
          </a:p>
        </p:txBody>
      </p:sp>
    </p:spTree>
  </p:cSld>
  <p:clrMapOvr>
    <a:masterClrMapping/>
  </p:clrMapOvr>
  <p:transition spd="slow" advTm="15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1"/>
          <p:cNvPicPr>
            <a:picLocks noChangeAspect="1" noChangeArrowheads="1"/>
          </p:cNvPicPr>
          <p:nvPr/>
        </p:nvPicPr>
        <p:blipFill>
          <a:blip r:embed="rId2"/>
          <a:srcRect/>
          <a:stretch>
            <a:fillRect/>
          </a:stretch>
        </p:blipFill>
        <p:spPr bwMode="auto">
          <a:xfrm>
            <a:off x="0" y="0"/>
            <a:ext cx="12694429" cy="8031192"/>
          </a:xfrm>
          <a:prstGeom prst="rect">
            <a:avLst/>
          </a:prstGeom>
          <a:noFill/>
        </p:spPr>
      </p:pic>
      <p:sp>
        <p:nvSpPr>
          <p:cNvPr id="7" name="6 Luna"/>
          <p:cNvSpPr/>
          <p:nvPr/>
        </p:nvSpPr>
        <p:spPr>
          <a:xfrm flipH="1">
            <a:off x="465548" y="0"/>
            <a:ext cx="10149912" cy="76327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9" name="8 Luna"/>
          <p:cNvSpPr/>
          <p:nvPr/>
        </p:nvSpPr>
        <p:spPr>
          <a:xfrm flipH="1">
            <a:off x="2690487" y="0"/>
            <a:ext cx="9550726" cy="7632700"/>
          </a:xfrm>
          <a:prstGeom prst="moon">
            <a:avLst>
              <a:gd name="adj" fmla="val 24035"/>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12" name="11 Rectángulo"/>
          <p:cNvSpPr/>
          <p:nvPr/>
        </p:nvSpPr>
        <p:spPr>
          <a:xfrm>
            <a:off x="477004" y="387326"/>
            <a:ext cx="6118225" cy="646331"/>
          </a:xfrm>
          <a:prstGeom prst="rect">
            <a:avLst/>
          </a:prstGeom>
        </p:spPr>
        <p:txBody>
          <a:bodyPr>
            <a:spAutoFit/>
          </a:bodyPr>
          <a:lstStyle/>
          <a:p>
            <a:r>
              <a:rPr lang="es-ES" b="1" dirty="0" smtClean="0">
                <a:latin typeface="Kristen ITC" pitchFamily="66" charset="0"/>
              </a:rPr>
              <a:t>Un agricultor  de un sencillo rebaño no puede soportar el hedor del río Amarillo en Mongolia.</a:t>
            </a:r>
            <a:endParaRPr lang="es-ES" b="1" dirty="0">
              <a:latin typeface="Kristen ITC" pitchFamily="66" charset="0"/>
            </a:endParaRPr>
          </a:p>
        </p:txBody>
      </p:sp>
      <p:sp>
        <p:nvSpPr>
          <p:cNvPr id="8" name="7 Luna"/>
          <p:cNvSpPr/>
          <p:nvPr/>
        </p:nvSpPr>
        <p:spPr>
          <a:xfrm>
            <a:off x="0" y="0"/>
            <a:ext cx="9458018" cy="76327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
        <p:nvSpPr>
          <p:cNvPr id="6" name="5 Luna"/>
          <p:cNvSpPr/>
          <p:nvPr/>
        </p:nvSpPr>
        <p:spPr>
          <a:xfrm>
            <a:off x="1530120" y="0"/>
            <a:ext cx="10711094" cy="7632700"/>
          </a:xfrm>
          <a:prstGeom prst="moon">
            <a:avLst>
              <a:gd name="adj" fmla="val 23321"/>
            </a:avLst>
          </a:prstGeom>
          <a:solidFill>
            <a:srgbClr val="FF0000"/>
          </a:soli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rtlCol="0" anchor="ctr"/>
          <a:lstStyle/>
          <a:p>
            <a:pPr algn="ctr"/>
            <a:endParaRPr lang="es-ES"/>
          </a:p>
        </p:txBody>
      </p:sp>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2000" fill="hold"/>
                                        <p:tgtEl>
                                          <p:spTgt spid="6"/>
                                        </p:tgtEl>
                                        <p:attrNameLst>
                                          <p:attrName>ppt_x</p:attrName>
                                        </p:attrNameLst>
                                      </p:cBhvr>
                                      <p:tavLst>
                                        <p:tav tm="0">
                                          <p:val>
                                            <p:strVal val="1+#ppt_w/2"/>
                                          </p:val>
                                        </p:tav>
                                        <p:tav tm="100000">
                                          <p:val>
                                            <p:strVal val="#ppt_x"/>
                                          </p:val>
                                        </p:tav>
                                      </p:tavLst>
                                    </p:anim>
                                    <p:anim calcmode="lin" valueType="num">
                                      <p:cBhvr additive="base">
                                        <p:cTn id="8" dur="2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2000" fill="hold"/>
                                        <p:tgtEl>
                                          <p:spTgt spid="7"/>
                                        </p:tgtEl>
                                        <p:attrNameLst>
                                          <p:attrName>ppt_x</p:attrName>
                                        </p:attrNameLst>
                                      </p:cBhvr>
                                      <p:tavLst>
                                        <p:tav tm="0">
                                          <p:val>
                                            <p:strVal val="0-#ppt_w/2"/>
                                          </p:val>
                                        </p:tav>
                                        <p:tav tm="100000">
                                          <p:val>
                                            <p:strVal val="#ppt_x"/>
                                          </p:val>
                                        </p:tav>
                                      </p:tavLst>
                                    </p:anim>
                                    <p:anim calcmode="lin" valueType="num">
                                      <p:cBhvr additive="base">
                                        <p:cTn id="12" dur="2000" fill="hold"/>
                                        <p:tgtEl>
                                          <p:spTgt spid="7"/>
                                        </p:tgtEl>
                                        <p:attrNameLst>
                                          <p:attrName>ppt_y</p:attrName>
                                        </p:attrNameLst>
                                      </p:cBhvr>
                                      <p:tavLst>
                                        <p:tav tm="0">
                                          <p:val>
                                            <p:strVal val="#ppt_y"/>
                                          </p:val>
                                        </p:tav>
                                        <p:tav tm="100000">
                                          <p:val>
                                            <p:strVal val="#ppt_y"/>
                                          </p:val>
                                        </p:tav>
                                      </p:tavLst>
                                    </p:anim>
                                  </p:childTnLst>
                                </p:cTn>
                              </p:par>
                              <p:par>
                                <p:cTn id="13" presetID="19" presetClass="entr" presetSubtype="10" fill="hold" grpId="1"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par>
                                <p:cTn id="17" presetID="19" presetClass="entr" presetSubtype="10" fill="hold" grpId="1"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fmla="#ppt_w*sin(2.5*pi*$)">
                                          <p:val>
                                            <p:fltVal val="0"/>
                                          </p:val>
                                        </p:tav>
                                        <p:tav tm="100000">
                                          <p:val>
                                            <p:fltVal val="1"/>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childTnLst>
                                </p:cTn>
                              </p:par>
                              <p:par>
                                <p:cTn id="21" presetID="2" presetClass="entr" presetSubtype="2"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1+#ppt_w/2"/>
                                          </p:val>
                                        </p:tav>
                                        <p:tav tm="100000">
                                          <p:val>
                                            <p:strVal val="#ppt_x"/>
                                          </p:val>
                                        </p:tav>
                                      </p:tavLst>
                                    </p:anim>
                                    <p:anim calcmode="lin" valueType="num">
                                      <p:cBhvr additive="base">
                                        <p:cTn id="24" dur="2000" fill="hold"/>
                                        <p:tgtEl>
                                          <p:spTgt spid="8"/>
                                        </p:tgtEl>
                                        <p:attrNameLst>
                                          <p:attrName>ppt_y</p:attrName>
                                        </p:attrNameLst>
                                      </p:cBhvr>
                                      <p:tavLst>
                                        <p:tav tm="0">
                                          <p:val>
                                            <p:strVal val="#ppt_y"/>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2000" fill="hold"/>
                                        <p:tgtEl>
                                          <p:spTgt spid="8"/>
                                        </p:tgtEl>
                                        <p:attrNameLst>
                                          <p:attrName>ppt_w</p:attrName>
                                        </p:attrNameLst>
                                      </p:cBhvr>
                                      <p:tavLst>
                                        <p:tav tm="0" fmla="#ppt_w*sin(2.5*pi*$)">
                                          <p:val>
                                            <p:fltVal val="0"/>
                                          </p:val>
                                        </p:tav>
                                        <p:tav tm="100000">
                                          <p:val>
                                            <p:fltVal val="1"/>
                                          </p:val>
                                        </p:tav>
                                      </p:tavLst>
                                    </p:anim>
                                    <p:anim calcmode="lin" valueType="num">
                                      <p:cBhvr>
                                        <p:cTn id="28" dur="2000" fill="hold"/>
                                        <p:tgtEl>
                                          <p:spTgt spid="8"/>
                                        </p:tgtEl>
                                        <p:attrNameLst>
                                          <p:attrName>ppt_h</p:attrName>
                                        </p:attrNameLst>
                                      </p:cBhvr>
                                      <p:tavLst>
                                        <p:tav tm="0">
                                          <p:val>
                                            <p:strVal val="#ppt_h"/>
                                          </p:val>
                                        </p:tav>
                                        <p:tav tm="100000">
                                          <p:val>
                                            <p:strVal val="#ppt_h"/>
                                          </p:val>
                                        </p:tav>
                                      </p:tavLst>
                                    </p:anim>
                                  </p:childTnLst>
                                </p:cTn>
                              </p:par>
                              <p:par>
                                <p:cTn id="29" presetID="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2000" fill="hold"/>
                                        <p:tgtEl>
                                          <p:spTgt spid="9"/>
                                        </p:tgtEl>
                                        <p:attrNameLst>
                                          <p:attrName>ppt_x</p:attrName>
                                        </p:attrNameLst>
                                      </p:cBhvr>
                                      <p:tavLst>
                                        <p:tav tm="0">
                                          <p:val>
                                            <p:strVal val="0-#ppt_w/2"/>
                                          </p:val>
                                        </p:tav>
                                        <p:tav tm="100000">
                                          <p:val>
                                            <p:strVal val="#ppt_x"/>
                                          </p:val>
                                        </p:tav>
                                      </p:tavLst>
                                    </p:anim>
                                    <p:anim calcmode="lin" valueType="num">
                                      <p:cBhvr additive="base">
                                        <p:cTn id="32" dur="2000" fill="hold"/>
                                        <p:tgtEl>
                                          <p:spTgt spid="9"/>
                                        </p:tgtEl>
                                        <p:attrNameLst>
                                          <p:attrName>ppt_y</p:attrName>
                                        </p:attrNameLst>
                                      </p:cBhvr>
                                      <p:tavLst>
                                        <p:tav tm="0">
                                          <p:val>
                                            <p:strVal val="#ppt_y"/>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2000" fill="hold"/>
                                        <p:tgtEl>
                                          <p:spTgt spid="9"/>
                                        </p:tgtEl>
                                        <p:attrNameLst>
                                          <p:attrName>ppt_w</p:attrName>
                                        </p:attrNameLst>
                                      </p:cBhvr>
                                      <p:tavLst>
                                        <p:tav tm="0" fmla="#ppt_w*sin(2.5*pi*$)">
                                          <p:val>
                                            <p:fltVal val="0"/>
                                          </p:val>
                                        </p:tav>
                                        <p:tav tm="100000">
                                          <p:val>
                                            <p:fltVal val="1"/>
                                          </p:val>
                                        </p:tav>
                                      </p:tavLst>
                                    </p:anim>
                                    <p:anim calcmode="lin" valueType="num">
                                      <p:cBhvr>
                                        <p:cTn id="36" dur="2000" fill="hold"/>
                                        <p:tgtEl>
                                          <p:spTgt spid="9"/>
                                        </p:tgtEl>
                                        <p:attrNameLst>
                                          <p:attrName>ppt_h</p:attrName>
                                        </p:attrNameLst>
                                      </p:cBhvr>
                                      <p:tavLst>
                                        <p:tav tm="0">
                                          <p:val>
                                            <p:strVal val="#ppt_h"/>
                                          </p:val>
                                        </p:tav>
                                        <p:tav tm="100000">
                                          <p:val>
                                            <p:strVal val="#ppt_h"/>
                                          </p:val>
                                        </p:tav>
                                      </p:tavLst>
                                    </p:anim>
                                  </p:childTnLst>
                                </p:cTn>
                              </p:par>
                            </p:childTnLst>
                          </p:cTn>
                        </p:par>
                        <p:par>
                          <p:cTn id="37" fill="hold">
                            <p:stCondLst>
                              <p:cond delay="2000"/>
                            </p:stCondLst>
                            <p:childTnLst>
                              <p:par>
                                <p:cTn id="38" presetID="2" presetClass="exit" presetSubtype="2" fill="hold" grpId="2" nodeType="afterEffect">
                                  <p:stCondLst>
                                    <p:cond delay="0"/>
                                  </p:stCondLst>
                                  <p:childTnLst>
                                    <p:anim calcmode="lin" valueType="num">
                                      <p:cBhvr additive="base">
                                        <p:cTn id="39" dur="2000"/>
                                        <p:tgtEl>
                                          <p:spTgt spid="6"/>
                                        </p:tgtEl>
                                        <p:attrNameLst>
                                          <p:attrName>ppt_x</p:attrName>
                                        </p:attrNameLst>
                                      </p:cBhvr>
                                      <p:tavLst>
                                        <p:tav tm="0">
                                          <p:val>
                                            <p:strVal val="ppt_x"/>
                                          </p:val>
                                        </p:tav>
                                        <p:tav tm="100000">
                                          <p:val>
                                            <p:strVal val="1+ppt_w/2"/>
                                          </p:val>
                                        </p:tav>
                                      </p:tavLst>
                                    </p:anim>
                                    <p:anim calcmode="lin" valueType="num">
                                      <p:cBhvr additive="base">
                                        <p:cTn id="40" dur="2000"/>
                                        <p:tgtEl>
                                          <p:spTgt spid="6"/>
                                        </p:tgtEl>
                                        <p:attrNameLst>
                                          <p:attrName>ppt_y</p:attrName>
                                        </p:attrNameLst>
                                      </p:cBhvr>
                                      <p:tavLst>
                                        <p:tav tm="0">
                                          <p:val>
                                            <p:strVal val="ppt_y"/>
                                          </p:val>
                                        </p:tav>
                                        <p:tav tm="100000">
                                          <p:val>
                                            <p:strVal val="ppt_y"/>
                                          </p:val>
                                        </p:tav>
                                      </p:tavLst>
                                    </p:anim>
                                    <p:set>
                                      <p:cBhvr>
                                        <p:cTn id="41" dur="1" fill="hold">
                                          <p:stCondLst>
                                            <p:cond delay="1999"/>
                                          </p:stCondLst>
                                        </p:cTn>
                                        <p:tgtEl>
                                          <p:spTgt spid="6"/>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2000"/>
                                        <p:tgtEl>
                                          <p:spTgt spid="8"/>
                                        </p:tgtEl>
                                        <p:attrNameLst>
                                          <p:attrName>ppt_x</p:attrName>
                                        </p:attrNameLst>
                                      </p:cBhvr>
                                      <p:tavLst>
                                        <p:tav tm="0">
                                          <p:val>
                                            <p:strVal val="ppt_x"/>
                                          </p:val>
                                        </p:tav>
                                        <p:tav tm="100000">
                                          <p:val>
                                            <p:strVal val="1+ppt_w/2"/>
                                          </p:val>
                                        </p:tav>
                                      </p:tavLst>
                                    </p:anim>
                                    <p:anim calcmode="lin" valueType="num">
                                      <p:cBhvr additive="base">
                                        <p:cTn id="44" dur="2000"/>
                                        <p:tgtEl>
                                          <p:spTgt spid="8"/>
                                        </p:tgtEl>
                                        <p:attrNameLst>
                                          <p:attrName>ppt_y</p:attrName>
                                        </p:attrNameLst>
                                      </p:cBhvr>
                                      <p:tavLst>
                                        <p:tav tm="0">
                                          <p:val>
                                            <p:strVal val="ppt_y"/>
                                          </p:val>
                                        </p:tav>
                                        <p:tav tm="100000">
                                          <p:val>
                                            <p:strVal val="ppt_y"/>
                                          </p:val>
                                        </p:tav>
                                      </p:tavLst>
                                    </p:anim>
                                    <p:set>
                                      <p:cBhvr>
                                        <p:cTn id="45" dur="1" fill="hold">
                                          <p:stCondLst>
                                            <p:cond delay="1999"/>
                                          </p:stCondLst>
                                        </p:cTn>
                                        <p:tgtEl>
                                          <p:spTgt spid="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2000"/>
                                        <p:tgtEl>
                                          <p:spTgt spid="7"/>
                                        </p:tgtEl>
                                        <p:attrNameLst>
                                          <p:attrName>ppt_x</p:attrName>
                                        </p:attrNameLst>
                                      </p:cBhvr>
                                      <p:tavLst>
                                        <p:tav tm="0">
                                          <p:val>
                                            <p:strVal val="ppt_x"/>
                                          </p:val>
                                        </p:tav>
                                        <p:tav tm="100000">
                                          <p:val>
                                            <p:strVal val="0-ppt_w/2"/>
                                          </p:val>
                                        </p:tav>
                                      </p:tavLst>
                                    </p:anim>
                                    <p:anim calcmode="lin" valueType="num">
                                      <p:cBhvr additive="base">
                                        <p:cTn id="48" dur="2000"/>
                                        <p:tgtEl>
                                          <p:spTgt spid="7"/>
                                        </p:tgtEl>
                                        <p:attrNameLst>
                                          <p:attrName>ppt_y</p:attrName>
                                        </p:attrNameLst>
                                      </p:cBhvr>
                                      <p:tavLst>
                                        <p:tav tm="0">
                                          <p:val>
                                            <p:strVal val="ppt_y"/>
                                          </p:val>
                                        </p:tav>
                                        <p:tav tm="100000">
                                          <p:val>
                                            <p:strVal val="ppt_y"/>
                                          </p:val>
                                        </p:tav>
                                      </p:tavLst>
                                    </p:anim>
                                    <p:set>
                                      <p:cBhvr>
                                        <p:cTn id="49" dur="1" fill="hold">
                                          <p:stCondLst>
                                            <p:cond delay="1999"/>
                                          </p:stCondLst>
                                        </p:cTn>
                                        <p:tgtEl>
                                          <p:spTgt spid="7"/>
                                        </p:tgtEl>
                                        <p:attrNameLst>
                                          <p:attrName>style.visibility</p:attrName>
                                        </p:attrNameLst>
                                      </p:cBhvr>
                                      <p:to>
                                        <p:strVal val="hidden"/>
                                      </p:to>
                                    </p:set>
                                  </p:childTnLst>
                                </p:cTn>
                              </p:par>
                              <p:par>
                                <p:cTn id="50" presetID="2" presetClass="exit" presetSubtype="8" fill="hold" grpId="2" nodeType="withEffect">
                                  <p:stCondLst>
                                    <p:cond delay="0"/>
                                  </p:stCondLst>
                                  <p:childTnLst>
                                    <p:anim calcmode="lin" valueType="num">
                                      <p:cBhvr additive="base">
                                        <p:cTn id="51" dur="2000"/>
                                        <p:tgtEl>
                                          <p:spTgt spid="9"/>
                                        </p:tgtEl>
                                        <p:attrNameLst>
                                          <p:attrName>ppt_x</p:attrName>
                                        </p:attrNameLst>
                                      </p:cBhvr>
                                      <p:tavLst>
                                        <p:tav tm="0">
                                          <p:val>
                                            <p:strVal val="ppt_x"/>
                                          </p:val>
                                        </p:tav>
                                        <p:tav tm="100000">
                                          <p:val>
                                            <p:strVal val="0-ppt_w/2"/>
                                          </p:val>
                                        </p:tav>
                                      </p:tavLst>
                                    </p:anim>
                                    <p:anim calcmode="lin" valueType="num">
                                      <p:cBhvr additive="base">
                                        <p:cTn id="52" dur="2000"/>
                                        <p:tgtEl>
                                          <p:spTgt spid="9"/>
                                        </p:tgtEl>
                                        <p:attrNameLst>
                                          <p:attrName>ppt_y</p:attrName>
                                        </p:attrNameLst>
                                      </p:cBhvr>
                                      <p:tavLst>
                                        <p:tav tm="0">
                                          <p:val>
                                            <p:strVal val="ppt_y"/>
                                          </p:val>
                                        </p:tav>
                                        <p:tav tm="100000">
                                          <p:val>
                                            <p:strVal val="ppt_y"/>
                                          </p:val>
                                        </p:tav>
                                      </p:tavLst>
                                    </p:anim>
                                    <p:set>
                                      <p:cBhvr>
                                        <p:cTn id="53" dur="1" fill="hold">
                                          <p:stCondLst>
                                            <p:cond delay="1999"/>
                                          </p:stCondLst>
                                        </p:cTn>
                                        <p:tgtEl>
                                          <p:spTgt spid="9"/>
                                        </p:tgtEl>
                                        <p:attrNameLst>
                                          <p:attrName>style.visibility</p:attrName>
                                        </p:attrNameLst>
                                      </p:cBhvr>
                                      <p:to>
                                        <p:strVal val="hidden"/>
                                      </p:to>
                                    </p:set>
                                  </p:childTnLst>
                                </p:cTn>
                              </p:par>
                              <p:par>
                                <p:cTn id="54" presetID="17" presetClass="entr" presetSubtype="10" fill="hold" nodeType="with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2000" fill="hold"/>
                                        <p:tgtEl>
                                          <p:spTgt spid="11"/>
                                        </p:tgtEl>
                                        <p:attrNameLst>
                                          <p:attrName>ppt_w</p:attrName>
                                        </p:attrNameLst>
                                      </p:cBhvr>
                                      <p:tavLst>
                                        <p:tav tm="0">
                                          <p:val>
                                            <p:fltVal val="0"/>
                                          </p:val>
                                        </p:tav>
                                        <p:tav tm="100000">
                                          <p:val>
                                            <p:strVal val="#ppt_w"/>
                                          </p:val>
                                        </p:tav>
                                      </p:tavLst>
                                    </p:anim>
                                    <p:anim calcmode="lin" valueType="num">
                                      <p:cBhvr>
                                        <p:cTn id="57" dur="2000" fill="hold"/>
                                        <p:tgtEl>
                                          <p:spTgt spid="1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9" grpId="0" animBg="1"/>
      <p:bldP spid="9" grpId="1" animBg="1"/>
      <p:bldP spid="9" grpId="2" animBg="1"/>
      <p:bldP spid="8" grpId="0" animBg="1"/>
      <p:bldP spid="8" grpId="1" animBg="1"/>
      <p:bldP spid="8" grpId="2" animBg="1"/>
      <p:bldP spid="6" grpId="0" animBg="1"/>
      <p:bldP spid="6" grpId="1" animBg="1"/>
      <p:bldP spid="6" grpId="2"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8"/>
          <p:cNvPicPr>
            <a:picLocks noChangeAspect="1" noChangeArrowheads="1"/>
          </p:cNvPicPr>
          <p:nvPr/>
        </p:nvPicPr>
        <p:blipFill>
          <a:blip r:embed="rId2"/>
          <a:srcRect/>
          <a:stretch>
            <a:fillRect/>
          </a:stretch>
        </p:blipFill>
        <p:spPr bwMode="auto">
          <a:xfrm>
            <a:off x="0" y="0"/>
            <a:ext cx="12472451" cy="7959754"/>
          </a:xfrm>
          <a:prstGeom prst="rect">
            <a:avLst/>
          </a:prstGeom>
          <a:noFill/>
        </p:spPr>
      </p:pic>
      <p:sp>
        <p:nvSpPr>
          <p:cNvPr id="3" name="2 Rectángulo"/>
          <p:cNvSpPr/>
          <p:nvPr/>
        </p:nvSpPr>
        <p:spPr>
          <a:xfrm>
            <a:off x="262690" y="387326"/>
            <a:ext cx="4406094" cy="1494057"/>
          </a:xfrm>
          <a:prstGeom prst="rect">
            <a:avLst/>
          </a:prstGeom>
        </p:spPr>
        <p:txBody>
          <a:bodyPr wrap="square" lIns="108009" tIns="54004" rIns="108009" bIns="54004">
            <a:spAutoFit/>
          </a:bodyPr>
          <a:lstStyle/>
          <a:p>
            <a:r>
              <a:rPr lang="es-ES" b="1" dirty="0" smtClean="0">
                <a:solidFill>
                  <a:srgbClr val="FFFF00"/>
                </a:solidFill>
                <a:latin typeface="Kristen ITC" pitchFamily="66" charset="0"/>
              </a:rPr>
              <a:t>Una tormenta de fuego se abre camino a través del Colorado – la mayor incidencia de incendios forestales es una consecuencia </a:t>
            </a:r>
          </a:p>
          <a:p>
            <a:r>
              <a:rPr lang="es-ES" b="1" dirty="0" smtClean="0">
                <a:solidFill>
                  <a:srgbClr val="FFFF00"/>
                </a:solidFill>
                <a:latin typeface="Kristen ITC" pitchFamily="66" charset="0"/>
              </a:rPr>
              <a:t>del cambio climático.</a:t>
            </a:r>
            <a:endParaRPr lang="es-ES" b="1" dirty="0">
              <a:solidFill>
                <a:srgbClr val="FFFF00"/>
              </a:solidFill>
              <a:latin typeface="Kristen ITC" pitchFamily="66" charset="0"/>
            </a:endParaRPr>
          </a:p>
        </p:txBody>
      </p:sp>
    </p:spTree>
  </p:cSld>
  <p:clrMapOvr>
    <a:masterClrMapping/>
  </p:clrMapOvr>
  <p:transition spd="slow" advTm="17000">
    <p:comb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9"/>
          <p:cNvPicPr>
            <a:picLocks noChangeAspect="1" noChangeArrowheads="1"/>
          </p:cNvPicPr>
          <p:nvPr/>
        </p:nvPicPr>
        <p:blipFill>
          <a:blip r:embed="rId2"/>
          <a:srcRect/>
          <a:stretch>
            <a:fillRect/>
          </a:stretch>
        </p:blipFill>
        <p:spPr bwMode="auto">
          <a:xfrm>
            <a:off x="0" y="0"/>
            <a:ext cx="12463778" cy="7888316"/>
          </a:xfrm>
          <a:prstGeom prst="rect">
            <a:avLst/>
          </a:prstGeom>
          <a:noFill/>
        </p:spPr>
      </p:pic>
      <p:sp>
        <p:nvSpPr>
          <p:cNvPr id="3" name="2 Rectángulo"/>
          <p:cNvSpPr/>
          <p:nvPr/>
        </p:nvSpPr>
        <p:spPr>
          <a:xfrm>
            <a:off x="477005" y="458764"/>
            <a:ext cx="2928957" cy="1955722"/>
          </a:xfrm>
          <a:prstGeom prst="rect">
            <a:avLst/>
          </a:prstGeom>
        </p:spPr>
        <p:txBody>
          <a:bodyPr wrap="square" lIns="108009" tIns="54004" rIns="108009" bIns="54004">
            <a:spAutoFit/>
          </a:bodyPr>
          <a:lstStyle/>
          <a:p>
            <a:r>
              <a:rPr lang="es-ES" sz="2000" b="1" dirty="0" smtClean="0">
                <a:solidFill>
                  <a:srgbClr val="00FF00"/>
                </a:solidFill>
                <a:effectLst>
                  <a:glow rad="228600">
                    <a:schemeClr val="accent3">
                      <a:satMod val="175000"/>
                      <a:alpha val="40000"/>
                    </a:schemeClr>
                  </a:glow>
                </a:effectLst>
                <a:latin typeface="Kristen ITC" pitchFamily="66" charset="0"/>
              </a:rPr>
              <a:t>Las cicatrices dejadas por la minería de las arenas bituminosas de la provincia </a:t>
            </a:r>
            <a:r>
              <a:rPr lang="es-ES" sz="2000" b="1" dirty="0" smtClean="0">
                <a:solidFill>
                  <a:srgbClr val="00FF00"/>
                </a:solidFill>
                <a:effectLst>
                  <a:glow rad="228600">
                    <a:schemeClr val="accent1">
                      <a:satMod val="175000"/>
                      <a:alpha val="40000"/>
                    </a:schemeClr>
                  </a:glow>
                </a:effectLst>
                <a:latin typeface="Kristen ITC" pitchFamily="66" charset="0"/>
              </a:rPr>
              <a:t>canadiense</a:t>
            </a:r>
            <a:r>
              <a:rPr lang="es-ES" sz="2000" b="1" dirty="0" smtClean="0">
                <a:solidFill>
                  <a:srgbClr val="00FF00"/>
                </a:solidFill>
                <a:effectLst>
                  <a:glow rad="228600">
                    <a:schemeClr val="accent3">
                      <a:satMod val="175000"/>
                      <a:alpha val="40000"/>
                    </a:schemeClr>
                  </a:glow>
                </a:effectLst>
                <a:latin typeface="Kristen ITC" pitchFamily="66" charset="0"/>
              </a:rPr>
              <a:t> de Alberta.</a:t>
            </a:r>
            <a:endParaRPr lang="es-ES" sz="2000" b="1" dirty="0">
              <a:solidFill>
                <a:srgbClr val="00FF00"/>
              </a:solidFill>
              <a:effectLst>
                <a:glow rad="228600">
                  <a:schemeClr val="accent3">
                    <a:satMod val="175000"/>
                    <a:alpha val="40000"/>
                  </a:schemeClr>
                </a:glow>
              </a:effectLst>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7"/>
          <p:cNvPicPr>
            <a:picLocks noChangeAspect="1" noChangeArrowheads="1"/>
          </p:cNvPicPr>
          <p:nvPr/>
        </p:nvPicPr>
        <p:blipFill>
          <a:blip r:embed="rId2"/>
          <a:srcRect/>
          <a:stretch>
            <a:fillRect/>
          </a:stretch>
        </p:blipFill>
        <p:spPr bwMode="auto">
          <a:xfrm>
            <a:off x="-1" y="0"/>
            <a:ext cx="12299169" cy="7959754"/>
          </a:xfrm>
          <a:prstGeom prst="rect">
            <a:avLst/>
          </a:prstGeom>
          <a:noFill/>
        </p:spPr>
      </p:pic>
      <p:sp>
        <p:nvSpPr>
          <p:cNvPr id="3" name="2 Rectángulo"/>
          <p:cNvSpPr/>
          <p:nvPr/>
        </p:nvSpPr>
        <p:spPr>
          <a:xfrm>
            <a:off x="405567" y="530202"/>
            <a:ext cx="4500594" cy="663061"/>
          </a:xfrm>
          <a:prstGeom prst="rect">
            <a:avLst/>
          </a:prstGeom>
        </p:spPr>
        <p:txBody>
          <a:bodyPr wrap="square" lIns="108009" tIns="54004" rIns="108009" bIns="54004">
            <a:spAutoFit/>
          </a:bodyPr>
          <a:lstStyle/>
          <a:p>
            <a:r>
              <a:rPr lang="es-ES" b="1" dirty="0" smtClean="0">
                <a:latin typeface="Kristen ITC" pitchFamily="66" charset="0"/>
              </a:rPr>
              <a:t>Una planta de incineración de residuos y su entorno en Bangladesh</a:t>
            </a:r>
            <a:endParaRPr lang="es-ES" b="1" dirty="0">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33 Rectángulo"/>
          <p:cNvSpPr/>
          <p:nvPr/>
        </p:nvSpPr>
        <p:spPr>
          <a:xfrm>
            <a:off x="-1" y="0"/>
            <a:ext cx="12241213" cy="7632700"/>
          </a:xfrm>
          <a:prstGeom prst="rect">
            <a:avLst/>
          </a:prstGeom>
          <a:blipFill>
            <a:blip r:embed="rId2">
              <a:duotone>
                <a:schemeClr val="accent3">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pic>
        <p:nvPicPr>
          <p:cNvPr id="32" name="Picture 2" descr="17"/>
          <p:cNvPicPr>
            <a:picLocks noChangeAspect="1" noChangeArrowheads="1"/>
          </p:cNvPicPr>
          <p:nvPr/>
        </p:nvPicPr>
        <p:blipFill>
          <a:blip r:embed="rId3"/>
          <a:srcRect b="4332"/>
          <a:stretch>
            <a:fillRect/>
          </a:stretch>
        </p:blipFill>
        <p:spPr bwMode="auto">
          <a:xfrm>
            <a:off x="0" y="0"/>
            <a:ext cx="12428062" cy="7888316"/>
          </a:xfrm>
          <a:prstGeom prst="rect">
            <a:avLst/>
          </a:prstGeom>
          <a:noFill/>
        </p:spPr>
      </p:pic>
      <p:sp>
        <p:nvSpPr>
          <p:cNvPr id="15" name="14 Rectángulo"/>
          <p:cNvSpPr/>
          <p:nvPr/>
        </p:nvSpPr>
        <p:spPr>
          <a:xfrm>
            <a:off x="3634111" y="1987684"/>
            <a:ext cx="382538" cy="4054871"/>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6" name="15 Rectángulo"/>
          <p:cNvSpPr/>
          <p:nvPr/>
        </p:nvSpPr>
        <p:spPr>
          <a:xfrm>
            <a:off x="4207918" y="1351625"/>
            <a:ext cx="382538" cy="4929452"/>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7" name="16 Rectángulo"/>
          <p:cNvSpPr/>
          <p:nvPr/>
        </p:nvSpPr>
        <p:spPr>
          <a:xfrm>
            <a:off x="7363856" y="1351626"/>
            <a:ext cx="382538" cy="4849944"/>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Rectángulo"/>
          <p:cNvSpPr/>
          <p:nvPr/>
        </p:nvSpPr>
        <p:spPr>
          <a:xfrm>
            <a:off x="4781724" y="556553"/>
            <a:ext cx="382538" cy="6440090"/>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0" name="19 Rectángulo"/>
          <p:cNvSpPr/>
          <p:nvPr/>
        </p:nvSpPr>
        <p:spPr>
          <a:xfrm>
            <a:off x="6311877" y="397538"/>
            <a:ext cx="382538" cy="6837627"/>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1" name="20 Rectángulo"/>
          <p:cNvSpPr/>
          <p:nvPr/>
        </p:nvSpPr>
        <p:spPr>
          <a:xfrm>
            <a:off x="6892061" y="851614"/>
            <a:ext cx="382538" cy="5883539"/>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2" name="21 Rectángulo"/>
          <p:cNvSpPr/>
          <p:nvPr/>
        </p:nvSpPr>
        <p:spPr>
          <a:xfrm>
            <a:off x="5546801" y="397538"/>
            <a:ext cx="382538" cy="6837627"/>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3" name="22 Rectángulo"/>
          <p:cNvSpPr/>
          <p:nvPr/>
        </p:nvSpPr>
        <p:spPr>
          <a:xfrm>
            <a:off x="7937664" y="1908176"/>
            <a:ext cx="382538" cy="4054872"/>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4" name="23 Rectángulo"/>
          <p:cNvSpPr/>
          <p:nvPr/>
        </p:nvSpPr>
        <p:spPr>
          <a:xfrm>
            <a:off x="2964671" y="2305713"/>
            <a:ext cx="382538" cy="3498321"/>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5" name="24 Rectángulo"/>
          <p:cNvSpPr/>
          <p:nvPr/>
        </p:nvSpPr>
        <p:spPr>
          <a:xfrm>
            <a:off x="8511470" y="2146698"/>
            <a:ext cx="382538" cy="3498321"/>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6" name="25 Rectángulo"/>
          <p:cNvSpPr/>
          <p:nvPr/>
        </p:nvSpPr>
        <p:spPr>
          <a:xfrm>
            <a:off x="2390865" y="2703249"/>
            <a:ext cx="382538" cy="2782756"/>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7" name="26 Rectángulo"/>
          <p:cNvSpPr/>
          <p:nvPr/>
        </p:nvSpPr>
        <p:spPr>
          <a:xfrm>
            <a:off x="9085277" y="2464729"/>
            <a:ext cx="382538" cy="2862263"/>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8" name="27 Rectángulo"/>
          <p:cNvSpPr/>
          <p:nvPr/>
        </p:nvSpPr>
        <p:spPr>
          <a:xfrm>
            <a:off x="1721422" y="2941771"/>
            <a:ext cx="382538" cy="21466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29" name="28 Rectángulo"/>
          <p:cNvSpPr/>
          <p:nvPr/>
        </p:nvSpPr>
        <p:spPr>
          <a:xfrm>
            <a:off x="9659084" y="2941771"/>
            <a:ext cx="382538" cy="2146696"/>
          </a:xfrm>
          <a:prstGeom prst="rect">
            <a:avLst/>
          </a:prstGeom>
          <a:solidFill>
            <a:srgbClr val="0000FF">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0" name="29 Rectángulo"/>
          <p:cNvSpPr/>
          <p:nvPr/>
        </p:nvSpPr>
        <p:spPr>
          <a:xfrm>
            <a:off x="1147615" y="3339307"/>
            <a:ext cx="382538" cy="1351624"/>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1" name="30 Rectángulo"/>
          <p:cNvSpPr/>
          <p:nvPr/>
        </p:nvSpPr>
        <p:spPr>
          <a:xfrm>
            <a:off x="10264769" y="3335773"/>
            <a:ext cx="382538" cy="1351624"/>
          </a:xfrm>
          <a:prstGeom prst="rect">
            <a:avLst/>
          </a:prstGeom>
          <a:solidFill>
            <a:srgbClr val="C00000">
              <a:alpha val="6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33" name="32 Rectángulo"/>
          <p:cNvSpPr/>
          <p:nvPr/>
        </p:nvSpPr>
        <p:spPr>
          <a:xfrm>
            <a:off x="477004" y="601640"/>
            <a:ext cx="6118225" cy="923330"/>
          </a:xfrm>
          <a:prstGeom prst="rect">
            <a:avLst/>
          </a:prstGeom>
        </p:spPr>
        <p:txBody>
          <a:bodyPr>
            <a:spAutoFit/>
          </a:bodyPr>
          <a:lstStyle/>
          <a:p>
            <a:r>
              <a:rPr lang="es-ES" b="1" dirty="0" smtClean="0">
                <a:solidFill>
                  <a:srgbClr val="FFFF00"/>
                </a:solidFill>
                <a:latin typeface="Kristen ITC" pitchFamily="66" charset="0"/>
              </a:rPr>
              <a:t>Este paraíso es casi una perdida: las Maldivas, un lugar de vacaciones muy popular que se ve amenazada por el aumento del nivel del mar.</a:t>
            </a:r>
            <a:endParaRPr lang="es-ES" b="1" dirty="0">
              <a:solidFill>
                <a:srgbClr val="FFFF00"/>
              </a:solidFill>
              <a:latin typeface="Kristen ITC" pitchFamily="66" charset="0"/>
            </a:endParaRPr>
          </a:p>
        </p:txBody>
      </p:sp>
    </p:spTree>
  </p:cSld>
  <p:clrMapOvr>
    <a:masterClrMapping/>
  </p:clrMapOvr>
  <p:transition spd="slow" advTm="1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1+#ppt_w/2"/>
                                          </p:val>
                                        </p:tav>
                                        <p:tav tm="100000">
                                          <p:val>
                                            <p:strVal val="#ppt_x"/>
                                          </p:val>
                                        </p:tav>
                                      </p:tavLst>
                                    </p:anim>
                                    <p:anim calcmode="lin" valueType="num">
                                      <p:cBhvr additive="base">
                                        <p:cTn id="8" dur="3000" fill="hold"/>
                                        <p:tgtEl>
                                          <p:spTgt spid="1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3000" fill="hold"/>
                                        <p:tgtEl>
                                          <p:spTgt spid="16"/>
                                        </p:tgtEl>
                                        <p:attrNameLst>
                                          <p:attrName>ppt_x</p:attrName>
                                        </p:attrNameLst>
                                      </p:cBhvr>
                                      <p:tavLst>
                                        <p:tav tm="0">
                                          <p:val>
                                            <p:strVal val="1+#ppt_w/2"/>
                                          </p:val>
                                        </p:tav>
                                        <p:tav tm="100000">
                                          <p:val>
                                            <p:strVal val="#ppt_x"/>
                                          </p:val>
                                        </p:tav>
                                      </p:tavLst>
                                    </p:anim>
                                    <p:anim calcmode="lin" valueType="num">
                                      <p:cBhvr additive="base">
                                        <p:cTn id="12" dur="3000" fill="hold"/>
                                        <p:tgtEl>
                                          <p:spTgt spid="1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3000" fill="hold"/>
                                        <p:tgtEl>
                                          <p:spTgt spid="19"/>
                                        </p:tgtEl>
                                        <p:attrNameLst>
                                          <p:attrName>ppt_x</p:attrName>
                                        </p:attrNameLst>
                                      </p:cBhvr>
                                      <p:tavLst>
                                        <p:tav tm="0">
                                          <p:val>
                                            <p:strVal val="1+#ppt_w/2"/>
                                          </p:val>
                                        </p:tav>
                                        <p:tav tm="100000">
                                          <p:val>
                                            <p:strVal val="#ppt_x"/>
                                          </p:val>
                                        </p:tav>
                                      </p:tavLst>
                                    </p:anim>
                                    <p:anim calcmode="lin" valueType="num">
                                      <p:cBhvr additive="base">
                                        <p:cTn id="16" dur="30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24"/>
                                        </p:tgtEl>
                                        <p:attrNameLst>
                                          <p:attrName>style.visibility</p:attrName>
                                        </p:attrNameLst>
                                      </p:cBhvr>
                                      <p:to>
                                        <p:strVal val="visible"/>
                                      </p:to>
                                    </p:set>
                                    <p:anim calcmode="lin" valueType="num">
                                      <p:cBhvr additive="base">
                                        <p:cTn id="23" dur="3000" fill="hold"/>
                                        <p:tgtEl>
                                          <p:spTgt spid="24"/>
                                        </p:tgtEl>
                                        <p:attrNameLst>
                                          <p:attrName>ppt_x</p:attrName>
                                        </p:attrNameLst>
                                      </p:cBhvr>
                                      <p:tavLst>
                                        <p:tav tm="0">
                                          <p:val>
                                            <p:strVal val="1+#ppt_w/2"/>
                                          </p:val>
                                        </p:tav>
                                        <p:tav tm="100000">
                                          <p:val>
                                            <p:strVal val="#ppt_x"/>
                                          </p:val>
                                        </p:tav>
                                      </p:tavLst>
                                    </p:anim>
                                    <p:anim calcmode="lin" valueType="num">
                                      <p:cBhvr additive="base">
                                        <p:cTn id="24" dur="3000" fill="hold"/>
                                        <p:tgtEl>
                                          <p:spTgt spid="24"/>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1+#ppt_w/2"/>
                                          </p:val>
                                        </p:tav>
                                        <p:tav tm="100000">
                                          <p:val>
                                            <p:strVal val="#ppt_x"/>
                                          </p:val>
                                        </p:tav>
                                      </p:tavLst>
                                    </p:anim>
                                    <p:anim calcmode="lin" valueType="num">
                                      <p:cBhvr additive="base">
                                        <p:cTn id="28" dur="3000" fill="hold"/>
                                        <p:tgtEl>
                                          <p:spTgt spid="26"/>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1+#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30"/>
                                        </p:tgtEl>
                                        <p:attrNameLst>
                                          <p:attrName>style.visibility</p:attrName>
                                        </p:attrNameLst>
                                      </p:cBhvr>
                                      <p:to>
                                        <p:strVal val="visible"/>
                                      </p:to>
                                    </p:set>
                                    <p:anim calcmode="lin" valueType="num">
                                      <p:cBhvr additive="base">
                                        <p:cTn id="35" dur="3000" fill="hold"/>
                                        <p:tgtEl>
                                          <p:spTgt spid="30"/>
                                        </p:tgtEl>
                                        <p:attrNameLst>
                                          <p:attrName>ppt_x</p:attrName>
                                        </p:attrNameLst>
                                      </p:cBhvr>
                                      <p:tavLst>
                                        <p:tav tm="0">
                                          <p:val>
                                            <p:strVal val="1+#ppt_w/2"/>
                                          </p:val>
                                        </p:tav>
                                        <p:tav tm="100000">
                                          <p:val>
                                            <p:strVal val="#ppt_x"/>
                                          </p:val>
                                        </p:tav>
                                      </p:tavLst>
                                    </p:anim>
                                    <p:anim calcmode="lin" valueType="num">
                                      <p:cBhvr additive="base">
                                        <p:cTn id="36" dur="3000" fill="hold"/>
                                        <p:tgtEl>
                                          <p:spTgt spid="3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 calcmode="lin" valueType="num">
                                      <p:cBhvr additive="base">
                                        <p:cTn id="39" dur="3000" fill="hold"/>
                                        <p:tgtEl>
                                          <p:spTgt spid="17"/>
                                        </p:tgtEl>
                                        <p:attrNameLst>
                                          <p:attrName>ppt_x</p:attrName>
                                        </p:attrNameLst>
                                      </p:cBhvr>
                                      <p:tavLst>
                                        <p:tav tm="0">
                                          <p:val>
                                            <p:strVal val="0-#ppt_w/2"/>
                                          </p:val>
                                        </p:tav>
                                        <p:tav tm="100000">
                                          <p:val>
                                            <p:strVal val="#ppt_x"/>
                                          </p:val>
                                        </p:tav>
                                      </p:tavLst>
                                    </p:anim>
                                    <p:anim calcmode="lin" valueType="num">
                                      <p:cBhvr additive="base">
                                        <p:cTn id="40" dur="3000" fill="hold"/>
                                        <p:tgtEl>
                                          <p:spTgt spid="17"/>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3000" fill="hold"/>
                                        <p:tgtEl>
                                          <p:spTgt spid="20"/>
                                        </p:tgtEl>
                                        <p:attrNameLst>
                                          <p:attrName>ppt_x</p:attrName>
                                        </p:attrNameLst>
                                      </p:cBhvr>
                                      <p:tavLst>
                                        <p:tav tm="0">
                                          <p:val>
                                            <p:strVal val="0-#ppt_w/2"/>
                                          </p:val>
                                        </p:tav>
                                        <p:tav tm="100000">
                                          <p:val>
                                            <p:strVal val="#ppt_x"/>
                                          </p:val>
                                        </p:tav>
                                      </p:tavLst>
                                    </p:anim>
                                    <p:anim calcmode="lin" valueType="num">
                                      <p:cBhvr additive="base">
                                        <p:cTn id="44" dur="3000" fill="hold"/>
                                        <p:tgtEl>
                                          <p:spTgt spid="2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21"/>
                                        </p:tgtEl>
                                        <p:attrNameLst>
                                          <p:attrName>style.visibility</p:attrName>
                                        </p:attrNameLst>
                                      </p:cBhvr>
                                      <p:to>
                                        <p:strVal val="visible"/>
                                      </p:to>
                                    </p:set>
                                    <p:anim calcmode="lin" valueType="num">
                                      <p:cBhvr additive="base">
                                        <p:cTn id="47" dur="3000" fill="hold"/>
                                        <p:tgtEl>
                                          <p:spTgt spid="21"/>
                                        </p:tgtEl>
                                        <p:attrNameLst>
                                          <p:attrName>ppt_x</p:attrName>
                                        </p:attrNameLst>
                                      </p:cBhvr>
                                      <p:tavLst>
                                        <p:tav tm="0">
                                          <p:val>
                                            <p:strVal val="0-#ppt_w/2"/>
                                          </p:val>
                                        </p:tav>
                                        <p:tav tm="100000">
                                          <p:val>
                                            <p:strVal val="#ppt_x"/>
                                          </p:val>
                                        </p:tav>
                                      </p:tavLst>
                                    </p:anim>
                                    <p:anim calcmode="lin" valueType="num">
                                      <p:cBhvr additive="base">
                                        <p:cTn id="48" dur="3000" fill="hold"/>
                                        <p:tgtEl>
                                          <p:spTgt spid="2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3000" fill="hold"/>
                                        <p:tgtEl>
                                          <p:spTgt spid="23"/>
                                        </p:tgtEl>
                                        <p:attrNameLst>
                                          <p:attrName>ppt_x</p:attrName>
                                        </p:attrNameLst>
                                      </p:cBhvr>
                                      <p:tavLst>
                                        <p:tav tm="0">
                                          <p:val>
                                            <p:strVal val="0-#ppt_w/2"/>
                                          </p:val>
                                        </p:tav>
                                        <p:tav tm="100000">
                                          <p:val>
                                            <p:strVal val="#ppt_x"/>
                                          </p:val>
                                        </p:tav>
                                      </p:tavLst>
                                    </p:anim>
                                    <p:anim calcmode="lin" valueType="num">
                                      <p:cBhvr additive="base">
                                        <p:cTn id="52" dur="3000" fill="hold"/>
                                        <p:tgtEl>
                                          <p:spTgt spid="23"/>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3000" fill="hold"/>
                                        <p:tgtEl>
                                          <p:spTgt spid="25"/>
                                        </p:tgtEl>
                                        <p:attrNameLst>
                                          <p:attrName>ppt_x</p:attrName>
                                        </p:attrNameLst>
                                      </p:cBhvr>
                                      <p:tavLst>
                                        <p:tav tm="0">
                                          <p:val>
                                            <p:strVal val="0-#ppt_w/2"/>
                                          </p:val>
                                        </p:tav>
                                        <p:tav tm="100000">
                                          <p:val>
                                            <p:strVal val="#ppt_x"/>
                                          </p:val>
                                        </p:tav>
                                      </p:tavLst>
                                    </p:anim>
                                    <p:anim calcmode="lin" valueType="num">
                                      <p:cBhvr additive="base">
                                        <p:cTn id="56" dur="30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7"/>
                                        </p:tgtEl>
                                        <p:attrNameLst>
                                          <p:attrName>style.visibility</p:attrName>
                                        </p:attrNameLst>
                                      </p:cBhvr>
                                      <p:to>
                                        <p:strVal val="visible"/>
                                      </p:to>
                                    </p:set>
                                    <p:anim calcmode="lin" valueType="num">
                                      <p:cBhvr additive="base">
                                        <p:cTn id="59" dur="3000" fill="hold"/>
                                        <p:tgtEl>
                                          <p:spTgt spid="27"/>
                                        </p:tgtEl>
                                        <p:attrNameLst>
                                          <p:attrName>ppt_x</p:attrName>
                                        </p:attrNameLst>
                                      </p:cBhvr>
                                      <p:tavLst>
                                        <p:tav tm="0">
                                          <p:val>
                                            <p:strVal val="0-#ppt_w/2"/>
                                          </p:val>
                                        </p:tav>
                                        <p:tav tm="100000">
                                          <p:val>
                                            <p:strVal val="#ppt_x"/>
                                          </p:val>
                                        </p:tav>
                                      </p:tavLst>
                                    </p:anim>
                                    <p:anim calcmode="lin" valueType="num">
                                      <p:cBhvr additive="base">
                                        <p:cTn id="60" dur="3000" fill="hold"/>
                                        <p:tgtEl>
                                          <p:spTgt spid="27"/>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3000" fill="hold"/>
                                        <p:tgtEl>
                                          <p:spTgt spid="29"/>
                                        </p:tgtEl>
                                        <p:attrNameLst>
                                          <p:attrName>ppt_x</p:attrName>
                                        </p:attrNameLst>
                                      </p:cBhvr>
                                      <p:tavLst>
                                        <p:tav tm="0">
                                          <p:val>
                                            <p:strVal val="0-#ppt_w/2"/>
                                          </p:val>
                                        </p:tav>
                                        <p:tav tm="100000">
                                          <p:val>
                                            <p:strVal val="#ppt_x"/>
                                          </p:val>
                                        </p:tav>
                                      </p:tavLst>
                                    </p:anim>
                                    <p:anim calcmode="lin" valueType="num">
                                      <p:cBhvr additive="base">
                                        <p:cTn id="64" dur="3000" fill="hold"/>
                                        <p:tgtEl>
                                          <p:spTgt spid="2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31"/>
                                        </p:tgtEl>
                                        <p:attrNameLst>
                                          <p:attrName>style.visibility</p:attrName>
                                        </p:attrNameLst>
                                      </p:cBhvr>
                                      <p:to>
                                        <p:strVal val="visible"/>
                                      </p:to>
                                    </p:set>
                                    <p:anim calcmode="lin" valueType="num">
                                      <p:cBhvr additive="base">
                                        <p:cTn id="67" dur="3000" fill="hold"/>
                                        <p:tgtEl>
                                          <p:spTgt spid="31"/>
                                        </p:tgtEl>
                                        <p:attrNameLst>
                                          <p:attrName>ppt_x</p:attrName>
                                        </p:attrNameLst>
                                      </p:cBhvr>
                                      <p:tavLst>
                                        <p:tav tm="0">
                                          <p:val>
                                            <p:strVal val="0-#ppt_w/2"/>
                                          </p:val>
                                        </p:tav>
                                        <p:tav tm="100000">
                                          <p:val>
                                            <p:strVal val="#ppt_x"/>
                                          </p:val>
                                        </p:tav>
                                      </p:tavLst>
                                    </p:anim>
                                    <p:anim calcmode="lin" valueType="num">
                                      <p:cBhvr additive="base">
                                        <p:cTn id="68" dur="3000" fill="hold"/>
                                        <p:tgtEl>
                                          <p:spTgt spid="31"/>
                                        </p:tgtEl>
                                        <p:attrNameLst>
                                          <p:attrName>ppt_y</p:attrName>
                                        </p:attrNameLst>
                                      </p:cBhvr>
                                      <p:tavLst>
                                        <p:tav tm="0">
                                          <p:val>
                                            <p:strVal val="#ppt_y"/>
                                          </p:val>
                                        </p:tav>
                                        <p:tav tm="100000">
                                          <p:val>
                                            <p:strVal val="#ppt_y"/>
                                          </p:val>
                                        </p:tav>
                                      </p:tavLst>
                                    </p:anim>
                                  </p:childTnLst>
                                </p:cTn>
                              </p:par>
                              <p:par>
                                <p:cTn id="69" presetID="16" presetClass="entr" presetSubtype="26"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Effect transition="in" filter="barn(inHorizontal)">
                                      <p:cBhvr>
                                        <p:cTn id="71" dur="3000"/>
                                        <p:tgtEl>
                                          <p:spTgt spid="15"/>
                                        </p:tgtEl>
                                      </p:cBhvr>
                                    </p:animEffect>
                                  </p:childTnLst>
                                </p:cTn>
                              </p:par>
                              <p:par>
                                <p:cTn id="72" presetID="16" presetClass="entr" presetSubtype="26" fill="hold" nodeType="withEffect">
                                  <p:stCondLst>
                                    <p:cond delay="0"/>
                                  </p:stCondLst>
                                  <p:childTnLst>
                                    <p:set>
                                      <p:cBhvr>
                                        <p:cTn id="73" dur="1" fill="hold">
                                          <p:stCondLst>
                                            <p:cond delay="0"/>
                                          </p:stCondLst>
                                        </p:cTn>
                                        <p:tgtEl>
                                          <p:spTgt spid="16"/>
                                        </p:tgtEl>
                                        <p:attrNameLst>
                                          <p:attrName>style.visibility</p:attrName>
                                        </p:attrNameLst>
                                      </p:cBhvr>
                                      <p:to>
                                        <p:strVal val="visible"/>
                                      </p:to>
                                    </p:set>
                                    <p:animEffect transition="in" filter="barn(inHorizontal)">
                                      <p:cBhvr>
                                        <p:cTn id="74" dur="3000"/>
                                        <p:tgtEl>
                                          <p:spTgt spid="16"/>
                                        </p:tgtEl>
                                      </p:cBhvr>
                                    </p:animEffect>
                                  </p:childTnLst>
                                </p:cTn>
                              </p:par>
                              <p:par>
                                <p:cTn id="75" presetID="16" presetClass="entr" presetSubtype="2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barn(inHorizontal)">
                                      <p:cBhvr>
                                        <p:cTn id="77" dur="3000"/>
                                        <p:tgtEl>
                                          <p:spTgt spid="19"/>
                                        </p:tgtEl>
                                      </p:cBhvr>
                                    </p:animEffect>
                                  </p:childTnLst>
                                </p:cTn>
                              </p:par>
                              <p:par>
                                <p:cTn id="78" presetID="16" presetClass="entr" presetSubtype="26" fill="hold"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barn(inHorizontal)">
                                      <p:cBhvr>
                                        <p:cTn id="80" dur="3000"/>
                                        <p:tgtEl>
                                          <p:spTgt spid="22"/>
                                        </p:tgtEl>
                                      </p:cBhvr>
                                    </p:animEffect>
                                  </p:childTnLst>
                                </p:cTn>
                              </p:par>
                              <p:par>
                                <p:cTn id="81" presetID="16" presetClass="entr" presetSubtype="26"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barn(inHorizontal)">
                                      <p:cBhvr>
                                        <p:cTn id="83" dur="3000"/>
                                        <p:tgtEl>
                                          <p:spTgt spid="24"/>
                                        </p:tgtEl>
                                      </p:cBhvr>
                                    </p:animEffect>
                                  </p:childTnLst>
                                </p:cTn>
                              </p:par>
                              <p:par>
                                <p:cTn id="84" presetID="16" presetClass="entr" presetSubtype="26" fill="hold" nodeType="withEffect">
                                  <p:stCondLst>
                                    <p:cond delay="0"/>
                                  </p:stCondLst>
                                  <p:childTnLst>
                                    <p:set>
                                      <p:cBhvr>
                                        <p:cTn id="85" dur="1" fill="hold">
                                          <p:stCondLst>
                                            <p:cond delay="0"/>
                                          </p:stCondLst>
                                        </p:cTn>
                                        <p:tgtEl>
                                          <p:spTgt spid="26"/>
                                        </p:tgtEl>
                                        <p:attrNameLst>
                                          <p:attrName>style.visibility</p:attrName>
                                        </p:attrNameLst>
                                      </p:cBhvr>
                                      <p:to>
                                        <p:strVal val="visible"/>
                                      </p:to>
                                    </p:set>
                                    <p:animEffect transition="in" filter="barn(inHorizontal)">
                                      <p:cBhvr>
                                        <p:cTn id="86" dur="3000"/>
                                        <p:tgtEl>
                                          <p:spTgt spid="26"/>
                                        </p:tgtEl>
                                      </p:cBhvr>
                                    </p:animEffect>
                                  </p:childTnLst>
                                </p:cTn>
                              </p:par>
                              <p:par>
                                <p:cTn id="87" presetID="16" presetClass="entr" presetSubtype="26" fill="hold" nodeType="withEffect">
                                  <p:stCondLst>
                                    <p:cond delay="0"/>
                                  </p:stCondLst>
                                  <p:childTnLst>
                                    <p:set>
                                      <p:cBhvr>
                                        <p:cTn id="88" dur="1" fill="hold">
                                          <p:stCondLst>
                                            <p:cond delay="0"/>
                                          </p:stCondLst>
                                        </p:cTn>
                                        <p:tgtEl>
                                          <p:spTgt spid="28"/>
                                        </p:tgtEl>
                                        <p:attrNameLst>
                                          <p:attrName>style.visibility</p:attrName>
                                        </p:attrNameLst>
                                      </p:cBhvr>
                                      <p:to>
                                        <p:strVal val="visible"/>
                                      </p:to>
                                    </p:set>
                                    <p:animEffect transition="in" filter="barn(inHorizontal)">
                                      <p:cBhvr>
                                        <p:cTn id="89" dur="3000"/>
                                        <p:tgtEl>
                                          <p:spTgt spid="28"/>
                                        </p:tgtEl>
                                      </p:cBhvr>
                                    </p:animEffect>
                                  </p:childTnLst>
                                </p:cTn>
                              </p:par>
                              <p:par>
                                <p:cTn id="90" presetID="16" presetClass="entr" presetSubtype="26" fill="hold" nodeType="withEffect">
                                  <p:stCondLst>
                                    <p:cond delay="0"/>
                                  </p:stCondLst>
                                  <p:childTnLst>
                                    <p:set>
                                      <p:cBhvr>
                                        <p:cTn id="91" dur="1" fill="hold">
                                          <p:stCondLst>
                                            <p:cond delay="0"/>
                                          </p:stCondLst>
                                        </p:cTn>
                                        <p:tgtEl>
                                          <p:spTgt spid="30"/>
                                        </p:tgtEl>
                                        <p:attrNameLst>
                                          <p:attrName>style.visibility</p:attrName>
                                        </p:attrNameLst>
                                      </p:cBhvr>
                                      <p:to>
                                        <p:strVal val="visible"/>
                                      </p:to>
                                    </p:set>
                                    <p:animEffect transition="in" filter="barn(inHorizontal)">
                                      <p:cBhvr>
                                        <p:cTn id="92" dur="3000"/>
                                        <p:tgtEl>
                                          <p:spTgt spid="30"/>
                                        </p:tgtEl>
                                      </p:cBhvr>
                                    </p:animEffect>
                                  </p:childTnLst>
                                </p:cTn>
                              </p:par>
                              <p:par>
                                <p:cTn id="93" presetID="16" presetClass="entr" presetSubtype="26" fill="hold" nodeType="withEffect">
                                  <p:stCondLst>
                                    <p:cond delay="0"/>
                                  </p:stCondLst>
                                  <p:childTnLst>
                                    <p:set>
                                      <p:cBhvr>
                                        <p:cTn id="94" dur="1" fill="hold">
                                          <p:stCondLst>
                                            <p:cond delay="0"/>
                                          </p:stCondLst>
                                        </p:cTn>
                                        <p:tgtEl>
                                          <p:spTgt spid="17"/>
                                        </p:tgtEl>
                                        <p:attrNameLst>
                                          <p:attrName>style.visibility</p:attrName>
                                        </p:attrNameLst>
                                      </p:cBhvr>
                                      <p:to>
                                        <p:strVal val="visible"/>
                                      </p:to>
                                    </p:set>
                                    <p:animEffect transition="in" filter="barn(inHorizontal)">
                                      <p:cBhvr>
                                        <p:cTn id="95" dur="3000"/>
                                        <p:tgtEl>
                                          <p:spTgt spid="17"/>
                                        </p:tgtEl>
                                      </p:cBhvr>
                                    </p:animEffect>
                                  </p:childTnLst>
                                </p:cTn>
                              </p:par>
                              <p:par>
                                <p:cTn id="96" presetID="16" presetClass="entr" presetSubtype="26"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barn(inHorizontal)">
                                      <p:cBhvr>
                                        <p:cTn id="98" dur="3000"/>
                                        <p:tgtEl>
                                          <p:spTgt spid="20"/>
                                        </p:tgtEl>
                                      </p:cBhvr>
                                    </p:animEffect>
                                  </p:childTnLst>
                                </p:cTn>
                              </p:par>
                              <p:par>
                                <p:cTn id="99" presetID="16" presetClass="entr" presetSubtype="26" fill="hold" nodeType="with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barn(inHorizontal)">
                                      <p:cBhvr>
                                        <p:cTn id="101" dur="3000"/>
                                        <p:tgtEl>
                                          <p:spTgt spid="21"/>
                                        </p:tgtEl>
                                      </p:cBhvr>
                                    </p:animEffect>
                                  </p:childTnLst>
                                </p:cTn>
                              </p:par>
                              <p:par>
                                <p:cTn id="102" presetID="16" presetClass="entr" presetSubtype="26"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Effect transition="in" filter="barn(inHorizontal)">
                                      <p:cBhvr>
                                        <p:cTn id="104" dur="3000"/>
                                        <p:tgtEl>
                                          <p:spTgt spid="23"/>
                                        </p:tgtEl>
                                      </p:cBhvr>
                                    </p:animEffect>
                                  </p:childTnLst>
                                </p:cTn>
                              </p:par>
                              <p:par>
                                <p:cTn id="105" presetID="16" presetClass="entr" presetSubtype="26" fill="hold" nodeType="withEffect">
                                  <p:stCondLst>
                                    <p:cond delay="0"/>
                                  </p:stCondLst>
                                  <p:childTnLst>
                                    <p:set>
                                      <p:cBhvr>
                                        <p:cTn id="106" dur="1" fill="hold">
                                          <p:stCondLst>
                                            <p:cond delay="0"/>
                                          </p:stCondLst>
                                        </p:cTn>
                                        <p:tgtEl>
                                          <p:spTgt spid="25"/>
                                        </p:tgtEl>
                                        <p:attrNameLst>
                                          <p:attrName>style.visibility</p:attrName>
                                        </p:attrNameLst>
                                      </p:cBhvr>
                                      <p:to>
                                        <p:strVal val="visible"/>
                                      </p:to>
                                    </p:set>
                                    <p:animEffect transition="in" filter="barn(inHorizontal)">
                                      <p:cBhvr>
                                        <p:cTn id="107" dur="3000"/>
                                        <p:tgtEl>
                                          <p:spTgt spid="25"/>
                                        </p:tgtEl>
                                      </p:cBhvr>
                                    </p:animEffect>
                                  </p:childTnLst>
                                </p:cTn>
                              </p:par>
                              <p:par>
                                <p:cTn id="108" presetID="16" presetClass="entr" presetSubtype="26" fill="hold" nodeType="with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barn(inHorizontal)">
                                      <p:cBhvr>
                                        <p:cTn id="110" dur="3000"/>
                                        <p:tgtEl>
                                          <p:spTgt spid="27"/>
                                        </p:tgtEl>
                                      </p:cBhvr>
                                    </p:animEffect>
                                  </p:childTnLst>
                                </p:cTn>
                              </p:par>
                              <p:par>
                                <p:cTn id="111" presetID="16" presetClass="entr" presetSubtype="26"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Effect transition="in" filter="barn(inHorizontal)">
                                      <p:cBhvr>
                                        <p:cTn id="113" dur="3000"/>
                                        <p:tgtEl>
                                          <p:spTgt spid="29"/>
                                        </p:tgtEl>
                                      </p:cBhvr>
                                    </p:animEffect>
                                  </p:childTnLst>
                                </p:cTn>
                              </p:par>
                              <p:par>
                                <p:cTn id="114" presetID="16" presetClass="entr" presetSubtype="26" fill="hold" nodeType="withEffect">
                                  <p:stCondLst>
                                    <p:cond delay="0"/>
                                  </p:stCondLst>
                                  <p:childTnLst>
                                    <p:set>
                                      <p:cBhvr>
                                        <p:cTn id="115" dur="1" fill="hold">
                                          <p:stCondLst>
                                            <p:cond delay="0"/>
                                          </p:stCondLst>
                                        </p:cTn>
                                        <p:tgtEl>
                                          <p:spTgt spid="31"/>
                                        </p:tgtEl>
                                        <p:attrNameLst>
                                          <p:attrName>style.visibility</p:attrName>
                                        </p:attrNameLst>
                                      </p:cBhvr>
                                      <p:to>
                                        <p:strVal val="visible"/>
                                      </p:to>
                                    </p:set>
                                    <p:animEffect transition="in" filter="barn(inHorizontal)">
                                      <p:cBhvr>
                                        <p:cTn id="116" dur="3000"/>
                                        <p:tgtEl>
                                          <p:spTgt spid="31"/>
                                        </p:tgtEl>
                                      </p:cBhvr>
                                    </p:animEffect>
                                  </p:childTnLst>
                                </p:cTn>
                              </p:par>
                            </p:childTnLst>
                          </p:cTn>
                        </p:par>
                        <p:par>
                          <p:cTn id="117" fill="hold">
                            <p:stCondLst>
                              <p:cond delay="3000"/>
                            </p:stCondLst>
                            <p:childTnLst>
                              <p:par>
                                <p:cTn id="118" presetID="2" presetClass="exit" presetSubtype="2" fill="hold" nodeType="afterEffect">
                                  <p:stCondLst>
                                    <p:cond delay="0"/>
                                  </p:stCondLst>
                                  <p:childTnLst>
                                    <p:anim calcmode="lin" valueType="num">
                                      <p:cBhvr additive="base">
                                        <p:cTn id="119" dur="3000"/>
                                        <p:tgtEl>
                                          <p:spTgt spid="15"/>
                                        </p:tgtEl>
                                        <p:attrNameLst>
                                          <p:attrName>ppt_x</p:attrName>
                                        </p:attrNameLst>
                                      </p:cBhvr>
                                      <p:tavLst>
                                        <p:tav tm="0">
                                          <p:val>
                                            <p:strVal val="ppt_x"/>
                                          </p:val>
                                        </p:tav>
                                        <p:tav tm="100000">
                                          <p:val>
                                            <p:strVal val="1+ppt_w/2"/>
                                          </p:val>
                                        </p:tav>
                                      </p:tavLst>
                                    </p:anim>
                                    <p:anim calcmode="lin" valueType="num">
                                      <p:cBhvr additive="base">
                                        <p:cTn id="120" dur="3000"/>
                                        <p:tgtEl>
                                          <p:spTgt spid="15"/>
                                        </p:tgtEl>
                                        <p:attrNameLst>
                                          <p:attrName>ppt_y</p:attrName>
                                        </p:attrNameLst>
                                      </p:cBhvr>
                                      <p:tavLst>
                                        <p:tav tm="0">
                                          <p:val>
                                            <p:strVal val="ppt_y"/>
                                          </p:val>
                                        </p:tav>
                                        <p:tav tm="100000">
                                          <p:val>
                                            <p:strVal val="ppt_y"/>
                                          </p:val>
                                        </p:tav>
                                      </p:tavLst>
                                    </p:anim>
                                    <p:set>
                                      <p:cBhvr>
                                        <p:cTn id="121" dur="1" fill="hold">
                                          <p:stCondLst>
                                            <p:cond delay="2999"/>
                                          </p:stCondLst>
                                        </p:cTn>
                                        <p:tgtEl>
                                          <p:spTgt spid="15"/>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1+ppt_w/2"/>
                                          </p:val>
                                        </p:tav>
                                      </p:tavLst>
                                    </p:anim>
                                    <p:anim calcmode="lin" valueType="num">
                                      <p:cBhvr additive="base">
                                        <p:cTn id="124" dur="3000"/>
                                        <p:tgtEl>
                                          <p:spTgt spid="16"/>
                                        </p:tgtEl>
                                        <p:attrNameLst>
                                          <p:attrName>ppt_y</p:attrName>
                                        </p:attrNameLst>
                                      </p:cBhvr>
                                      <p:tavLst>
                                        <p:tav tm="0">
                                          <p:val>
                                            <p:strVal val="ppt_y"/>
                                          </p:val>
                                        </p:tav>
                                        <p:tav tm="100000">
                                          <p:val>
                                            <p:strVal val="ppt_y"/>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9"/>
                                        </p:tgtEl>
                                        <p:attrNameLst>
                                          <p:attrName>ppt_x</p:attrName>
                                        </p:attrNameLst>
                                      </p:cBhvr>
                                      <p:tavLst>
                                        <p:tav tm="0">
                                          <p:val>
                                            <p:strVal val="ppt_x"/>
                                          </p:val>
                                        </p:tav>
                                        <p:tav tm="100000">
                                          <p:val>
                                            <p:strVal val="1+ppt_w/2"/>
                                          </p:val>
                                        </p:tav>
                                      </p:tavLst>
                                    </p:anim>
                                    <p:anim calcmode="lin" valueType="num">
                                      <p:cBhvr additive="base">
                                        <p:cTn id="128" dur="3000"/>
                                        <p:tgtEl>
                                          <p:spTgt spid="19"/>
                                        </p:tgtEl>
                                        <p:attrNameLst>
                                          <p:attrName>ppt_y</p:attrName>
                                        </p:attrNameLst>
                                      </p:cBhvr>
                                      <p:tavLst>
                                        <p:tav tm="0">
                                          <p:val>
                                            <p:strVal val="ppt_y"/>
                                          </p:val>
                                        </p:tav>
                                        <p:tav tm="100000">
                                          <p:val>
                                            <p:strVal val="ppt_y"/>
                                          </p:val>
                                        </p:tav>
                                      </p:tavLst>
                                    </p:anim>
                                    <p:set>
                                      <p:cBhvr>
                                        <p:cTn id="129" dur="1" fill="hold">
                                          <p:stCondLst>
                                            <p:cond delay="2999"/>
                                          </p:stCondLst>
                                        </p:cTn>
                                        <p:tgtEl>
                                          <p:spTgt spid="19"/>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22"/>
                                        </p:tgtEl>
                                        <p:attrNameLst>
                                          <p:attrName>ppt_x</p:attrName>
                                        </p:attrNameLst>
                                      </p:cBhvr>
                                      <p:tavLst>
                                        <p:tav tm="0">
                                          <p:val>
                                            <p:strVal val="ppt_x"/>
                                          </p:val>
                                        </p:tav>
                                        <p:tav tm="100000">
                                          <p:val>
                                            <p:strVal val="1+ppt_w/2"/>
                                          </p:val>
                                        </p:tav>
                                      </p:tavLst>
                                    </p:anim>
                                    <p:anim calcmode="lin" valueType="num">
                                      <p:cBhvr additive="base">
                                        <p:cTn id="132" dur="3000"/>
                                        <p:tgtEl>
                                          <p:spTgt spid="22"/>
                                        </p:tgtEl>
                                        <p:attrNameLst>
                                          <p:attrName>ppt_y</p:attrName>
                                        </p:attrNameLst>
                                      </p:cBhvr>
                                      <p:tavLst>
                                        <p:tav tm="0">
                                          <p:val>
                                            <p:strVal val="ppt_y"/>
                                          </p:val>
                                        </p:tav>
                                        <p:tav tm="100000">
                                          <p:val>
                                            <p:strVal val="ppt_y"/>
                                          </p:val>
                                        </p:tav>
                                      </p:tavLst>
                                    </p:anim>
                                    <p:set>
                                      <p:cBhvr>
                                        <p:cTn id="133" dur="1" fill="hold">
                                          <p:stCondLst>
                                            <p:cond delay="2999"/>
                                          </p:stCondLst>
                                        </p:cTn>
                                        <p:tgtEl>
                                          <p:spTgt spid="22"/>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24"/>
                                        </p:tgtEl>
                                        <p:attrNameLst>
                                          <p:attrName>ppt_x</p:attrName>
                                        </p:attrNameLst>
                                      </p:cBhvr>
                                      <p:tavLst>
                                        <p:tav tm="0">
                                          <p:val>
                                            <p:strVal val="ppt_x"/>
                                          </p:val>
                                        </p:tav>
                                        <p:tav tm="100000">
                                          <p:val>
                                            <p:strVal val="1+ppt_w/2"/>
                                          </p:val>
                                        </p:tav>
                                      </p:tavLst>
                                    </p:anim>
                                    <p:anim calcmode="lin" valueType="num">
                                      <p:cBhvr additive="base">
                                        <p:cTn id="136" dur="3000"/>
                                        <p:tgtEl>
                                          <p:spTgt spid="24"/>
                                        </p:tgtEl>
                                        <p:attrNameLst>
                                          <p:attrName>ppt_y</p:attrName>
                                        </p:attrNameLst>
                                      </p:cBhvr>
                                      <p:tavLst>
                                        <p:tav tm="0">
                                          <p:val>
                                            <p:strVal val="ppt_y"/>
                                          </p:val>
                                        </p:tav>
                                        <p:tav tm="100000">
                                          <p:val>
                                            <p:strVal val="ppt_y"/>
                                          </p:val>
                                        </p:tav>
                                      </p:tavLst>
                                    </p:anim>
                                    <p:set>
                                      <p:cBhvr>
                                        <p:cTn id="137" dur="1" fill="hold">
                                          <p:stCondLst>
                                            <p:cond delay="2999"/>
                                          </p:stCondLst>
                                        </p:cTn>
                                        <p:tgtEl>
                                          <p:spTgt spid="24"/>
                                        </p:tgtEl>
                                        <p:attrNameLst>
                                          <p:attrName>style.visibility</p:attrName>
                                        </p:attrNameLst>
                                      </p:cBhvr>
                                      <p:to>
                                        <p:strVal val="hidden"/>
                                      </p:to>
                                    </p:set>
                                  </p:childTnLst>
                                </p:cTn>
                              </p:par>
                              <p:par>
                                <p:cTn id="138" presetID="2" presetClass="exit" presetSubtype="2" fill="hold" nodeType="withEffect">
                                  <p:stCondLst>
                                    <p:cond delay="0"/>
                                  </p:stCondLst>
                                  <p:childTnLst>
                                    <p:anim calcmode="lin" valueType="num">
                                      <p:cBhvr additive="base">
                                        <p:cTn id="139" dur="3000"/>
                                        <p:tgtEl>
                                          <p:spTgt spid="26"/>
                                        </p:tgtEl>
                                        <p:attrNameLst>
                                          <p:attrName>ppt_x</p:attrName>
                                        </p:attrNameLst>
                                      </p:cBhvr>
                                      <p:tavLst>
                                        <p:tav tm="0">
                                          <p:val>
                                            <p:strVal val="ppt_x"/>
                                          </p:val>
                                        </p:tav>
                                        <p:tav tm="100000">
                                          <p:val>
                                            <p:strVal val="1+ppt_w/2"/>
                                          </p:val>
                                        </p:tav>
                                      </p:tavLst>
                                    </p:anim>
                                    <p:anim calcmode="lin" valueType="num">
                                      <p:cBhvr additive="base">
                                        <p:cTn id="140" dur="3000"/>
                                        <p:tgtEl>
                                          <p:spTgt spid="26"/>
                                        </p:tgtEl>
                                        <p:attrNameLst>
                                          <p:attrName>ppt_y</p:attrName>
                                        </p:attrNameLst>
                                      </p:cBhvr>
                                      <p:tavLst>
                                        <p:tav tm="0">
                                          <p:val>
                                            <p:strVal val="ppt_y"/>
                                          </p:val>
                                        </p:tav>
                                        <p:tav tm="100000">
                                          <p:val>
                                            <p:strVal val="ppt_y"/>
                                          </p:val>
                                        </p:tav>
                                      </p:tavLst>
                                    </p:anim>
                                    <p:set>
                                      <p:cBhvr>
                                        <p:cTn id="141" dur="1" fill="hold">
                                          <p:stCondLst>
                                            <p:cond delay="2999"/>
                                          </p:stCondLst>
                                        </p:cTn>
                                        <p:tgtEl>
                                          <p:spTgt spid="26"/>
                                        </p:tgtEl>
                                        <p:attrNameLst>
                                          <p:attrName>style.visibility</p:attrName>
                                        </p:attrNameLst>
                                      </p:cBhvr>
                                      <p:to>
                                        <p:strVal val="hidden"/>
                                      </p:to>
                                    </p:set>
                                  </p:childTnLst>
                                </p:cTn>
                              </p:par>
                              <p:par>
                                <p:cTn id="142" presetID="2" presetClass="exit" presetSubtype="2" fill="hold" nodeType="withEffect">
                                  <p:stCondLst>
                                    <p:cond delay="0"/>
                                  </p:stCondLst>
                                  <p:childTnLst>
                                    <p:anim calcmode="lin" valueType="num">
                                      <p:cBhvr additive="base">
                                        <p:cTn id="143" dur="3000"/>
                                        <p:tgtEl>
                                          <p:spTgt spid="28"/>
                                        </p:tgtEl>
                                        <p:attrNameLst>
                                          <p:attrName>ppt_x</p:attrName>
                                        </p:attrNameLst>
                                      </p:cBhvr>
                                      <p:tavLst>
                                        <p:tav tm="0">
                                          <p:val>
                                            <p:strVal val="ppt_x"/>
                                          </p:val>
                                        </p:tav>
                                        <p:tav tm="100000">
                                          <p:val>
                                            <p:strVal val="1+ppt_w/2"/>
                                          </p:val>
                                        </p:tav>
                                      </p:tavLst>
                                    </p:anim>
                                    <p:anim calcmode="lin" valueType="num">
                                      <p:cBhvr additive="base">
                                        <p:cTn id="144" dur="3000"/>
                                        <p:tgtEl>
                                          <p:spTgt spid="28"/>
                                        </p:tgtEl>
                                        <p:attrNameLst>
                                          <p:attrName>ppt_y</p:attrName>
                                        </p:attrNameLst>
                                      </p:cBhvr>
                                      <p:tavLst>
                                        <p:tav tm="0">
                                          <p:val>
                                            <p:strVal val="ppt_y"/>
                                          </p:val>
                                        </p:tav>
                                        <p:tav tm="100000">
                                          <p:val>
                                            <p:strVal val="ppt_y"/>
                                          </p:val>
                                        </p:tav>
                                      </p:tavLst>
                                    </p:anim>
                                    <p:set>
                                      <p:cBhvr>
                                        <p:cTn id="145" dur="1" fill="hold">
                                          <p:stCondLst>
                                            <p:cond delay="2999"/>
                                          </p:stCondLst>
                                        </p:cTn>
                                        <p:tgtEl>
                                          <p:spTgt spid="28"/>
                                        </p:tgtEl>
                                        <p:attrNameLst>
                                          <p:attrName>style.visibility</p:attrName>
                                        </p:attrNameLst>
                                      </p:cBhvr>
                                      <p:to>
                                        <p:strVal val="hidden"/>
                                      </p:to>
                                    </p:set>
                                  </p:childTnLst>
                                </p:cTn>
                              </p:par>
                              <p:par>
                                <p:cTn id="146" presetID="2" presetClass="exit" presetSubtype="2" fill="hold" nodeType="withEffect">
                                  <p:stCondLst>
                                    <p:cond delay="0"/>
                                  </p:stCondLst>
                                  <p:childTnLst>
                                    <p:anim calcmode="lin" valueType="num">
                                      <p:cBhvr additive="base">
                                        <p:cTn id="147" dur="3000"/>
                                        <p:tgtEl>
                                          <p:spTgt spid="30"/>
                                        </p:tgtEl>
                                        <p:attrNameLst>
                                          <p:attrName>ppt_x</p:attrName>
                                        </p:attrNameLst>
                                      </p:cBhvr>
                                      <p:tavLst>
                                        <p:tav tm="0">
                                          <p:val>
                                            <p:strVal val="ppt_x"/>
                                          </p:val>
                                        </p:tav>
                                        <p:tav tm="100000">
                                          <p:val>
                                            <p:strVal val="1+ppt_w/2"/>
                                          </p:val>
                                        </p:tav>
                                      </p:tavLst>
                                    </p:anim>
                                    <p:anim calcmode="lin" valueType="num">
                                      <p:cBhvr additive="base">
                                        <p:cTn id="148" dur="3000"/>
                                        <p:tgtEl>
                                          <p:spTgt spid="30"/>
                                        </p:tgtEl>
                                        <p:attrNameLst>
                                          <p:attrName>ppt_y</p:attrName>
                                        </p:attrNameLst>
                                      </p:cBhvr>
                                      <p:tavLst>
                                        <p:tav tm="0">
                                          <p:val>
                                            <p:strVal val="ppt_y"/>
                                          </p:val>
                                        </p:tav>
                                        <p:tav tm="100000">
                                          <p:val>
                                            <p:strVal val="ppt_y"/>
                                          </p:val>
                                        </p:tav>
                                      </p:tavLst>
                                    </p:anim>
                                    <p:set>
                                      <p:cBhvr>
                                        <p:cTn id="149" dur="1" fill="hold">
                                          <p:stCondLst>
                                            <p:cond delay="2999"/>
                                          </p:stCondLst>
                                        </p:cTn>
                                        <p:tgtEl>
                                          <p:spTgt spid="3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7"/>
                                        </p:tgtEl>
                                        <p:attrNameLst>
                                          <p:attrName>ppt_x</p:attrName>
                                        </p:attrNameLst>
                                      </p:cBhvr>
                                      <p:tavLst>
                                        <p:tav tm="0">
                                          <p:val>
                                            <p:strVal val="ppt_x"/>
                                          </p:val>
                                        </p:tav>
                                        <p:tav tm="100000">
                                          <p:val>
                                            <p:strVal val="0-ppt_w/2"/>
                                          </p:val>
                                        </p:tav>
                                      </p:tavLst>
                                    </p:anim>
                                    <p:anim calcmode="lin" valueType="num">
                                      <p:cBhvr additive="base">
                                        <p:cTn id="152" dur="3000"/>
                                        <p:tgtEl>
                                          <p:spTgt spid="17"/>
                                        </p:tgtEl>
                                        <p:attrNameLst>
                                          <p:attrName>ppt_y</p:attrName>
                                        </p:attrNameLst>
                                      </p:cBhvr>
                                      <p:tavLst>
                                        <p:tav tm="0">
                                          <p:val>
                                            <p:strVal val="ppt_y"/>
                                          </p:val>
                                        </p:tav>
                                        <p:tav tm="100000">
                                          <p:val>
                                            <p:strVal val="ppt_y"/>
                                          </p:val>
                                        </p:tav>
                                      </p:tavLst>
                                    </p:anim>
                                    <p:set>
                                      <p:cBhvr>
                                        <p:cTn id="153" dur="1" fill="hold">
                                          <p:stCondLst>
                                            <p:cond delay="2999"/>
                                          </p:stCondLst>
                                        </p:cTn>
                                        <p:tgtEl>
                                          <p:spTgt spid="17"/>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20"/>
                                        </p:tgtEl>
                                        <p:attrNameLst>
                                          <p:attrName>ppt_x</p:attrName>
                                        </p:attrNameLst>
                                      </p:cBhvr>
                                      <p:tavLst>
                                        <p:tav tm="0">
                                          <p:val>
                                            <p:strVal val="ppt_x"/>
                                          </p:val>
                                        </p:tav>
                                        <p:tav tm="100000">
                                          <p:val>
                                            <p:strVal val="0-ppt_w/2"/>
                                          </p:val>
                                        </p:tav>
                                      </p:tavLst>
                                    </p:anim>
                                    <p:anim calcmode="lin" valueType="num">
                                      <p:cBhvr additive="base">
                                        <p:cTn id="156" dur="3000"/>
                                        <p:tgtEl>
                                          <p:spTgt spid="20"/>
                                        </p:tgtEl>
                                        <p:attrNameLst>
                                          <p:attrName>ppt_y</p:attrName>
                                        </p:attrNameLst>
                                      </p:cBhvr>
                                      <p:tavLst>
                                        <p:tav tm="0">
                                          <p:val>
                                            <p:strVal val="ppt_y"/>
                                          </p:val>
                                        </p:tav>
                                        <p:tav tm="100000">
                                          <p:val>
                                            <p:strVal val="ppt_y"/>
                                          </p:val>
                                        </p:tav>
                                      </p:tavLst>
                                    </p:anim>
                                    <p:set>
                                      <p:cBhvr>
                                        <p:cTn id="157" dur="1" fill="hold">
                                          <p:stCondLst>
                                            <p:cond delay="2999"/>
                                          </p:stCondLst>
                                        </p:cTn>
                                        <p:tgtEl>
                                          <p:spTgt spid="20"/>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21"/>
                                        </p:tgtEl>
                                        <p:attrNameLst>
                                          <p:attrName>ppt_x</p:attrName>
                                        </p:attrNameLst>
                                      </p:cBhvr>
                                      <p:tavLst>
                                        <p:tav tm="0">
                                          <p:val>
                                            <p:strVal val="ppt_x"/>
                                          </p:val>
                                        </p:tav>
                                        <p:tav tm="100000">
                                          <p:val>
                                            <p:strVal val="0-ppt_w/2"/>
                                          </p:val>
                                        </p:tav>
                                      </p:tavLst>
                                    </p:anim>
                                    <p:anim calcmode="lin" valueType="num">
                                      <p:cBhvr additive="base">
                                        <p:cTn id="160" dur="3000"/>
                                        <p:tgtEl>
                                          <p:spTgt spid="21"/>
                                        </p:tgtEl>
                                        <p:attrNameLst>
                                          <p:attrName>ppt_y</p:attrName>
                                        </p:attrNameLst>
                                      </p:cBhvr>
                                      <p:tavLst>
                                        <p:tav tm="0">
                                          <p:val>
                                            <p:strVal val="ppt_y"/>
                                          </p:val>
                                        </p:tav>
                                        <p:tav tm="100000">
                                          <p:val>
                                            <p:strVal val="ppt_y"/>
                                          </p:val>
                                        </p:tav>
                                      </p:tavLst>
                                    </p:anim>
                                    <p:set>
                                      <p:cBhvr>
                                        <p:cTn id="161" dur="1" fill="hold">
                                          <p:stCondLst>
                                            <p:cond delay="2999"/>
                                          </p:stCondLst>
                                        </p:cTn>
                                        <p:tgtEl>
                                          <p:spTgt spid="21"/>
                                        </p:tgtEl>
                                        <p:attrNameLst>
                                          <p:attrName>style.visibility</p:attrName>
                                        </p:attrNameLst>
                                      </p:cBhvr>
                                      <p:to>
                                        <p:strVal val="hidden"/>
                                      </p:to>
                                    </p:set>
                                  </p:childTnLst>
                                </p:cTn>
                              </p:par>
                              <p:par>
                                <p:cTn id="162" presetID="2" presetClass="exit" presetSubtype="8" fill="hold" nodeType="withEffect">
                                  <p:stCondLst>
                                    <p:cond delay="0"/>
                                  </p:stCondLst>
                                  <p:childTnLst>
                                    <p:anim calcmode="lin" valueType="num">
                                      <p:cBhvr additive="base">
                                        <p:cTn id="163" dur="3000"/>
                                        <p:tgtEl>
                                          <p:spTgt spid="23"/>
                                        </p:tgtEl>
                                        <p:attrNameLst>
                                          <p:attrName>ppt_x</p:attrName>
                                        </p:attrNameLst>
                                      </p:cBhvr>
                                      <p:tavLst>
                                        <p:tav tm="0">
                                          <p:val>
                                            <p:strVal val="ppt_x"/>
                                          </p:val>
                                        </p:tav>
                                        <p:tav tm="100000">
                                          <p:val>
                                            <p:strVal val="0-ppt_w/2"/>
                                          </p:val>
                                        </p:tav>
                                      </p:tavLst>
                                    </p:anim>
                                    <p:anim calcmode="lin" valueType="num">
                                      <p:cBhvr additive="base">
                                        <p:cTn id="164" dur="3000"/>
                                        <p:tgtEl>
                                          <p:spTgt spid="23"/>
                                        </p:tgtEl>
                                        <p:attrNameLst>
                                          <p:attrName>ppt_y</p:attrName>
                                        </p:attrNameLst>
                                      </p:cBhvr>
                                      <p:tavLst>
                                        <p:tav tm="0">
                                          <p:val>
                                            <p:strVal val="ppt_y"/>
                                          </p:val>
                                        </p:tav>
                                        <p:tav tm="100000">
                                          <p:val>
                                            <p:strVal val="ppt_y"/>
                                          </p:val>
                                        </p:tav>
                                      </p:tavLst>
                                    </p:anim>
                                    <p:set>
                                      <p:cBhvr>
                                        <p:cTn id="165" dur="1" fill="hold">
                                          <p:stCondLst>
                                            <p:cond delay="2999"/>
                                          </p:stCondLst>
                                        </p:cTn>
                                        <p:tgtEl>
                                          <p:spTgt spid="23"/>
                                        </p:tgtEl>
                                        <p:attrNameLst>
                                          <p:attrName>style.visibility</p:attrName>
                                        </p:attrNameLst>
                                      </p:cBhvr>
                                      <p:to>
                                        <p:strVal val="hidden"/>
                                      </p:to>
                                    </p:set>
                                  </p:childTnLst>
                                </p:cTn>
                              </p:par>
                              <p:par>
                                <p:cTn id="166" presetID="2" presetClass="exit" presetSubtype="8" fill="hold" nodeType="withEffect">
                                  <p:stCondLst>
                                    <p:cond delay="0"/>
                                  </p:stCondLst>
                                  <p:childTnLst>
                                    <p:anim calcmode="lin" valueType="num">
                                      <p:cBhvr additive="base">
                                        <p:cTn id="167" dur="3000"/>
                                        <p:tgtEl>
                                          <p:spTgt spid="25"/>
                                        </p:tgtEl>
                                        <p:attrNameLst>
                                          <p:attrName>ppt_x</p:attrName>
                                        </p:attrNameLst>
                                      </p:cBhvr>
                                      <p:tavLst>
                                        <p:tav tm="0">
                                          <p:val>
                                            <p:strVal val="ppt_x"/>
                                          </p:val>
                                        </p:tav>
                                        <p:tav tm="100000">
                                          <p:val>
                                            <p:strVal val="0-ppt_w/2"/>
                                          </p:val>
                                        </p:tav>
                                      </p:tavLst>
                                    </p:anim>
                                    <p:anim calcmode="lin" valueType="num">
                                      <p:cBhvr additive="base">
                                        <p:cTn id="168" dur="3000"/>
                                        <p:tgtEl>
                                          <p:spTgt spid="25"/>
                                        </p:tgtEl>
                                        <p:attrNameLst>
                                          <p:attrName>ppt_y</p:attrName>
                                        </p:attrNameLst>
                                      </p:cBhvr>
                                      <p:tavLst>
                                        <p:tav tm="0">
                                          <p:val>
                                            <p:strVal val="ppt_y"/>
                                          </p:val>
                                        </p:tav>
                                        <p:tav tm="100000">
                                          <p:val>
                                            <p:strVal val="ppt_y"/>
                                          </p:val>
                                        </p:tav>
                                      </p:tavLst>
                                    </p:anim>
                                    <p:set>
                                      <p:cBhvr>
                                        <p:cTn id="169" dur="1" fill="hold">
                                          <p:stCondLst>
                                            <p:cond delay="2999"/>
                                          </p:stCondLst>
                                        </p:cTn>
                                        <p:tgtEl>
                                          <p:spTgt spid="25"/>
                                        </p:tgtEl>
                                        <p:attrNameLst>
                                          <p:attrName>style.visibility</p:attrName>
                                        </p:attrNameLst>
                                      </p:cBhvr>
                                      <p:to>
                                        <p:strVal val="hidden"/>
                                      </p:to>
                                    </p:set>
                                  </p:childTnLst>
                                </p:cTn>
                              </p:par>
                              <p:par>
                                <p:cTn id="170" presetID="2" presetClass="exit" presetSubtype="8" fill="hold" nodeType="withEffect">
                                  <p:stCondLst>
                                    <p:cond delay="0"/>
                                  </p:stCondLst>
                                  <p:childTnLst>
                                    <p:anim calcmode="lin" valueType="num">
                                      <p:cBhvr additive="base">
                                        <p:cTn id="171" dur="3000"/>
                                        <p:tgtEl>
                                          <p:spTgt spid="27"/>
                                        </p:tgtEl>
                                        <p:attrNameLst>
                                          <p:attrName>ppt_x</p:attrName>
                                        </p:attrNameLst>
                                      </p:cBhvr>
                                      <p:tavLst>
                                        <p:tav tm="0">
                                          <p:val>
                                            <p:strVal val="ppt_x"/>
                                          </p:val>
                                        </p:tav>
                                        <p:tav tm="100000">
                                          <p:val>
                                            <p:strVal val="0-ppt_w/2"/>
                                          </p:val>
                                        </p:tav>
                                      </p:tavLst>
                                    </p:anim>
                                    <p:anim calcmode="lin" valueType="num">
                                      <p:cBhvr additive="base">
                                        <p:cTn id="172" dur="3000"/>
                                        <p:tgtEl>
                                          <p:spTgt spid="27"/>
                                        </p:tgtEl>
                                        <p:attrNameLst>
                                          <p:attrName>ppt_y</p:attrName>
                                        </p:attrNameLst>
                                      </p:cBhvr>
                                      <p:tavLst>
                                        <p:tav tm="0">
                                          <p:val>
                                            <p:strVal val="ppt_y"/>
                                          </p:val>
                                        </p:tav>
                                        <p:tav tm="100000">
                                          <p:val>
                                            <p:strVal val="ppt_y"/>
                                          </p:val>
                                        </p:tav>
                                      </p:tavLst>
                                    </p:anim>
                                    <p:set>
                                      <p:cBhvr>
                                        <p:cTn id="173" dur="1" fill="hold">
                                          <p:stCondLst>
                                            <p:cond delay="2999"/>
                                          </p:stCondLst>
                                        </p:cTn>
                                        <p:tgtEl>
                                          <p:spTgt spid="27"/>
                                        </p:tgtEl>
                                        <p:attrNameLst>
                                          <p:attrName>style.visibility</p:attrName>
                                        </p:attrNameLst>
                                      </p:cBhvr>
                                      <p:to>
                                        <p:strVal val="hidden"/>
                                      </p:to>
                                    </p:set>
                                  </p:childTnLst>
                                </p:cTn>
                              </p:par>
                              <p:par>
                                <p:cTn id="174" presetID="2" presetClass="exit" presetSubtype="8" fill="hold" nodeType="withEffect">
                                  <p:stCondLst>
                                    <p:cond delay="0"/>
                                  </p:stCondLst>
                                  <p:childTnLst>
                                    <p:anim calcmode="lin" valueType="num">
                                      <p:cBhvr additive="base">
                                        <p:cTn id="175" dur="3000"/>
                                        <p:tgtEl>
                                          <p:spTgt spid="29"/>
                                        </p:tgtEl>
                                        <p:attrNameLst>
                                          <p:attrName>ppt_x</p:attrName>
                                        </p:attrNameLst>
                                      </p:cBhvr>
                                      <p:tavLst>
                                        <p:tav tm="0">
                                          <p:val>
                                            <p:strVal val="ppt_x"/>
                                          </p:val>
                                        </p:tav>
                                        <p:tav tm="100000">
                                          <p:val>
                                            <p:strVal val="0-ppt_w/2"/>
                                          </p:val>
                                        </p:tav>
                                      </p:tavLst>
                                    </p:anim>
                                    <p:anim calcmode="lin" valueType="num">
                                      <p:cBhvr additive="base">
                                        <p:cTn id="176" dur="3000"/>
                                        <p:tgtEl>
                                          <p:spTgt spid="29"/>
                                        </p:tgtEl>
                                        <p:attrNameLst>
                                          <p:attrName>ppt_y</p:attrName>
                                        </p:attrNameLst>
                                      </p:cBhvr>
                                      <p:tavLst>
                                        <p:tav tm="0">
                                          <p:val>
                                            <p:strVal val="ppt_y"/>
                                          </p:val>
                                        </p:tav>
                                        <p:tav tm="100000">
                                          <p:val>
                                            <p:strVal val="ppt_y"/>
                                          </p:val>
                                        </p:tav>
                                      </p:tavLst>
                                    </p:anim>
                                    <p:set>
                                      <p:cBhvr>
                                        <p:cTn id="177" dur="1" fill="hold">
                                          <p:stCondLst>
                                            <p:cond delay="2999"/>
                                          </p:stCondLst>
                                        </p:cTn>
                                        <p:tgtEl>
                                          <p:spTgt spid="29"/>
                                        </p:tgtEl>
                                        <p:attrNameLst>
                                          <p:attrName>style.visibility</p:attrName>
                                        </p:attrNameLst>
                                      </p:cBhvr>
                                      <p:to>
                                        <p:strVal val="hidden"/>
                                      </p:to>
                                    </p:set>
                                  </p:childTnLst>
                                </p:cTn>
                              </p:par>
                              <p:par>
                                <p:cTn id="178" presetID="2" presetClass="exit" presetSubtype="8" fill="hold" nodeType="withEffect">
                                  <p:stCondLst>
                                    <p:cond delay="0"/>
                                  </p:stCondLst>
                                  <p:childTnLst>
                                    <p:anim calcmode="lin" valueType="num">
                                      <p:cBhvr additive="base">
                                        <p:cTn id="179" dur="3000"/>
                                        <p:tgtEl>
                                          <p:spTgt spid="31"/>
                                        </p:tgtEl>
                                        <p:attrNameLst>
                                          <p:attrName>ppt_x</p:attrName>
                                        </p:attrNameLst>
                                      </p:cBhvr>
                                      <p:tavLst>
                                        <p:tav tm="0">
                                          <p:val>
                                            <p:strVal val="ppt_x"/>
                                          </p:val>
                                        </p:tav>
                                        <p:tav tm="100000">
                                          <p:val>
                                            <p:strVal val="0-ppt_w/2"/>
                                          </p:val>
                                        </p:tav>
                                      </p:tavLst>
                                    </p:anim>
                                    <p:anim calcmode="lin" valueType="num">
                                      <p:cBhvr additive="base">
                                        <p:cTn id="180" dur="3000"/>
                                        <p:tgtEl>
                                          <p:spTgt spid="31"/>
                                        </p:tgtEl>
                                        <p:attrNameLst>
                                          <p:attrName>ppt_y</p:attrName>
                                        </p:attrNameLst>
                                      </p:cBhvr>
                                      <p:tavLst>
                                        <p:tav tm="0">
                                          <p:val>
                                            <p:strVal val="ppt_y"/>
                                          </p:val>
                                        </p:tav>
                                        <p:tav tm="100000">
                                          <p:val>
                                            <p:strVal val="ppt_y"/>
                                          </p:val>
                                        </p:tav>
                                      </p:tavLst>
                                    </p:anim>
                                    <p:set>
                                      <p:cBhvr>
                                        <p:cTn id="181" dur="1" fill="hold">
                                          <p:stCondLst>
                                            <p:cond delay="2999"/>
                                          </p:stCondLst>
                                        </p:cTn>
                                        <p:tgtEl>
                                          <p:spTgt spid="31"/>
                                        </p:tgtEl>
                                        <p:attrNameLst>
                                          <p:attrName>style.visibility</p:attrName>
                                        </p:attrNameLst>
                                      </p:cBhvr>
                                      <p:to>
                                        <p:strVal val="hidden"/>
                                      </p:to>
                                    </p:set>
                                  </p:childTnLst>
                                </p:cTn>
                              </p:par>
                              <p:par>
                                <p:cTn id="182" presetID="6" presetClass="entr" presetSubtype="32" fill="hold" nodeType="withEffect">
                                  <p:stCondLst>
                                    <p:cond delay="0"/>
                                  </p:stCondLst>
                                  <p:childTnLst>
                                    <p:set>
                                      <p:cBhvr>
                                        <p:cTn id="183" dur="1" fill="hold">
                                          <p:stCondLst>
                                            <p:cond delay="0"/>
                                          </p:stCondLst>
                                        </p:cTn>
                                        <p:tgtEl>
                                          <p:spTgt spid="32"/>
                                        </p:tgtEl>
                                        <p:attrNameLst>
                                          <p:attrName>style.visibility</p:attrName>
                                        </p:attrNameLst>
                                      </p:cBhvr>
                                      <p:to>
                                        <p:strVal val="visible"/>
                                      </p:to>
                                    </p:set>
                                    <p:animEffect transition="in" filter="circle(out)">
                                      <p:cBhvr>
                                        <p:cTn id="184" dur="5000"/>
                                        <p:tgtEl>
                                          <p:spTgt spid="32"/>
                                        </p:tgtEl>
                                      </p:cBhvr>
                                    </p:animEffect>
                                  </p:childTnLst>
                                </p:cTn>
                              </p:par>
                              <p:par>
                                <p:cTn id="185" presetID="21" presetClass="exit" presetSubtype="8" fill="hold" grpId="0" nodeType="withEffect">
                                  <p:stCondLst>
                                    <p:cond delay="0"/>
                                  </p:stCondLst>
                                  <p:childTnLst>
                                    <p:animEffect transition="out" filter="wheel(8)">
                                      <p:cBhvr>
                                        <p:cTn id="186" dur="4000"/>
                                        <p:tgtEl>
                                          <p:spTgt spid="34"/>
                                        </p:tgtEl>
                                      </p:cBhvr>
                                    </p:animEffect>
                                    <p:set>
                                      <p:cBhvr>
                                        <p:cTn id="187" dur="1" fill="hold">
                                          <p:stCondLst>
                                            <p:cond delay="3999"/>
                                          </p:stCondLst>
                                        </p:cTn>
                                        <p:tgtEl>
                                          <p:spTgt spid="3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10"/>
          <p:cNvPicPr>
            <a:picLocks noChangeAspect="1" noChangeArrowheads="1"/>
          </p:cNvPicPr>
          <p:nvPr/>
        </p:nvPicPr>
        <p:blipFill>
          <a:blip r:embed="rId2"/>
          <a:srcRect/>
          <a:stretch>
            <a:fillRect/>
          </a:stretch>
        </p:blipFill>
        <p:spPr bwMode="auto">
          <a:xfrm>
            <a:off x="0" y="0"/>
            <a:ext cx="12823890" cy="7632700"/>
          </a:xfrm>
          <a:prstGeom prst="rect">
            <a:avLst/>
          </a:prstGeom>
          <a:noFill/>
        </p:spPr>
      </p:pic>
      <p:sp>
        <p:nvSpPr>
          <p:cNvPr id="3" name="2 Rectángulo"/>
          <p:cNvSpPr/>
          <p:nvPr/>
        </p:nvSpPr>
        <p:spPr>
          <a:xfrm>
            <a:off x="619881" y="601640"/>
            <a:ext cx="4643469" cy="940059"/>
          </a:xfrm>
          <a:prstGeom prst="rect">
            <a:avLst/>
          </a:prstGeom>
        </p:spPr>
        <p:txBody>
          <a:bodyPr wrap="square" lIns="108009" tIns="54004" rIns="108009" bIns="54004">
            <a:spAutoFit/>
          </a:bodyPr>
          <a:lstStyle/>
          <a:p>
            <a:r>
              <a:rPr lang="es-ES" b="1" dirty="0" smtClean="0">
                <a:solidFill>
                  <a:srgbClr val="FFFF00"/>
                </a:solidFill>
                <a:effectLst>
                  <a:glow rad="228600">
                    <a:schemeClr val="accent2">
                      <a:satMod val="175000"/>
                      <a:alpha val="40000"/>
                    </a:schemeClr>
                  </a:glow>
                </a:effectLst>
                <a:latin typeface="Kristen ITC" pitchFamily="66" charset="0"/>
              </a:rPr>
              <a:t>Un espectáculo nocturno en el centro de Los Ángeles – la demanda de energía es incalculable</a:t>
            </a:r>
            <a:r>
              <a:rPr lang="es-ES" dirty="0" smtClean="0">
                <a:effectLst>
                  <a:glow rad="228600">
                    <a:schemeClr val="accent2">
                      <a:satMod val="175000"/>
                      <a:alpha val="40000"/>
                    </a:schemeClr>
                  </a:glow>
                </a:effectLst>
              </a:rPr>
              <a:t>.</a:t>
            </a:r>
            <a:endParaRPr lang="es-ES" dirty="0">
              <a:effectLst>
                <a:glow rad="228600">
                  <a:schemeClr val="accent2">
                    <a:satMod val="175000"/>
                    <a:alpha val="40000"/>
                  </a:schemeClr>
                </a:glow>
              </a:effectLst>
            </a:endParaRPr>
          </a:p>
        </p:txBody>
      </p:sp>
    </p:spTree>
  </p:cSld>
  <p:clrMapOvr>
    <a:masterClrMapping/>
  </p:clrMapOvr>
  <p:transition spd="slow" advTm="13000">
    <p:comb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11"/>
          <p:cNvPicPr>
            <a:picLocks noChangeAspect="1" noChangeArrowheads="1"/>
          </p:cNvPicPr>
          <p:nvPr/>
        </p:nvPicPr>
        <p:blipFill>
          <a:blip r:embed="rId2"/>
          <a:srcRect/>
          <a:stretch>
            <a:fillRect/>
          </a:stretch>
        </p:blipFill>
        <p:spPr bwMode="auto">
          <a:xfrm>
            <a:off x="0" y="0"/>
            <a:ext cx="12274444" cy="7632700"/>
          </a:xfrm>
          <a:prstGeom prst="rect">
            <a:avLst/>
          </a:prstGeom>
          <a:noFill/>
        </p:spPr>
      </p:pic>
      <p:sp>
        <p:nvSpPr>
          <p:cNvPr id="3" name="2 Rectángulo"/>
          <p:cNvSpPr/>
          <p:nvPr/>
        </p:nvSpPr>
        <p:spPr>
          <a:xfrm>
            <a:off x="691319" y="601640"/>
            <a:ext cx="4786346" cy="940059"/>
          </a:xfrm>
          <a:prstGeom prst="rect">
            <a:avLst/>
          </a:prstGeom>
        </p:spPr>
        <p:txBody>
          <a:bodyPr wrap="square" lIns="108009" tIns="54004" rIns="108009" bIns="54004">
            <a:spAutoFit/>
          </a:bodyPr>
          <a:lstStyle/>
          <a:p>
            <a:r>
              <a:rPr lang="es-ES" b="1" dirty="0" smtClean="0">
                <a:solidFill>
                  <a:schemeClr val="bg1"/>
                </a:solidFill>
                <a:effectLst>
                  <a:glow rad="228600">
                    <a:schemeClr val="accent6">
                      <a:satMod val="175000"/>
                      <a:alpha val="40000"/>
                    </a:schemeClr>
                  </a:glow>
                </a:effectLst>
                <a:latin typeface="Kristen ITC" pitchFamily="66" charset="0"/>
              </a:rPr>
              <a:t>En </a:t>
            </a:r>
            <a:r>
              <a:rPr lang="es-ES" b="1" dirty="0" err="1" smtClean="0">
                <a:solidFill>
                  <a:schemeClr val="bg1"/>
                </a:solidFill>
                <a:effectLst>
                  <a:glow rad="228600">
                    <a:schemeClr val="accent6">
                      <a:satMod val="175000"/>
                      <a:alpha val="40000"/>
                    </a:schemeClr>
                  </a:glow>
                </a:effectLst>
                <a:latin typeface="Kristen ITC" pitchFamily="66" charset="0"/>
              </a:rPr>
              <a:t>Oregon</a:t>
            </a:r>
            <a:r>
              <a:rPr lang="es-ES" b="1" dirty="0" smtClean="0">
                <a:solidFill>
                  <a:schemeClr val="bg1"/>
                </a:solidFill>
                <a:effectLst>
                  <a:glow rad="228600">
                    <a:schemeClr val="accent6">
                      <a:satMod val="175000"/>
                      <a:alpha val="40000"/>
                    </a:schemeClr>
                  </a:glow>
                </a:effectLst>
                <a:latin typeface="Kristen ITC" pitchFamily="66" charset="0"/>
              </a:rPr>
              <a:t>, este bosque milenario fueron víctimas de la </a:t>
            </a:r>
            <a:r>
              <a:rPr lang="es-ES" b="1" dirty="0" err="1" smtClean="0">
                <a:solidFill>
                  <a:schemeClr val="bg1"/>
                </a:solidFill>
                <a:effectLst>
                  <a:glow rad="228600">
                    <a:schemeClr val="accent6">
                      <a:satMod val="175000"/>
                      <a:alpha val="40000"/>
                    </a:schemeClr>
                  </a:glow>
                </a:effectLst>
                <a:latin typeface="Kristen ITC" pitchFamily="66" charset="0"/>
              </a:rPr>
              <a:t>motosierra</a:t>
            </a:r>
            <a:r>
              <a:rPr lang="es-ES" b="1" dirty="0" smtClean="0">
                <a:solidFill>
                  <a:schemeClr val="bg1"/>
                </a:solidFill>
                <a:effectLst>
                  <a:glow rad="228600">
                    <a:schemeClr val="accent6">
                      <a:satMod val="175000"/>
                      <a:alpha val="40000"/>
                    </a:schemeClr>
                  </a:glow>
                </a:effectLst>
                <a:latin typeface="Kristen ITC" pitchFamily="66" charset="0"/>
              </a:rPr>
              <a:t> para una nueva </a:t>
            </a:r>
            <a:r>
              <a:rPr lang="es-ES" b="1" dirty="0" smtClean="0">
                <a:solidFill>
                  <a:schemeClr val="bg1"/>
                </a:solidFill>
                <a:effectLst>
                  <a:glow rad="228600">
                    <a:schemeClr val="accent6">
                      <a:satMod val="175000"/>
                      <a:alpha val="40000"/>
                    </a:schemeClr>
                  </a:glow>
                </a:effectLst>
                <a:latin typeface="Kristen ITC" pitchFamily="66" charset="0"/>
              </a:rPr>
              <a:t>presa.</a:t>
            </a:r>
            <a:endParaRPr lang="es-ES" b="1" dirty="0">
              <a:solidFill>
                <a:schemeClr val="bg1"/>
              </a:solidFill>
              <a:effectLst>
                <a:glow rad="228600">
                  <a:schemeClr val="accent6">
                    <a:satMod val="175000"/>
                    <a:alpha val="40000"/>
                  </a:schemeClr>
                </a:glow>
              </a:effectLst>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12"/>
          <p:cNvPicPr>
            <a:picLocks noChangeAspect="1" noChangeArrowheads="1"/>
          </p:cNvPicPr>
          <p:nvPr/>
        </p:nvPicPr>
        <p:blipFill>
          <a:blip r:embed="rId2"/>
          <a:srcRect/>
          <a:stretch>
            <a:fillRect/>
          </a:stretch>
        </p:blipFill>
        <p:spPr bwMode="auto">
          <a:xfrm>
            <a:off x="0" y="0"/>
            <a:ext cx="12428064" cy="7632700"/>
          </a:xfrm>
          <a:prstGeom prst="rect">
            <a:avLst/>
          </a:prstGeom>
          <a:noFill/>
        </p:spPr>
      </p:pic>
      <p:sp>
        <p:nvSpPr>
          <p:cNvPr id="3" name="2 Rectángulo"/>
          <p:cNvSpPr/>
          <p:nvPr/>
        </p:nvSpPr>
        <p:spPr>
          <a:xfrm>
            <a:off x="548442" y="315888"/>
            <a:ext cx="6120607" cy="940059"/>
          </a:xfrm>
          <a:prstGeom prst="rect">
            <a:avLst/>
          </a:prstGeom>
        </p:spPr>
        <p:txBody>
          <a:bodyPr lIns="108009" tIns="54004" rIns="108009" bIns="54004">
            <a:spAutoFit/>
          </a:bodyPr>
          <a:lstStyle/>
          <a:p>
            <a:r>
              <a:rPr lang="es-ES" b="1" dirty="0" smtClean="0">
                <a:solidFill>
                  <a:srgbClr val="FFFF00"/>
                </a:solidFill>
                <a:latin typeface="Kristen ITC" pitchFamily="66" charset="0"/>
              </a:rPr>
              <a:t>El área alrededor de Almería en España está llena de invernaderos en la medida que el ojo puede ver – simplemente para tener una mesa ricamente llena.</a:t>
            </a:r>
            <a:endParaRPr lang="es-ES" b="1" dirty="0">
              <a:solidFill>
                <a:srgbClr val="FFFF00"/>
              </a:solidFill>
              <a:latin typeface="Kristen ITC" pitchFamily="66" charset="0"/>
            </a:endParaRPr>
          </a:p>
        </p:txBody>
      </p:sp>
    </p:spTree>
  </p:cSld>
  <p:clrMapOvr>
    <a:masterClrMapping/>
  </p:clrMapOvr>
  <p:transition spd="slow" advTm="15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13"/>
          <p:cNvPicPr>
            <a:picLocks noChangeAspect="1" noChangeArrowheads="1"/>
          </p:cNvPicPr>
          <p:nvPr/>
        </p:nvPicPr>
        <p:blipFill>
          <a:blip r:embed="rId2"/>
          <a:srcRect/>
          <a:stretch>
            <a:fillRect/>
          </a:stretch>
        </p:blipFill>
        <p:spPr bwMode="auto">
          <a:xfrm>
            <a:off x="0" y="0"/>
            <a:ext cx="12281383" cy="7888316"/>
          </a:xfrm>
          <a:prstGeom prst="rect">
            <a:avLst/>
          </a:prstGeom>
          <a:noFill/>
        </p:spPr>
      </p:pic>
      <p:sp>
        <p:nvSpPr>
          <p:cNvPr id="3" name="2 Rectángulo"/>
          <p:cNvSpPr/>
          <p:nvPr/>
        </p:nvSpPr>
        <p:spPr>
          <a:xfrm>
            <a:off x="3834590" y="601640"/>
            <a:ext cx="5000660" cy="940059"/>
          </a:xfrm>
          <a:prstGeom prst="rect">
            <a:avLst/>
          </a:prstGeom>
        </p:spPr>
        <p:txBody>
          <a:bodyPr wrap="square" lIns="108009" tIns="54004" rIns="108009" bIns="54004">
            <a:spAutoFit/>
          </a:bodyPr>
          <a:lstStyle/>
          <a:p>
            <a:pPr algn="ctr"/>
            <a:r>
              <a:rPr lang="es-ES" b="1" dirty="0" smtClean="0">
                <a:solidFill>
                  <a:srgbClr val="FFFF00"/>
                </a:solidFill>
                <a:latin typeface="Kristen ITC" pitchFamily="66" charset="0"/>
              </a:rPr>
              <a:t>Los cazadores furtivos representan con orgullo con el escudo de un tigre siberiano.</a:t>
            </a:r>
            <a:endParaRPr lang="es-ES" b="1" dirty="0">
              <a:solidFill>
                <a:srgbClr val="FFFF00"/>
              </a:solidFill>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Mina-rusia"/>
          <p:cNvPicPr>
            <a:picLocks noChangeAspect="1" noChangeArrowheads="1"/>
          </p:cNvPicPr>
          <p:nvPr/>
        </p:nvPicPr>
        <p:blipFill>
          <a:blip r:embed="rId2"/>
          <a:srcRect/>
          <a:stretch>
            <a:fillRect/>
          </a:stretch>
        </p:blipFill>
        <p:spPr bwMode="auto">
          <a:xfrm>
            <a:off x="0" y="0"/>
            <a:ext cx="12317396" cy="8031192"/>
          </a:xfrm>
          <a:prstGeom prst="rect">
            <a:avLst/>
          </a:prstGeom>
          <a:noFill/>
        </p:spPr>
      </p:pic>
      <p:sp>
        <p:nvSpPr>
          <p:cNvPr id="3" name="2 Rectángulo"/>
          <p:cNvSpPr/>
          <p:nvPr/>
        </p:nvSpPr>
        <p:spPr>
          <a:xfrm>
            <a:off x="548443" y="387326"/>
            <a:ext cx="4714907" cy="663061"/>
          </a:xfrm>
          <a:prstGeom prst="rect">
            <a:avLst/>
          </a:prstGeom>
        </p:spPr>
        <p:txBody>
          <a:bodyPr wrap="square" lIns="108009" tIns="54004" rIns="108009" bIns="54004">
            <a:spAutoFit/>
          </a:bodyPr>
          <a:lstStyle/>
          <a:p>
            <a:r>
              <a:rPr lang="es-ES" b="1" dirty="0" smtClean="0">
                <a:solidFill>
                  <a:srgbClr val="FFFF00"/>
                </a:solidFill>
                <a:latin typeface="Kristen ITC" pitchFamily="66" charset="0"/>
              </a:rPr>
              <a:t>La mina Mir en Rusia, la mina de diamantes más grandes del mundo.</a:t>
            </a:r>
            <a:endParaRPr lang="es-ES" b="1" dirty="0">
              <a:solidFill>
                <a:srgbClr val="FFFF00"/>
              </a:solidFill>
              <a:latin typeface="Kristen ITC" pitchFamily="66" charset="0"/>
            </a:endParaRPr>
          </a:p>
        </p:txBody>
      </p:sp>
    </p:spTree>
  </p:cSld>
  <p:clrMapOvr>
    <a:masterClrMapping/>
  </p:clrMapOvr>
  <p:transition spd="slow" advTm="12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15"/>
          <p:cNvPicPr>
            <a:picLocks noChangeAspect="1" noChangeArrowheads="1"/>
          </p:cNvPicPr>
          <p:nvPr/>
        </p:nvPicPr>
        <p:blipFill>
          <a:blip r:embed="rId2"/>
          <a:srcRect/>
          <a:stretch>
            <a:fillRect/>
          </a:stretch>
        </p:blipFill>
        <p:spPr bwMode="auto">
          <a:xfrm>
            <a:off x="0" y="0"/>
            <a:ext cx="12257663" cy="8031192"/>
          </a:xfrm>
          <a:prstGeom prst="rect">
            <a:avLst/>
          </a:prstGeom>
          <a:noFill/>
        </p:spPr>
      </p:pic>
      <p:sp>
        <p:nvSpPr>
          <p:cNvPr id="3" name="2 Rectángulo"/>
          <p:cNvSpPr/>
          <p:nvPr/>
        </p:nvSpPr>
        <p:spPr>
          <a:xfrm>
            <a:off x="548442" y="458764"/>
            <a:ext cx="4786345" cy="940059"/>
          </a:xfrm>
          <a:prstGeom prst="rect">
            <a:avLst/>
          </a:prstGeom>
        </p:spPr>
        <p:txBody>
          <a:bodyPr wrap="square" lIns="108009" tIns="54004" rIns="108009" bIns="54004">
            <a:spAutoFit/>
          </a:bodyPr>
          <a:lstStyle/>
          <a:p>
            <a:r>
              <a:rPr lang="es-ES" b="1" dirty="0" smtClean="0">
                <a:solidFill>
                  <a:srgbClr val="FFFF00"/>
                </a:solidFill>
                <a:latin typeface="Kristen ITC" pitchFamily="66" charset="0"/>
              </a:rPr>
              <a:t>Un albatros muerto muestra lo que ocurre cuando comen de un contenedor de basura viviente.</a:t>
            </a:r>
            <a:endParaRPr lang="es-ES" b="1" dirty="0">
              <a:solidFill>
                <a:srgbClr val="FFFF00"/>
              </a:solidFill>
              <a:latin typeface="Kristen ITC" pitchFamily="66" charset="0"/>
            </a:endParaRPr>
          </a:p>
        </p:txBody>
      </p:sp>
    </p:spTree>
  </p:cSld>
  <p:clrMapOvr>
    <a:masterClrMapping/>
  </p:clrMapOvr>
  <p:transition spd="slow" advTm="15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16"/>
          <p:cNvPicPr>
            <a:picLocks noChangeAspect="1" noChangeArrowheads="1"/>
          </p:cNvPicPr>
          <p:nvPr/>
        </p:nvPicPr>
        <p:blipFill>
          <a:blip r:embed="rId2"/>
          <a:srcRect/>
          <a:stretch>
            <a:fillRect/>
          </a:stretch>
        </p:blipFill>
        <p:spPr bwMode="auto">
          <a:xfrm>
            <a:off x="-1" y="0"/>
            <a:ext cx="12337723" cy="7888316"/>
          </a:xfrm>
          <a:prstGeom prst="rect">
            <a:avLst/>
          </a:prstGeom>
          <a:noFill/>
        </p:spPr>
      </p:pic>
      <p:sp>
        <p:nvSpPr>
          <p:cNvPr id="3" name="2 Rectángulo"/>
          <p:cNvSpPr/>
          <p:nvPr/>
        </p:nvSpPr>
        <p:spPr>
          <a:xfrm>
            <a:off x="905632" y="601640"/>
            <a:ext cx="6120607" cy="663061"/>
          </a:xfrm>
          <a:prstGeom prst="rect">
            <a:avLst/>
          </a:prstGeom>
        </p:spPr>
        <p:txBody>
          <a:bodyPr lIns="108009" tIns="54004" rIns="108009" bIns="54004">
            <a:spAutoFit/>
          </a:bodyPr>
          <a:lstStyle/>
          <a:p>
            <a:r>
              <a:rPr lang="es-ES" b="1" dirty="0" smtClean="0">
                <a:solidFill>
                  <a:srgbClr val="FFFF00"/>
                </a:solidFill>
                <a:effectLst>
                  <a:glow rad="228600">
                    <a:schemeClr val="accent2">
                      <a:satMod val="175000"/>
                      <a:alpha val="40000"/>
                    </a:schemeClr>
                  </a:glow>
                </a:effectLst>
                <a:latin typeface="Kristen ITC" pitchFamily="66" charset="0"/>
              </a:rPr>
              <a:t>Y aún otros </a:t>
            </a:r>
            <a:r>
              <a:rPr lang="es-ES" b="1" dirty="0" err="1" smtClean="0">
                <a:solidFill>
                  <a:srgbClr val="FFFF00"/>
                </a:solidFill>
                <a:effectLst>
                  <a:glow rad="228600">
                    <a:schemeClr val="accent2">
                      <a:satMod val="175000"/>
                      <a:alpha val="40000"/>
                    </a:schemeClr>
                  </a:glow>
                </a:effectLst>
                <a:latin typeface="Kristen ITC" pitchFamily="66" charset="0"/>
              </a:rPr>
              <a:t>Megatropolis</a:t>
            </a:r>
            <a:r>
              <a:rPr lang="es-ES" b="1" dirty="0" smtClean="0">
                <a:solidFill>
                  <a:srgbClr val="FFFF00"/>
                </a:solidFill>
                <a:effectLst>
                  <a:glow rad="228600">
                    <a:schemeClr val="accent2">
                      <a:satMod val="175000"/>
                      <a:alpha val="40000"/>
                    </a:schemeClr>
                  </a:glow>
                </a:effectLst>
                <a:latin typeface="Kristen ITC" pitchFamily="66" charset="0"/>
              </a:rPr>
              <a:t> – opinión del ojo de pájaro de Nueva Delhi (más de 22 millones de habitantes).</a:t>
            </a:r>
            <a:endParaRPr lang="es-ES" b="1" dirty="0">
              <a:solidFill>
                <a:srgbClr val="FFFF00"/>
              </a:solidFill>
              <a:effectLst>
                <a:glow rad="228600">
                  <a:schemeClr val="accent2">
                    <a:satMod val="175000"/>
                    <a:alpha val="40000"/>
                  </a:schemeClr>
                </a:glow>
              </a:effectLst>
              <a:latin typeface="Kristen ITC" pitchFamily="66" charset="0"/>
            </a:endParaRPr>
          </a:p>
        </p:txBody>
      </p:sp>
    </p:spTree>
  </p:cSld>
  <p:clrMapOvr>
    <a:masterClrMapping/>
  </p:clrMapOvr>
  <p:transition spd="slow" advTm="14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18" name="Picture 2" descr="27"/>
          <p:cNvPicPr>
            <a:picLocks noChangeAspect="1" noChangeArrowheads="1"/>
          </p:cNvPicPr>
          <p:nvPr/>
        </p:nvPicPr>
        <p:blipFill>
          <a:blip r:embed="rId2"/>
          <a:srcRect b="4109"/>
          <a:stretch>
            <a:fillRect/>
          </a:stretch>
        </p:blipFill>
        <p:spPr bwMode="auto">
          <a:xfrm>
            <a:off x="-80584" y="0"/>
            <a:ext cx="12321797" cy="7632700"/>
          </a:xfrm>
          <a:prstGeom prst="rect">
            <a:avLst/>
          </a:prstGeom>
          <a:noFill/>
        </p:spPr>
      </p:pic>
      <p:sp>
        <p:nvSpPr>
          <p:cNvPr id="5" name="4 Rectángulo"/>
          <p:cNvSpPr/>
          <p:nvPr/>
        </p:nvSpPr>
        <p:spPr>
          <a:xfrm>
            <a:off x="1" y="0"/>
            <a:ext cx="1051981"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1147615" y="0"/>
            <a:ext cx="1051981" cy="76327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7" name="6 Rectángulo"/>
          <p:cNvSpPr/>
          <p:nvPr/>
        </p:nvSpPr>
        <p:spPr>
          <a:xfrm>
            <a:off x="2295229" y="0"/>
            <a:ext cx="1051981"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8" name="7 Rectángulo"/>
          <p:cNvSpPr/>
          <p:nvPr/>
        </p:nvSpPr>
        <p:spPr>
          <a:xfrm>
            <a:off x="3442841" y="0"/>
            <a:ext cx="1051981" cy="76327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9" name="8 Rectángulo"/>
          <p:cNvSpPr/>
          <p:nvPr/>
        </p:nvSpPr>
        <p:spPr>
          <a:xfrm>
            <a:off x="4590455" y="0"/>
            <a:ext cx="1051981"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5" name="14 Rectángulo"/>
          <p:cNvSpPr/>
          <p:nvPr/>
        </p:nvSpPr>
        <p:spPr>
          <a:xfrm flipV="1">
            <a:off x="13771420" y="7632701"/>
            <a:ext cx="95635" cy="50883"/>
          </a:xfrm>
          <a:prstGeom prst="rect">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9" name="18 Rectángulo"/>
          <p:cNvSpPr/>
          <p:nvPr/>
        </p:nvSpPr>
        <p:spPr>
          <a:xfrm>
            <a:off x="6834986" y="458764"/>
            <a:ext cx="5118093" cy="923330"/>
          </a:xfrm>
          <a:prstGeom prst="rect">
            <a:avLst/>
          </a:prstGeom>
        </p:spPr>
        <p:txBody>
          <a:bodyPr wrap="square">
            <a:spAutoFit/>
          </a:bodyPr>
          <a:lstStyle/>
          <a:p>
            <a:pPr algn="r"/>
            <a:r>
              <a:rPr lang="es-ES" b="1" dirty="0" smtClean="0">
                <a:effectLst>
                  <a:glow rad="228600">
                    <a:schemeClr val="accent2">
                      <a:satMod val="175000"/>
                      <a:alpha val="40000"/>
                    </a:schemeClr>
                  </a:glow>
                </a:effectLst>
                <a:latin typeface="Kristen ITC" pitchFamily="66" charset="0"/>
              </a:rPr>
              <a:t>La persona que practica surf de Indonesia </a:t>
            </a:r>
            <a:r>
              <a:rPr lang="es-ES" b="1" dirty="0" err="1" smtClean="0">
                <a:effectLst>
                  <a:glow rad="228600">
                    <a:schemeClr val="accent2">
                      <a:satMod val="175000"/>
                      <a:alpha val="40000"/>
                    </a:schemeClr>
                  </a:glow>
                </a:effectLst>
                <a:latin typeface="Kristen ITC" pitchFamily="66" charset="0"/>
              </a:rPr>
              <a:t>Dede</a:t>
            </a:r>
            <a:r>
              <a:rPr lang="es-ES" b="1" dirty="0" smtClean="0">
                <a:effectLst>
                  <a:glow rad="228600">
                    <a:schemeClr val="accent2">
                      <a:satMod val="175000"/>
                      <a:alpha val="40000"/>
                    </a:schemeClr>
                  </a:glow>
                </a:effectLst>
                <a:latin typeface="Kristen ITC" pitchFamily="66" charset="0"/>
              </a:rPr>
              <a:t> </a:t>
            </a:r>
            <a:r>
              <a:rPr lang="es-ES" b="1" dirty="0" err="1" smtClean="0">
                <a:effectLst>
                  <a:glow rad="228600">
                    <a:schemeClr val="accent2">
                      <a:satMod val="175000"/>
                      <a:alpha val="40000"/>
                    </a:schemeClr>
                  </a:glow>
                </a:effectLst>
                <a:latin typeface="Kristen ITC" pitchFamily="66" charset="0"/>
              </a:rPr>
              <a:t>Surinaya</a:t>
            </a:r>
            <a:r>
              <a:rPr lang="es-ES" b="1" dirty="0" smtClean="0">
                <a:effectLst>
                  <a:glow rad="228600">
                    <a:schemeClr val="accent2">
                      <a:satMod val="175000"/>
                      <a:alpha val="40000"/>
                    </a:schemeClr>
                  </a:glow>
                </a:effectLst>
                <a:latin typeface="Kristen ITC" pitchFamily="66" charset="0"/>
              </a:rPr>
              <a:t> cabalga una ola de suciedad y basura (Java, Indonesia).</a:t>
            </a:r>
            <a:endParaRPr lang="es-ES" b="1" dirty="0">
              <a:effectLst>
                <a:glow rad="228600">
                  <a:schemeClr val="accent2">
                    <a:satMod val="175000"/>
                    <a:alpha val="40000"/>
                  </a:schemeClr>
                </a:glow>
              </a:effectLst>
              <a:latin typeface="Kristen ITC" pitchFamily="66" charset="0"/>
            </a:endParaRPr>
          </a:p>
        </p:txBody>
      </p:sp>
      <p:sp>
        <p:nvSpPr>
          <p:cNvPr id="16" name="15 Rectángulo"/>
          <p:cNvSpPr/>
          <p:nvPr/>
        </p:nvSpPr>
        <p:spPr>
          <a:xfrm>
            <a:off x="11380503" y="0"/>
            <a:ext cx="860710"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4" name="13 Rectángulo"/>
          <p:cNvSpPr/>
          <p:nvPr/>
        </p:nvSpPr>
        <p:spPr>
          <a:xfrm>
            <a:off x="10335448" y="0"/>
            <a:ext cx="983614" cy="76327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3" name="12 Rectángulo"/>
          <p:cNvSpPr/>
          <p:nvPr/>
        </p:nvSpPr>
        <p:spPr>
          <a:xfrm>
            <a:off x="9180910" y="0"/>
            <a:ext cx="1051981"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2" name="11 Rectángulo"/>
          <p:cNvSpPr/>
          <p:nvPr/>
        </p:nvSpPr>
        <p:spPr>
          <a:xfrm>
            <a:off x="8033297" y="0"/>
            <a:ext cx="1051981" cy="76327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1" name="10 Rectángulo"/>
          <p:cNvSpPr/>
          <p:nvPr/>
        </p:nvSpPr>
        <p:spPr>
          <a:xfrm>
            <a:off x="6885684" y="0"/>
            <a:ext cx="1051981"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10" name="9 Rectángulo"/>
          <p:cNvSpPr/>
          <p:nvPr/>
        </p:nvSpPr>
        <p:spPr>
          <a:xfrm>
            <a:off x="5738070" y="0"/>
            <a:ext cx="1051981" cy="76327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17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5000"/>
                                        <p:tgtEl>
                                          <p:spTgt spid="11"/>
                                        </p:tgtEl>
                                      </p:cBhvr>
                                    </p:animEffect>
                                    <p:set>
                                      <p:cBhvr>
                                        <p:cTn id="25" dur="1" fill="hold">
                                          <p:stCondLst>
                                            <p:cond delay="4999"/>
                                          </p:stCondLst>
                                        </p:cTn>
                                        <p:tgtEl>
                                          <p:spTgt spid="11"/>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5000"/>
                                        <p:tgtEl>
                                          <p:spTgt spid="12"/>
                                        </p:tgtEl>
                                      </p:cBhvr>
                                    </p:animEffect>
                                    <p:set>
                                      <p:cBhvr>
                                        <p:cTn id="28" dur="1" fill="hold">
                                          <p:stCondLst>
                                            <p:cond delay="4999"/>
                                          </p:stCondLst>
                                        </p:cTn>
                                        <p:tgtEl>
                                          <p:spTgt spid="12"/>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5000"/>
                                        <p:tgtEl>
                                          <p:spTgt spid="13"/>
                                        </p:tgtEl>
                                      </p:cBhvr>
                                    </p:animEffect>
                                    <p:set>
                                      <p:cBhvr>
                                        <p:cTn id="31" dur="1" fill="hold">
                                          <p:stCondLst>
                                            <p:cond delay="4999"/>
                                          </p:stCondLst>
                                        </p:cTn>
                                        <p:tgtEl>
                                          <p:spTgt spid="13"/>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5000"/>
                                        <p:tgtEl>
                                          <p:spTgt spid="14"/>
                                        </p:tgtEl>
                                      </p:cBhvr>
                                    </p:animEffect>
                                    <p:set>
                                      <p:cBhvr>
                                        <p:cTn id="34" dur="1" fill="hold">
                                          <p:stCondLst>
                                            <p:cond delay="4999"/>
                                          </p:stCondLst>
                                        </p:cTn>
                                        <p:tgtEl>
                                          <p:spTgt spid="14"/>
                                        </p:tgtEl>
                                        <p:attrNameLst>
                                          <p:attrName>style.visibility</p:attrName>
                                        </p:attrNameLst>
                                      </p:cBhvr>
                                      <p:to>
                                        <p:strVal val="hidden"/>
                                      </p:to>
                                    </p:set>
                                  </p:childTnLst>
                                </p:cTn>
                              </p:par>
                              <p:par>
                                <p:cTn id="35" presetID="3" presetClass="exit" presetSubtype="10" fill="hold" nodeType="withEffect">
                                  <p:stCondLst>
                                    <p:cond delay="0"/>
                                  </p:stCondLst>
                                  <p:childTnLst>
                                    <p:animEffect transition="out" filter="blinds(horizontal)">
                                      <p:cBhvr>
                                        <p:cTn id="36" dur="5000"/>
                                        <p:tgtEl>
                                          <p:spTgt spid="15"/>
                                        </p:tgtEl>
                                      </p:cBhvr>
                                    </p:animEffect>
                                    <p:set>
                                      <p:cBhvr>
                                        <p:cTn id="37" dur="1" fill="hold">
                                          <p:stCondLst>
                                            <p:cond delay="4999"/>
                                          </p:stCondLst>
                                        </p:cTn>
                                        <p:tgtEl>
                                          <p:spTgt spid="15"/>
                                        </p:tgtEl>
                                        <p:attrNameLst>
                                          <p:attrName>style.visibility</p:attrName>
                                        </p:attrNameLst>
                                      </p:cBhvr>
                                      <p:to>
                                        <p:strVal val="hidden"/>
                                      </p:to>
                                    </p:set>
                                  </p:childTnLst>
                                </p:cTn>
                              </p:par>
                              <p:par>
                                <p:cTn id="38" presetID="3" presetClass="exit" presetSubtype="10" fill="hold" nodeType="withEffect">
                                  <p:stCondLst>
                                    <p:cond delay="0"/>
                                  </p:stCondLst>
                                  <p:childTnLst>
                                    <p:animEffect transition="out" filter="blinds(horizontal)">
                                      <p:cBhvr>
                                        <p:cTn id="39" dur="5000"/>
                                        <p:tgtEl>
                                          <p:spTgt spid="16"/>
                                        </p:tgtEl>
                                      </p:cBhvr>
                                    </p:animEffect>
                                    <p:set>
                                      <p:cBhvr>
                                        <p:cTn id="40" dur="1" fill="hold">
                                          <p:stCondLst>
                                            <p:cond delay="4999"/>
                                          </p:stCondLst>
                                        </p:cTn>
                                        <p:tgtEl>
                                          <p:spTgt spid="16"/>
                                        </p:tgtEl>
                                        <p:attrNameLst>
                                          <p:attrName>style.visibility</p:attrName>
                                        </p:attrNameLst>
                                      </p:cBhvr>
                                      <p:to>
                                        <p:strVal val="hidden"/>
                                      </p:to>
                                    </p:set>
                                  </p:childTnLst>
                                </p:cTn>
                              </p:par>
                              <p:par>
                                <p:cTn id="41" presetID="50" presetClass="entr" presetSubtype="0" decel="100000"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0" fill="hold"/>
                                        <p:tgtEl>
                                          <p:spTgt spid="15"/>
                                        </p:tgtEl>
                                        <p:attrNameLst>
                                          <p:attrName>ppt_w</p:attrName>
                                        </p:attrNameLst>
                                      </p:cBhvr>
                                      <p:tavLst>
                                        <p:tav tm="0">
                                          <p:val>
                                            <p:strVal val="#ppt_w+.3"/>
                                          </p:val>
                                        </p:tav>
                                        <p:tav tm="100000">
                                          <p:val>
                                            <p:strVal val="#ppt_w"/>
                                          </p:val>
                                        </p:tav>
                                      </p:tavLst>
                                    </p:anim>
                                    <p:anim calcmode="lin" valueType="num">
                                      <p:cBhvr>
                                        <p:cTn id="44" dur="5000" fill="hold"/>
                                        <p:tgtEl>
                                          <p:spTgt spid="15"/>
                                        </p:tgtEl>
                                        <p:attrNameLst>
                                          <p:attrName>ppt_h</p:attrName>
                                        </p:attrNameLst>
                                      </p:cBhvr>
                                      <p:tavLst>
                                        <p:tav tm="0">
                                          <p:val>
                                            <p:strVal val="#ppt_h"/>
                                          </p:val>
                                        </p:tav>
                                        <p:tav tm="100000">
                                          <p:val>
                                            <p:strVal val="#ppt_h"/>
                                          </p:val>
                                        </p:tav>
                                      </p:tavLst>
                                    </p:anim>
                                    <p:animEffect transition="in" filter="fade">
                                      <p:cBhvr>
                                        <p:cTn id="45" dur="5000"/>
                                        <p:tgtEl>
                                          <p:spTgt spid="15"/>
                                        </p:tgtEl>
                                      </p:cBhvr>
                                    </p:animEffect>
                                  </p:childTnLst>
                                </p:cTn>
                              </p:par>
                              <p:par>
                                <p:cTn id="46" presetID="17" presetClass="entr" presetSubtype="10" fill="hold" nodeType="with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p:cTn id="48" dur="3000" fill="hold"/>
                                        <p:tgtEl>
                                          <p:spTgt spid="18"/>
                                        </p:tgtEl>
                                        <p:attrNameLst>
                                          <p:attrName>ppt_w</p:attrName>
                                        </p:attrNameLst>
                                      </p:cBhvr>
                                      <p:tavLst>
                                        <p:tav tm="0">
                                          <p:val>
                                            <p:fltVal val="0"/>
                                          </p:val>
                                        </p:tav>
                                        <p:tav tm="100000">
                                          <p:val>
                                            <p:strVal val="#ppt_w"/>
                                          </p:val>
                                        </p:tav>
                                      </p:tavLst>
                                    </p:anim>
                                    <p:anim calcmode="lin" valueType="num">
                                      <p:cBhvr>
                                        <p:cTn id="49" dur="3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18"/>
          <p:cNvPicPr>
            <a:picLocks noChangeAspect="1" noChangeArrowheads="1"/>
          </p:cNvPicPr>
          <p:nvPr/>
        </p:nvPicPr>
        <p:blipFill>
          <a:blip r:embed="rId2"/>
          <a:srcRect/>
          <a:stretch>
            <a:fillRect/>
          </a:stretch>
        </p:blipFill>
        <p:spPr bwMode="auto">
          <a:xfrm>
            <a:off x="-1" y="0"/>
            <a:ext cx="12241213" cy="7886787"/>
          </a:xfrm>
          <a:prstGeom prst="rect">
            <a:avLst/>
          </a:prstGeom>
          <a:noFill/>
        </p:spPr>
      </p:pic>
      <p:sp>
        <p:nvSpPr>
          <p:cNvPr id="3" name="2 Rectángulo"/>
          <p:cNvSpPr/>
          <p:nvPr/>
        </p:nvSpPr>
        <p:spPr>
          <a:xfrm>
            <a:off x="262691" y="458764"/>
            <a:ext cx="4643470" cy="663061"/>
          </a:xfrm>
          <a:prstGeom prst="rect">
            <a:avLst/>
          </a:prstGeom>
        </p:spPr>
        <p:txBody>
          <a:bodyPr wrap="square" lIns="108009" tIns="54004" rIns="108009" bIns="54004">
            <a:spAutoFit/>
          </a:bodyPr>
          <a:lstStyle/>
          <a:p>
            <a:r>
              <a:rPr lang="es-ES" b="1" dirty="0" smtClean="0">
                <a:solidFill>
                  <a:srgbClr val="FFFF00"/>
                </a:solidFill>
                <a:latin typeface="Kristen ITC" pitchFamily="66" charset="0"/>
              </a:rPr>
              <a:t>El comienzo del Viernes Negro en una tienda de electrónica en Boise, Idaho.</a:t>
            </a:r>
            <a:endParaRPr lang="es-ES" b="1" dirty="0">
              <a:solidFill>
                <a:srgbClr val="FFFF00"/>
              </a:solidFill>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19"/>
          <p:cNvPicPr>
            <a:picLocks noChangeAspect="1" noChangeArrowheads="1"/>
          </p:cNvPicPr>
          <p:nvPr/>
        </p:nvPicPr>
        <p:blipFill>
          <a:blip r:embed="rId2"/>
          <a:srcRect/>
          <a:stretch>
            <a:fillRect/>
          </a:stretch>
        </p:blipFill>
        <p:spPr bwMode="auto">
          <a:xfrm>
            <a:off x="-1" y="0"/>
            <a:ext cx="12299171" cy="7888316"/>
          </a:xfrm>
          <a:prstGeom prst="rect">
            <a:avLst/>
          </a:prstGeom>
          <a:noFill/>
        </p:spPr>
      </p:pic>
      <p:sp>
        <p:nvSpPr>
          <p:cNvPr id="3" name="2 Rectángulo"/>
          <p:cNvSpPr/>
          <p:nvPr/>
        </p:nvSpPr>
        <p:spPr>
          <a:xfrm>
            <a:off x="6406358" y="458764"/>
            <a:ext cx="5477665" cy="1217058"/>
          </a:xfrm>
          <a:prstGeom prst="rect">
            <a:avLst/>
          </a:prstGeom>
          <a:noFill/>
        </p:spPr>
        <p:txBody>
          <a:bodyPr wrap="square" lIns="108009" tIns="54004" rIns="108009" bIns="54004">
            <a:spAutoFit/>
          </a:bodyPr>
          <a:lstStyle/>
          <a:p>
            <a:pPr algn="r"/>
            <a:r>
              <a:rPr lang="es-ES" b="1" dirty="0" smtClean="0">
                <a:solidFill>
                  <a:srgbClr val="FFFF00"/>
                </a:solidFill>
                <a:effectLst>
                  <a:glow rad="228600">
                    <a:schemeClr val="accent2">
                      <a:satMod val="175000"/>
                      <a:alpha val="40000"/>
                    </a:schemeClr>
                  </a:glow>
                </a:effectLst>
                <a:latin typeface="Kristen ITC" pitchFamily="66" charset="0"/>
              </a:rPr>
              <a:t>Toneladas (literalmente) de la electrónica rotas terminan en los países en desarrollo y son despojados de metales preciosos mediante el uso de sustancias letales.</a:t>
            </a:r>
            <a:endParaRPr lang="es-ES" b="1" dirty="0">
              <a:solidFill>
                <a:srgbClr val="FFFF00"/>
              </a:solidFill>
              <a:effectLst>
                <a:glow rad="228600">
                  <a:schemeClr val="accent2">
                    <a:satMod val="175000"/>
                    <a:alpha val="40000"/>
                  </a:schemeClr>
                </a:glow>
              </a:effectLst>
              <a:latin typeface="Kristen ITC" pitchFamily="66" charset="0"/>
            </a:endParaRPr>
          </a:p>
        </p:txBody>
      </p:sp>
    </p:spTree>
  </p:cSld>
  <p:clrMapOvr>
    <a:masterClrMapping/>
  </p:clrMapOvr>
  <p:transition spd="slow" advTm="16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20"/>
          <p:cNvPicPr>
            <a:picLocks noChangeAspect="1" noChangeArrowheads="1"/>
          </p:cNvPicPr>
          <p:nvPr/>
        </p:nvPicPr>
        <p:blipFill>
          <a:blip r:embed="rId2"/>
          <a:srcRect/>
          <a:stretch>
            <a:fillRect/>
          </a:stretch>
        </p:blipFill>
        <p:spPr bwMode="auto">
          <a:xfrm>
            <a:off x="-1" y="0"/>
            <a:ext cx="12371737" cy="8031192"/>
          </a:xfrm>
          <a:prstGeom prst="rect">
            <a:avLst/>
          </a:prstGeom>
          <a:noFill/>
        </p:spPr>
      </p:pic>
      <p:sp>
        <p:nvSpPr>
          <p:cNvPr id="3" name="2 Rectángulo"/>
          <p:cNvSpPr/>
          <p:nvPr/>
        </p:nvSpPr>
        <p:spPr>
          <a:xfrm>
            <a:off x="619880" y="6530994"/>
            <a:ext cx="4857784" cy="663061"/>
          </a:xfrm>
          <a:prstGeom prst="rect">
            <a:avLst/>
          </a:prstGeom>
        </p:spPr>
        <p:txBody>
          <a:bodyPr wrap="square" lIns="108009" tIns="54004" rIns="108009" bIns="54004">
            <a:spAutoFit/>
          </a:bodyPr>
          <a:lstStyle/>
          <a:p>
            <a:r>
              <a:rPr lang="es-ES" b="1" dirty="0" smtClean="0">
                <a:solidFill>
                  <a:srgbClr val="FFFF00"/>
                </a:solidFill>
                <a:latin typeface="Kristen ITC" pitchFamily="66" charset="0"/>
              </a:rPr>
              <a:t>La metedura de pata de la selva tropical brasileña se repite aquí en Canadá.</a:t>
            </a:r>
            <a:endParaRPr lang="es-ES" b="1" dirty="0">
              <a:solidFill>
                <a:srgbClr val="FFFF00"/>
              </a:solidFill>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26"/>
          <p:cNvPicPr>
            <a:picLocks noChangeAspect="1" noChangeArrowheads="1"/>
          </p:cNvPicPr>
          <p:nvPr/>
        </p:nvPicPr>
        <p:blipFill>
          <a:blip r:embed="rId2"/>
          <a:srcRect b="4109"/>
          <a:stretch>
            <a:fillRect/>
          </a:stretch>
        </p:blipFill>
        <p:spPr bwMode="auto">
          <a:xfrm>
            <a:off x="0" y="0"/>
            <a:ext cx="12563350" cy="7632700"/>
          </a:xfrm>
          <a:prstGeom prst="rect">
            <a:avLst/>
          </a:prstGeom>
          <a:noFill/>
        </p:spPr>
      </p:pic>
      <p:sp>
        <p:nvSpPr>
          <p:cNvPr id="6" name="5 Marco"/>
          <p:cNvSpPr/>
          <p:nvPr/>
        </p:nvSpPr>
        <p:spPr>
          <a:xfrm>
            <a:off x="2" y="1272118"/>
            <a:ext cx="12241213" cy="1192610"/>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7" name="6 Marco"/>
          <p:cNvSpPr/>
          <p:nvPr/>
        </p:nvSpPr>
        <p:spPr>
          <a:xfrm>
            <a:off x="2" y="2544234"/>
            <a:ext cx="12241213" cy="1192610"/>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8" name="7 Marco"/>
          <p:cNvSpPr/>
          <p:nvPr/>
        </p:nvSpPr>
        <p:spPr>
          <a:xfrm>
            <a:off x="2" y="3895858"/>
            <a:ext cx="12241213" cy="1192608"/>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9" name="8 Marco"/>
          <p:cNvSpPr/>
          <p:nvPr/>
        </p:nvSpPr>
        <p:spPr>
          <a:xfrm>
            <a:off x="2" y="5167976"/>
            <a:ext cx="12241213" cy="1192608"/>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0" name="9 Marco"/>
          <p:cNvSpPr/>
          <p:nvPr/>
        </p:nvSpPr>
        <p:spPr>
          <a:xfrm>
            <a:off x="2" y="6440092"/>
            <a:ext cx="12241213" cy="1192608"/>
          </a:xfrm>
          <a:prstGeom prst="frame">
            <a:avLst>
              <a:gd name="adj1" fmla="val 36030"/>
            </a:avLst>
          </a:prstGeom>
          <a:solidFill>
            <a:srgbClr val="287A28">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
        <p:nvSpPr>
          <p:cNvPr id="13" name="12 Rectángulo"/>
          <p:cNvSpPr/>
          <p:nvPr/>
        </p:nvSpPr>
        <p:spPr>
          <a:xfrm>
            <a:off x="262690" y="601640"/>
            <a:ext cx="6118225" cy="646331"/>
          </a:xfrm>
          <a:prstGeom prst="rect">
            <a:avLst/>
          </a:prstGeom>
        </p:spPr>
        <p:txBody>
          <a:bodyPr>
            <a:spAutoFit/>
          </a:bodyPr>
          <a:lstStyle/>
          <a:p>
            <a:r>
              <a:rPr lang="es-ES" b="1" dirty="0" smtClean="0">
                <a:latin typeface="Kristen ITC" pitchFamily="66" charset="0"/>
              </a:rPr>
              <a:t>Una planta de energía de lignito contamina el aire con sus descargas.</a:t>
            </a:r>
            <a:endParaRPr lang="es-ES" b="1" dirty="0">
              <a:latin typeface="Kristen ITC" pitchFamily="66" charset="0"/>
            </a:endParaRPr>
          </a:p>
        </p:txBody>
      </p:sp>
      <p:sp>
        <p:nvSpPr>
          <p:cNvPr id="5" name="4 Marco"/>
          <p:cNvSpPr/>
          <p:nvPr/>
        </p:nvSpPr>
        <p:spPr>
          <a:xfrm>
            <a:off x="0" y="0"/>
            <a:ext cx="12241213" cy="1192610"/>
          </a:xfrm>
          <a:prstGeom prst="frame">
            <a:avLst>
              <a:gd name="adj1" fmla="val 3603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solidFill>
                <a:schemeClr val="tx1"/>
              </a:solidFill>
            </a:endParaRPr>
          </a:p>
        </p:txBody>
      </p:sp>
    </p:spTree>
  </p:cSld>
  <p:clrMapOvr>
    <a:masterClrMapping/>
  </p:clrMapOvr>
  <p:transition spd="slow" advTm="14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16" presetClass="exit" presetSubtype="37" fill="hold" nodeType="withEffect">
                                  <p:stCondLst>
                                    <p:cond delay="0"/>
                                  </p:stCondLst>
                                  <p:childTnLst>
                                    <p:animEffect transition="out" filter="barn(outVertical)">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5000"/>
                                        <p:tgtEl>
                                          <p:spTgt spid="9"/>
                                        </p:tgtEl>
                                      </p:cBhvr>
                                    </p:animEffect>
                                    <p:set>
                                      <p:cBhvr>
                                        <p:cTn id="19" dur="1" fill="hold">
                                          <p:stCondLst>
                                            <p:cond delay="4999"/>
                                          </p:stCondLst>
                                        </p:cTn>
                                        <p:tgtEl>
                                          <p:spTgt spid="9"/>
                                        </p:tgtEl>
                                        <p:attrNameLst>
                                          <p:attrName>style.visibility</p:attrName>
                                        </p:attrNameLst>
                                      </p:cBhvr>
                                      <p:to>
                                        <p:strVal val="hidden"/>
                                      </p:to>
                                    </p:set>
                                  </p:childTnLst>
                                </p:cTn>
                              </p:par>
                              <p:par>
                                <p:cTn id="20" presetID="16" presetClass="exit" presetSubtype="37" fill="hold" nodeType="withEffect">
                                  <p:stCondLst>
                                    <p:cond delay="0"/>
                                  </p:stCondLst>
                                  <p:childTnLst>
                                    <p:animEffect transition="out" filter="barn(outVertical)">
                                      <p:cBhvr>
                                        <p:cTn id="21" dur="5000"/>
                                        <p:tgtEl>
                                          <p:spTgt spid="10"/>
                                        </p:tgtEl>
                                      </p:cBhvr>
                                    </p:animEffect>
                                    <p:set>
                                      <p:cBhvr>
                                        <p:cTn id="22" dur="1" fill="hold">
                                          <p:stCondLst>
                                            <p:cond delay="4999"/>
                                          </p:stCondLst>
                                        </p:cTn>
                                        <p:tgtEl>
                                          <p:spTgt spid="10"/>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diamond(out)">
                                      <p:cBhvr>
                                        <p:cTn id="25" dur="3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21"/>
          <p:cNvPicPr>
            <a:picLocks noChangeAspect="1" noChangeArrowheads="1"/>
          </p:cNvPicPr>
          <p:nvPr/>
        </p:nvPicPr>
        <p:blipFill>
          <a:blip r:embed="rId2"/>
          <a:srcRect/>
          <a:stretch>
            <a:fillRect/>
          </a:stretch>
        </p:blipFill>
        <p:spPr bwMode="auto">
          <a:xfrm>
            <a:off x="-1" y="0"/>
            <a:ext cx="12499045" cy="7959754"/>
          </a:xfrm>
          <a:prstGeom prst="rect">
            <a:avLst/>
          </a:prstGeom>
          <a:noFill/>
        </p:spPr>
      </p:pic>
      <p:sp>
        <p:nvSpPr>
          <p:cNvPr id="3" name="2 Rectángulo"/>
          <p:cNvSpPr/>
          <p:nvPr/>
        </p:nvSpPr>
        <p:spPr>
          <a:xfrm>
            <a:off x="691319" y="387326"/>
            <a:ext cx="4857784" cy="663061"/>
          </a:xfrm>
          <a:prstGeom prst="rect">
            <a:avLst/>
          </a:prstGeom>
        </p:spPr>
        <p:txBody>
          <a:bodyPr wrap="square" lIns="108009" tIns="54004" rIns="108009" bIns="54004">
            <a:spAutoFit/>
          </a:bodyPr>
          <a:lstStyle/>
          <a:p>
            <a:r>
              <a:rPr lang="es-ES" b="1" dirty="0" smtClean="0">
                <a:latin typeface="Kristen ITC" pitchFamily="66" charset="0"/>
              </a:rPr>
              <a:t>Un vertedero de neumáticos desgastados en el desierto de Nevada.</a:t>
            </a:r>
            <a:endParaRPr lang="es-ES" b="1" dirty="0">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22"/>
          <p:cNvPicPr>
            <a:picLocks noChangeAspect="1" noChangeArrowheads="1"/>
          </p:cNvPicPr>
          <p:nvPr/>
        </p:nvPicPr>
        <p:blipFill>
          <a:blip r:embed="rId2"/>
          <a:srcRect/>
          <a:stretch>
            <a:fillRect/>
          </a:stretch>
        </p:blipFill>
        <p:spPr bwMode="auto">
          <a:xfrm>
            <a:off x="0" y="0"/>
            <a:ext cx="12397246" cy="8031192"/>
          </a:xfrm>
          <a:prstGeom prst="rect">
            <a:avLst/>
          </a:prstGeom>
          <a:noFill/>
        </p:spPr>
      </p:pic>
      <p:sp>
        <p:nvSpPr>
          <p:cNvPr id="3" name="2 Rectángulo"/>
          <p:cNvSpPr/>
          <p:nvPr/>
        </p:nvSpPr>
        <p:spPr>
          <a:xfrm>
            <a:off x="7192176" y="387326"/>
            <a:ext cx="4834723" cy="1771056"/>
          </a:xfrm>
          <a:prstGeom prst="rect">
            <a:avLst/>
          </a:prstGeom>
        </p:spPr>
        <p:txBody>
          <a:bodyPr wrap="square" lIns="108009" tIns="54004" rIns="108009" bIns="54004">
            <a:spAutoFit/>
          </a:bodyPr>
          <a:lstStyle/>
          <a:p>
            <a:pPr algn="r"/>
            <a:r>
              <a:rPr lang="es-ES" b="1" dirty="0" smtClean="0">
                <a:latin typeface="Kristen ITC" pitchFamily="66" charset="0"/>
              </a:rPr>
              <a:t>Mientras que el mundo entero observaba los acontecimientos de Fukushima, una estación de calor y electricidad masiva ardía a unas pocas millas de distancia. Todos los intentos para extinguirlo fueron infructuosa.</a:t>
            </a:r>
            <a:endParaRPr lang="es-ES" b="1" dirty="0">
              <a:latin typeface="Kristen ITC" pitchFamily="66" charset="0"/>
            </a:endParaRPr>
          </a:p>
        </p:txBody>
      </p:sp>
    </p:spTree>
  </p:cSld>
  <p:clrMapOvr>
    <a:masterClrMapping/>
  </p:clrMapOvr>
  <p:transition spd="slow" advTm="18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23"/>
          <p:cNvPicPr>
            <a:picLocks noChangeAspect="1" noChangeArrowheads="1"/>
          </p:cNvPicPr>
          <p:nvPr/>
        </p:nvPicPr>
        <p:blipFill>
          <a:blip r:embed="rId2"/>
          <a:srcRect/>
          <a:stretch>
            <a:fillRect/>
          </a:stretch>
        </p:blipFill>
        <p:spPr bwMode="auto">
          <a:xfrm>
            <a:off x="-1" y="0"/>
            <a:ext cx="12307421" cy="7959754"/>
          </a:xfrm>
          <a:prstGeom prst="rect">
            <a:avLst/>
          </a:prstGeom>
          <a:noFill/>
        </p:spPr>
      </p:pic>
      <p:sp>
        <p:nvSpPr>
          <p:cNvPr id="3" name="2 Rectángulo"/>
          <p:cNvSpPr/>
          <p:nvPr/>
        </p:nvSpPr>
        <p:spPr>
          <a:xfrm>
            <a:off x="477004" y="387326"/>
            <a:ext cx="6120607" cy="1217058"/>
          </a:xfrm>
          <a:prstGeom prst="rect">
            <a:avLst/>
          </a:prstGeom>
        </p:spPr>
        <p:txBody>
          <a:bodyPr lIns="108009" tIns="54004" rIns="108009" bIns="54004">
            <a:spAutoFit/>
          </a:bodyPr>
          <a:lstStyle/>
          <a:p>
            <a:r>
              <a:rPr lang="es-ES" b="1" dirty="0" smtClean="0">
                <a:latin typeface="Kristen ITC" pitchFamily="66" charset="0"/>
              </a:rPr>
              <a:t>Este oso polar murió de hambre en </a:t>
            </a:r>
            <a:r>
              <a:rPr lang="es-ES" b="1" dirty="0" err="1" smtClean="0">
                <a:latin typeface="Kristen ITC" pitchFamily="66" charset="0"/>
              </a:rPr>
              <a:t>Svalvard</a:t>
            </a:r>
            <a:r>
              <a:rPr lang="es-ES" b="1" dirty="0" smtClean="0">
                <a:latin typeface="Kristen ITC" pitchFamily="66" charset="0"/>
              </a:rPr>
              <a:t>, Noruega. La desaparición de las capas de hielo están robando a los osos polares de tanto en su espacio de vida y la alimentación.</a:t>
            </a:r>
            <a:endParaRPr lang="es-ES" b="1" dirty="0">
              <a:latin typeface="Kristen ITC" pitchFamily="66" charset="0"/>
            </a:endParaRPr>
          </a:p>
        </p:txBody>
      </p:sp>
    </p:spTree>
  </p:cSld>
  <p:clrMapOvr>
    <a:masterClrMapping/>
  </p:clrMapOvr>
  <p:transition spd="slow" advTm="16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24"/>
          <p:cNvPicPr>
            <a:picLocks noChangeAspect="1" noChangeArrowheads="1"/>
          </p:cNvPicPr>
          <p:nvPr/>
        </p:nvPicPr>
        <p:blipFill>
          <a:blip r:embed="rId2"/>
          <a:srcRect/>
          <a:stretch>
            <a:fillRect/>
          </a:stretch>
        </p:blipFill>
        <p:spPr bwMode="auto">
          <a:xfrm>
            <a:off x="0" y="0"/>
            <a:ext cx="12332232" cy="7959754"/>
          </a:xfrm>
          <a:prstGeom prst="rect">
            <a:avLst/>
          </a:prstGeom>
          <a:noFill/>
        </p:spPr>
      </p:pic>
      <p:sp>
        <p:nvSpPr>
          <p:cNvPr id="3" name="2 Rectángulo"/>
          <p:cNvSpPr/>
          <p:nvPr/>
        </p:nvSpPr>
        <p:spPr>
          <a:xfrm>
            <a:off x="477005" y="244450"/>
            <a:ext cx="5214974" cy="940059"/>
          </a:xfrm>
          <a:prstGeom prst="rect">
            <a:avLst/>
          </a:prstGeom>
        </p:spPr>
        <p:txBody>
          <a:bodyPr wrap="square" lIns="108009" tIns="54004" rIns="108009" bIns="54004">
            <a:spAutoFit/>
          </a:bodyPr>
          <a:lstStyle/>
          <a:p>
            <a:r>
              <a:rPr lang="es-ES" b="1" dirty="0" smtClean="0">
                <a:latin typeface="Kristen ITC" pitchFamily="66" charset="0"/>
              </a:rPr>
              <a:t>Hasta la última gota: un campo petrolero en California y la sobreexplotación despiadada de los seres humanos.</a:t>
            </a:r>
            <a:endParaRPr lang="es-ES" b="1" dirty="0">
              <a:latin typeface="Kristen ITC" pitchFamily="66" charset="0"/>
            </a:endParaRPr>
          </a:p>
        </p:txBody>
      </p:sp>
    </p:spTree>
  </p:cSld>
  <p:clrMapOvr>
    <a:masterClrMapping/>
  </p:clrMapOvr>
  <p:transition spd="slow" advTm="13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http://www.aldeaviral.com/wp-content/uploads/2016/03/25-3-768x511.jpg"/>
          <p:cNvPicPr>
            <a:picLocks noChangeAspect="1" noChangeArrowheads="1"/>
          </p:cNvPicPr>
          <p:nvPr/>
        </p:nvPicPr>
        <p:blipFill>
          <a:blip r:embed="rId2"/>
          <a:srcRect/>
          <a:stretch>
            <a:fillRect/>
          </a:stretch>
        </p:blipFill>
        <p:spPr bwMode="auto">
          <a:xfrm>
            <a:off x="0" y="0"/>
            <a:ext cx="12323238" cy="7888316"/>
          </a:xfrm>
          <a:prstGeom prst="rect">
            <a:avLst/>
          </a:prstGeom>
          <a:noFill/>
        </p:spPr>
      </p:pic>
      <p:sp>
        <p:nvSpPr>
          <p:cNvPr id="4" name="3 Rectángulo"/>
          <p:cNvSpPr/>
          <p:nvPr/>
        </p:nvSpPr>
        <p:spPr>
          <a:xfrm>
            <a:off x="548442" y="673078"/>
            <a:ext cx="6572296" cy="940059"/>
          </a:xfrm>
          <a:prstGeom prst="rect">
            <a:avLst/>
          </a:prstGeom>
        </p:spPr>
        <p:txBody>
          <a:bodyPr wrap="square" lIns="108009" tIns="54004" rIns="108009" bIns="54004">
            <a:spAutoFit/>
          </a:bodyPr>
          <a:lstStyle/>
          <a:p>
            <a:r>
              <a:rPr lang="es-ES" b="1" dirty="0" smtClean="0">
                <a:effectLst>
                  <a:glow rad="228600">
                    <a:schemeClr val="accent6">
                      <a:satMod val="175000"/>
                      <a:alpha val="40000"/>
                    </a:schemeClr>
                  </a:glow>
                </a:effectLst>
                <a:latin typeface="Kristen ITC" pitchFamily="66" charset="0"/>
              </a:rPr>
              <a:t>Una cascada masiva del paquete de fusión del hielo. Estas masas son la única agua de deshielo y la innegable prueba de lo rápido avanza el cambio climático.</a:t>
            </a:r>
            <a:endParaRPr lang="es-ES" b="1" dirty="0">
              <a:effectLst>
                <a:glow rad="228600">
                  <a:schemeClr val="accent6">
                    <a:satMod val="175000"/>
                    <a:alpha val="40000"/>
                  </a:schemeClr>
                </a:glow>
              </a:effectLst>
              <a:latin typeface="Kristen ITC" pitchFamily="66" charset="0"/>
            </a:endParaRPr>
          </a:p>
        </p:txBody>
      </p:sp>
    </p:spTree>
  </p:cSld>
  <p:clrMapOvr>
    <a:masterClrMapping/>
  </p:clrMapOvr>
  <p:transition spd="slow" advTm="14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12241213" cy="7632700"/>
          </a:xfrm>
          <a:prstGeom prst="rect">
            <a:avLst/>
          </a:prstGeom>
          <a:blipFill>
            <a:blip r:embed="rId2">
              <a:duotone>
                <a:schemeClr val="accent3">
                  <a:shade val="45000"/>
                  <a:satMod val="135000"/>
                </a:schemeClr>
                <a:prstClr val="white"/>
              </a:duotone>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4033" name="Rectangle 1"/>
          <p:cNvSpPr>
            <a:spLocks noChangeArrowheads="1"/>
          </p:cNvSpPr>
          <p:nvPr/>
        </p:nvSpPr>
        <p:spPr bwMode="auto">
          <a:xfrm>
            <a:off x="977070" y="1458896"/>
            <a:ext cx="10806729" cy="5649041"/>
          </a:xfrm>
          <a:prstGeom prst="rect">
            <a:avLst/>
          </a:prstGeom>
          <a:noFill/>
          <a:ln w="9525">
            <a:noFill/>
            <a:miter lim="800000"/>
            <a:headEnd/>
            <a:tailEnd/>
          </a:ln>
          <a:effectLst/>
        </p:spPr>
        <p:txBody>
          <a:bodyPr vert="horz" wrap="square" lIns="108009" tIns="54004" rIns="108009" bIns="54004" numCol="1" anchor="ctr" anchorCtr="0" compatLnSpc="1">
            <a:prstTxWarp prst="textNoShape">
              <a:avLst/>
            </a:prstTxWarp>
            <a:spAutoFit/>
          </a:bodyPr>
          <a:lstStyle/>
          <a:p>
            <a:pPr algn="ctr" defTabSz="1080089" fontAlgn="base">
              <a:spcBef>
                <a:spcPct val="0"/>
              </a:spcBef>
              <a:spcAft>
                <a:spcPct val="0"/>
              </a:spcAft>
            </a:pPr>
            <a:r>
              <a:rPr lang="es-ES" sz="3600" b="1" dirty="0" smtClean="0">
                <a:latin typeface="Kristen ITC" pitchFamily="66" charset="0"/>
                <a:cs typeface="Arial" charset="0"/>
              </a:rPr>
              <a:t>“Cuando el último árbol es cortado, el último pez es comido, y la ultima Corriente es envenenada, te darás cuenta que no </a:t>
            </a:r>
            <a:r>
              <a:rPr lang="es-ES" sz="3600" b="1" dirty="0" err="1" smtClean="0">
                <a:latin typeface="Kristen ITC" pitchFamily="66" charset="0"/>
                <a:cs typeface="Arial" charset="0"/>
              </a:rPr>
              <a:t>podran</a:t>
            </a:r>
            <a:r>
              <a:rPr lang="es-ES" sz="3600" b="1" dirty="0" smtClean="0">
                <a:latin typeface="Kristen ITC" pitchFamily="66" charset="0"/>
                <a:cs typeface="Arial" charset="0"/>
              </a:rPr>
              <a:t> comer el dinero.”</a:t>
            </a:r>
          </a:p>
          <a:p>
            <a:pPr algn="ctr" defTabSz="1080089" eaLnBrk="0" fontAlgn="base" hangingPunct="0">
              <a:spcBef>
                <a:spcPct val="0"/>
              </a:spcBef>
              <a:spcAft>
                <a:spcPct val="0"/>
              </a:spcAft>
            </a:pPr>
            <a:r>
              <a:rPr lang="es-ES" sz="3600" b="1" dirty="0" smtClean="0">
                <a:latin typeface="Kristen ITC" pitchFamily="66" charset="0"/>
                <a:cs typeface="Arial" charset="0"/>
              </a:rPr>
              <a:t>Esta profecía se está convirtiendo en una realidad cada vez más brutal. Pero, aún hoy, no toda persona es consciente de los efectos horribles que nuestros estilos de vida tienen en la naturaleza. Así que comparte estas fotos sugeridas con todos.</a:t>
            </a:r>
          </a:p>
        </p:txBody>
      </p:sp>
      <p:sp>
        <p:nvSpPr>
          <p:cNvPr id="4" name="3 Triángulo rectángulo"/>
          <p:cNvSpPr/>
          <p:nvPr/>
        </p:nvSpPr>
        <p:spPr>
          <a:xfrm>
            <a:off x="0" y="0"/>
            <a:ext cx="12241213" cy="7632700"/>
          </a:xfrm>
          <a:prstGeom prst="rtTriangl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 name="4 Triángulo rectángulo"/>
          <p:cNvSpPr>
            <a:spLocks noChangeArrowheads="1"/>
          </p:cNvSpPr>
          <p:nvPr/>
        </p:nvSpPr>
        <p:spPr bwMode="auto">
          <a:xfrm flipH="1" flipV="1">
            <a:off x="0" y="0"/>
            <a:ext cx="12241213" cy="7632700"/>
          </a:xfrm>
          <a:prstGeom prst="rtTriangle">
            <a:avLst/>
          </a:prstGeom>
          <a:solidFill>
            <a:srgbClr val="00B050"/>
          </a:solidFill>
          <a:ln w="25400" algn="ctr">
            <a:noFill/>
            <a:miter lim="800000"/>
            <a:headEnd/>
            <a:tailEnd/>
          </a:ln>
        </p:spPr>
        <p:txBody>
          <a:bodyPr rot="10800000" lIns="120963" tIns="60482" rIns="120963" bIns="60482" anchor="ctr"/>
          <a:lstStyle/>
          <a:p>
            <a:pPr algn="ctr"/>
            <a:endParaRPr lang="es-ES">
              <a:solidFill>
                <a:srgbClr val="FFFFFF"/>
              </a:solidFill>
              <a:latin typeface="Calibri" pitchFamily="34" charset="0"/>
            </a:endParaRPr>
          </a:p>
        </p:txBody>
      </p:sp>
    </p:spTree>
  </p:cSld>
  <p:clrMapOvr>
    <a:masterClrMapping/>
  </p:clrMapOvr>
  <p:transition spd="slow" advTm="31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grpId="0" nodeType="withEffect">
                                  <p:stCondLst>
                                    <p:cond delay="0"/>
                                  </p:stCondLst>
                                  <p:childTnLst>
                                    <p:anim calcmode="lin" valueType="num">
                                      <p:cBhvr>
                                        <p:cTn id="6" dur="5000"/>
                                        <p:tgtEl>
                                          <p:spTgt spid="4"/>
                                        </p:tgtEl>
                                        <p:attrNameLst>
                                          <p:attrName>ppt_x</p:attrName>
                                        </p:attrNameLst>
                                      </p:cBhvr>
                                      <p:tavLst>
                                        <p:tav tm="0">
                                          <p:val>
                                            <p:strVal val="ppt_x"/>
                                          </p:val>
                                        </p:tav>
                                        <p:tav tm="100000">
                                          <p:val>
                                            <p:strVal val="ppt_x"/>
                                          </p:val>
                                        </p:tav>
                                      </p:tavLst>
                                    </p:anim>
                                    <p:anim calcmode="lin" valueType="num">
                                      <p:cBhvr>
                                        <p:cTn id="7" dur="5000"/>
                                        <p:tgtEl>
                                          <p:spTgt spid="4"/>
                                        </p:tgtEl>
                                        <p:attrNameLst>
                                          <p:attrName>ppt_y</p:attrName>
                                        </p:attrNameLst>
                                      </p:cBhvr>
                                      <p:tavLst>
                                        <p:tav tm="0">
                                          <p:val>
                                            <p:strVal val="ppt_y"/>
                                          </p:val>
                                        </p:tav>
                                        <p:tav tm="100000">
                                          <p:val>
                                            <p:strVal val="ppt_y+ppt_h/2"/>
                                          </p:val>
                                        </p:tav>
                                      </p:tavLst>
                                    </p:anim>
                                    <p:anim calcmode="lin" valueType="num">
                                      <p:cBhvr>
                                        <p:cTn id="8" dur="5000"/>
                                        <p:tgtEl>
                                          <p:spTgt spid="4"/>
                                        </p:tgtEl>
                                        <p:attrNameLst>
                                          <p:attrName>ppt_w</p:attrName>
                                        </p:attrNameLst>
                                      </p:cBhvr>
                                      <p:tavLst>
                                        <p:tav tm="0">
                                          <p:val>
                                            <p:strVal val="ppt_w"/>
                                          </p:val>
                                        </p:tav>
                                        <p:tav tm="100000">
                                          <p:val>
                                            <p:strVal val="ppt_w"/>
                                          </p:val>
                                        </p:tav>
                                      </p:tavLst>
                                    </p:anim>
                                    <p:anim calcmode="lin" valueType="num">
                                      <p:cBhvr>
                                        <p:cTn id="9" dur="5000"/>
                                        <p:tgtEl>
                                          <p:spTgt spid="4"/>
                                        </p:tgtEl>
                                        <p:attrNameLst>
                                          <p:attrName>ppt_h</p:attrName>
                                        </p:attrNameLst>
                                      </p:cBhvr>
                                      <p:tavLst>
                                        <p:tav tm="0">
                                          <p:val>
                                            <p:strVal val="ppt_h"/>
                                          </p:val>
                                        </p:tav>
                                        <p:tav tm="100000">
                                          <p:val>
                                            <p:fltVal val="0"/>
                                          </p:val>
                                        </p:tav>
                                      </p:tavLst>
                                    </p:anim>
                                    <p:set>
                                      <p:cBhvr>
                                        <p:cTn id="10" dur="1" fill="hold">
                                          <p:stCondLst>
                                            <p:cond delay="4999"/>
                                          </p:stCondLst>
                                        </p:cTn>
                                        <p:tgtEl>
                                          <p:spTgt spid="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5000"/>
                                        <p:tgtEl>
                                          <p:spTgt spid="5"/>
                                        </p:tgtEl>
                                        <p:attrNameLst>
                                          <p:attrName>ppt_x</p:attrName>
                                        </p:attrNameLst>
                                      </p:cBhvr>
                                      <p:tavLst>
                                        <p:tav tm="0">
                                          <p:val>
                                            <p:strVal val="ppt_x"/>
                                          </p:val>
                                        </p:tav>
                                        <p:tav tm="100000">
                                          <p:val>
                                            <p:strVal val="ppt_x+ppt_w/2"/>
                                          </p:val>
                                        </p:tav>
                                      </p:tavLst>
                                    </p:anim>
                                    <p:anim calcmode="lin" valueType="num">
                                      <p:cBhvr>
                                        <p:cTn id="13" dur="5000"/>
                                        <p:tgtEl>
                                          <p:spTgt spid="5"/>
                                        </p:tgtEl>
                                        <p:attrNameLst>
                                          <p:attrName>ppt_y</p:attrName>
                                        </p:attrNameLst>
                                      </p:cBhvr>
                                      <p:tavLst>
                                        <p:tav tm="0">
                                          <p:val>
                                            <p:strVal val="ppt_y"/>
                                          </p:val>
                                        </p:tav>
                                        <p:tav tm="100000">
                                          <p:val>
                                            <p:strVal val="ppt_y"/>
                                          </p:val>
                                        </p:tav>
                                      </p:tavLst>
                                    </p:anim>
                                    <p:anim calcmode="lin" valueType="num">
                                      <p:cBhvr>
                                        <p:cTn id="14" dur="5000"/>
                                        <p:tgtEl>
                                          <p:spTgt spid="5"/>
                                        </p:tgtEl>
                                        <p:attrNameLst>
                                          <p:attrName>ppt_w</p:attrName>
                                        </p:attrNameLst>
                                      </p:cBhvr>
                                      <p:tavLst>
                                        <p:tav tm="0">
                                          <p:val>
                                            <p:strVal val="ppt_w"/>
                                          </p:val>
                                        </p:tav>
                                        <p:tav tm="100000">
                                          <p:val>
                                            <p:fltVal val="0"/>
                                          </p:val>
                                        </p:tav>
                                      </p:tavLst>
                                    </p:anim>
                                    <p:anim calcmode="lin" valueType="num">
                                      <p:cBhvr>
                                        <p:cTn id="15" dur="5000"/>
                                        <p:tgtEl>
                                          <p:spTgt spid="5"/>
                                        </p:tgtEl>
                                        <p:attrNameLst>
                                          <p:attrName>ppt_h</p:attrName>
                                        </p:attrNameLst>
                                      </p:cBhvr>
                                      <p:tavLst>
                                        <p:tav tm="0">
                                          <p:val>
                                            <p:strVal val="ppt_h"/>
                                          </p:val>
                                        </p:tav>
                                        <p:tav tm="100000">
                                          <p:val>
                                            <p:strVal val="ppt_h"/>
                                          </p:val>
                                        </p:tav>
                                      </p:tavLst>
                                    </p:anim>
                                    <p:set>
                                      <p:cBhvr>
                                        <p:cTn id="16" dur="1" fill="hold">
                                          <p:stCondLst>
                                            <p:cond delay="4999"/>
                                          </p:stCondLst>
                                        </p:cTn>
                                        <p:tgtEl>
                                          <p:spTgt spid="5"/>
                                        </p:tgtEl>
                                        <p:attrNameLst>
                                          <p:attrName>style.visibility</p:attrName>
                                        </p:attrNameLst>
                                      </p:cBhvr>
                                      <p:to>
                                        <p:strVal val="hidden"/>
                                      </p:to>
                                    </p:set>
                                  </p:childTnLst>
                                </p:cTn>
                              </p:par>
                              <p:par>
                                <p:cTn id="17" presetID="21" presetClass="exit" presetSubtype="8" fill="hold" grpId="0" nodeType="withEffect">
                                  <p:stCondLst>
                                    <p:cond delay="0"/>
                                  </p:stCondLst>
                                  <p:childTnLst>
                                    <p:animEffect transition="out" filter="wheel(8)">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224121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69758" y="3769768"/>
            <a:ext cx="7632700" cy="93182"/>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8378274" y="3769768"/>
            <a:ext cx="7632700" cy="93182"/>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224121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7549580"/>
            <a:ext cx="1224121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735760" y="6459556"/>
            <a:ext cx="806646" cy="761838"/>
          </a:xfrm>
          <a:prstGeom prst="rect">
            <a:avLst/>
          </a:prstGeom>
          <a:noFill/>
          <a:ln w="38100">
            <a:solidFill>
              <a:srgbClr val="1CDEF8"/>
            </a:solidFill>
            <a:miter lim="800000"/>
            <a:headEnd/>
            <a:tailEnd/>
          </a:ln>
        </p:spPr>
      </p:pic>
      <p:sp>
        <p:nvSpPr>
          <p:cNvPr id="19" name="18 Rectángulo"/>
          <p:cNvSpPr/>
          <p:nvPr/>
        </p:nvSpPr>
        <p:spPr>
          <a:xfrm>
            <a:off x="2651134" y="5088488"/>
            <a:ext cx="360412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62414" y="557846"/>
            <a:ext cx="3750080"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30992" y="958830"/>
            <a:ext cx="4683092"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b="1" dirty="0" err="1">
                <a:solidFill>
                  <a:srgbClr val="0000FF"/>
                </a:solidFill>
                <a:latin typeface="Comic Sans MS" pitchFamily="66" charset="0"/>
                <a:cs typeface="Arial" charset="0"/>
              </a:rPr>
              <a:t>Hoy</a:t>
            </a:r>
            <a:r>
              <a:rPr lang="fr-FR" sz="4000" b="1" dirty="0">
                <a:solidFill>
                  <a:srgbClr val="0000FF"/>
                </a:solidFill>
                <a:latin typeface="Comic Sans MS" pitchFamily="66" charset="0"/>
                <a:cs typeface="Arial" charset="0"/>
              </a:rPr>
              <a:t> es </a:t>
            </a:r>
            <a:fld id="{547A8F08-4E97-4815-9C23-5989351D5EDB}" type="datetime2">
              <a:rPr lang="es-ES_tradnl" sz="4000" b="1">
                <a:solidFill>
                  <a:srgbClr val="0000FF"/>
                </a:solidFill>
                <a:latin typeface="Comic Sans MS" pitchFamily="66" charset="0"/>
                <a:cs typeface="Arial" charset="0"/>
              </a:rPr>
              <a:pPr algn="ctr" defTabSz="1017133" eaLnBrk="0" hangingPunct="0">
                <a:spcBef>
                  <a:spcPct val="50000"/>
                </a:spcBef>
              </a:pPr>
              <a:t>lunes, 27 de marzo de 2017</a:t>
            </a:fld>
            <a:endParaRPr lang="es-ES" sz="4000" b="1" dirty="0">
              <a:solidFill>
                <a:srgbClr val="0000FF"/>
              </a:solidFill>
              <a:latin typeface="Comic Sans MS" pitchFamily="66" charset="0"/>
              <a:cs typeface="Arial" charset="0"/>
            </a:endParaRPr>
          </a:p>
          <a:p>
            <a:pPr algn="ctr" defTabSz="1017133" eaLnBrk="0" hangingPunct="0">
              <a:spcBef>
                <a:spcPct val="50000"/>
              </a:spcBef>
            </a:pPr>
            <a:r>
              <a:rPr lang="fr-FR" sz="3600" b="1" dirty="0" err="1">
                <a:solidFill>
                  <a:srgbClr val="0000FF"/>
                </a:solidFill>
                <a:latin typeface="Comic Sans MS" pitchFamily="66" charset="0"/>
                <a:cs typeface="Arial" charset="0"/>
              </a:rPr>
              <a:t>Ahora</a:t>
            </a:r>
            <a:r>
              <a:rPr lang="fr-FR" sz="3600" b="1" dirty="0">
                <a:solidFill>
                  <a:srgbClr val="0000FF"/>
                </a:solidFill>
                <a:latin typeface="Comic Sans MS" pitchFamily="66" charset="0"/>
                <a:cs typeface="Arial" charset="0"/>
              </a:rPr>
              <a:t> </a:t>
            </a:r>
            <a:r>
              <a:rPr lang="fr-FR" sz="3600" b="1" dirty="0" err="1">
                <a:solidFill>
                  <a:srgbClr val="0000FF"/>
                </a:solidFill>
                <a:latin typeface="Comic Sans MS" pitchFamily="66" charset="0"/>
                <a:cs typeface="Arial" charset="0"/>
              </a:rPr>
              <a:t>mismo</a:t>
            </a:r>
            <a:r>
              <a:rPr lang="fr-FR" sz="3600" b="1" dirty="0">
                <a:solidFill>
                  <a:srgbClr val="0000FF"/>
                </a:solidFill>
                <a:latin typeface="Comic Sans MS" pitchFamily="66" charset="0"/>
                <a:cs typeface="Arial" charset="0"/>
              </a:rPr>
              <a:t> son las </a:t>
            </a:r>
            <a:fld id="{D4F074C5-9B07-4D47-A00C-C4AC33E005FE}" type="datetime10">
              <a:rPr lang="fr-FR" sz="3600" b="1">
                <a:solidFill>
                  <a:srgbClr val="0000FF"/>
                </a:solidFill>
                <a:latin typeface="Comic Sans MS" pitchFamily="66" charset="0"/>
                <a:cs typeface="Arial" charset="0"/>
              </a:rPr>
              <a:pPr algn="ctr" defTabSz="1017133" eaLnBrk="0" hangingPunct="0">
                <a:spcBef>
                  <a:spcPct val="50000"/>
                </a:spcBef>
              </a:pPr>
              <a:t>14:43</a:t>
            </a:fld>
            <a:r>
              <a:rPr lang="fr-FR" sz="3600" b="1" dirty="0">
                <a:solidFill>
                  <a:srgbClr val="0000FF"/>
                </a:solidFill>
                <a:latin typeface="Comic Sans MS" pitchFamily="66" charset="0"/>
                <a:cs typeface="Arial" charset="0"/>
              </a:rPr>
              <a:t> </a:t>
            </a:r>
            <a:r>
              <a:rPr lang="fr-FR" sz="3600" b="1" dirty="0" err="1" smtClean="0">
                <a:solidFill>
                  <a:srgbClr val="0000FF"/>
                </a:solidFill>
                <a:latin typeface="Comic Sans MS" pitchFamily="66" charset="0"/>
                <a:cs typeface="Arial" charset="0"/>
              </a:rPr>
              <a:t>horas</a:t>
            </a:r>
            <a:r>
              <a:rPr lang="fr-FR" sz="3600" b="1" dirty="0" smtClean="0">
                <a:solidFill>
                  <a:srgbClr val="0000FF"/>
                </a:solidFill>
                <a:latin typeface="Comic Sans MS" pitchFamily="66" charset="0"/>
                <a:cs typeface="Arial" charset="0"/>
              </a:rPr>
              <a:t>.</a:t>
            </a:r>
            <a:endParaRPr lang="fr-FR" sz="3600" b="1" dirty="0">
              <a:solidFill>
                <a:srgbClr val="0000FF"/>
              </a:solidFill>
              <a:latin typeface="Comic Sans MS" pitchFamily="66" charset="0"/>
              <a:cs typeface="Arial" charset="0"/>
            </a:endParaRP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5">
                <a:tint val="45000"/>
                <a:satMod val="400000"/>
              </a:schemeClr>
            </a:duotone>
          </a:blip>
          <a:srcRect/>
          <a:stretch>
            <a:fillRect/>
          </a:stretch>
        </p:blipFill>
        <p:spPr bwMode="auto">
          <a:xfrm>
            <a:off x="1697598" y="6245243"/>
            <a:ext cx="2689261" cy="1039579"/>
          </a:xfrm>
          <a:prstGeom prst="rect">
            <a:avLst/>
          </a:prstGeom>
          <a:noFill/>
        </p:spPr>
      </p:pic>
    </p:spTree>
  </p:cSld>
  <p:clrMapOvr>
    <a:masterClrMapping/>
  </p:clrMapOvr>
  <p:transition spd="slow" advTm="15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5"/>
            <a:ext cx="12241213" cy="254423"/>
          </a:xfrm>
          <a:prstGeom prst="rect">
            <a:avLst/>
          </a:prstGeom>
          <a:solidFill>
            <a:schemeClr val="bg1"/>
          </a:solidFill>
          <a:ln w="19050">
            <a:solidFill>
              <a:srgbClr val="C0C0C0"/>
            </a:solidFill>
            <a:miter lim="800000"/>
            <a:headEnd/>
            <a:tailEnd/>
          </a:ln>
          <a:effectLst/>
        </p:spPr>
        <p:txBody>
          <a:bodyPr wrap="none" lIns="113542" tIns="56772" rIns="113542" bIns="56772" anchor="ctr"/>
          <a:lstStyle/>
          <a:p>
            <a:endParaRPr lang="es-ES"/>
          </a:p>
        </p:txBody>
      </p:sp>
      <p:sp>
        <p:nvSpPr>
          <p:cNvPr id="4101" name="Rectangle 5"/>
          <p:cNvSpPr>
            <a:spLocks noChangeArrowheads="1"/>
          </p:cNvSpPr>
          <p:nvPr/>
        </p:nvSpPr>
        <p:spPr bwMode="auto">
          <a:xfrm>
            <a:off x="0" y="2035388"/>
            <a:ext cx="12241213" cy="5597313"/>
          </a:xfrm>
          <a:prstGeom prst="rect">
            <a:avLst/>
          </a:prstGeom>
          <a:solidFill>
            <a:srgbClr val="B6E8FC"/>
          </a:solidFill>
          <a:ln w="9525">
            <a:noFill/>
            <a:miter lim="800000"/>
            <a:headEnd/>
            <a:tailEnd/>
          </a:ln>
          <a:effectLst/>
        </p:spPr>
        <p:txBody>
          <a:bodyPr wrap="none" lIns="113542" tIns="56772" rIns="113542" bIns="56772"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52264" y="0"/>
            <a:ext cx="6528647" cy="1738559"/>
          </a:xfrm>
          <a:prstGeom prst="rect">
            <a:avLst/>
          </a:prstGeom>
          <a:noFill/>
        </p:spPr>
      </p:pic>
      <p:sp>
        <p:nvSpPr>
          <p:cNvPr id="4104" name="Text Box 8"/>
          <p:cNvSpPr txBox="1">
            <a:spLocks noChangeArrowheads="1"/>
          </p:cNvSpPr>
          <p:nvPr/>
        </p:nvSpPr>
        <p:spPr bwMode="auto">
          <a:xfrm>
            <a:off x="0" y="2120195"/>
            <a:ext cx="12241213" cy="2961586"/>
          </a:xfrm>
          <a:prstGeom prst="rect">
            <a:avLst/>
          </a:prstGeom>
          <a:noFill/>
          <a:ln w="9525">
            <a:noFill/>
            <a:miter lim="800000"/>
            <a:headEnd/>
            <a:tailEnd/>
          </a:ln>
          <a:effectLst/>
        </p:spPr>
        <p:txBody>
          <a:bodyPr lIns="113542" tIns="56772" rIns="113542" bIns="56772">
            <a:spAutoFit/>
          </a:bodyPr>
          <a:lstStyle/>
          <a:p>
            <a:pPr algn="ctr">
              <a:spcBef>
                <a:spcPct val="50000"/>
              </a:spcBef>
            </a:pPr>
            <a:r>
              <a:rPr lang="es-ES" sz="7500" b="1" dirty="0">
                <a:latin typeface="Kristen ITC" pitchFamily="66" charset="0"/>
              </a:rPr>
              <a:t>¿Te ha gustado?</a:t>
            </a:r>
            <a:r>
              <a:rPr lang="es-ES" sz="6000" dirty="0">
                <a:latin typeface="Kristen ITC" pitchFamily="66" charset="0"/>
              </a:rPr>
              <a:t> </a:t>
            </a:r>
            <a:br>
              <a:rPr lang="es-ES" sz="6000" dirty="0">
                <a:latin typeface="Kristen ITC" pitchFamily="66" charset="0"/>
              </a:rPr>
            </a:br>
            <a:r>
              <a:rPr lang="es-ES" sz="5500" dirty="0">
                <a:latin typeface="Kristen ITC" pitchFamily="66" charset="0"/>
              </a:rPr>
              <a:t>Puedes ver más entrando </a:t>
            </a:r>
            <a:br>
              <a:rPr lang="es-ES" sz="5500" dirty="0">
                <a:latin typeface="Kristen ITC" pitchFamily="66" charset="0"/>
              </a:rPr>
            </a:br>
            <a:r>
              <a:rPr lang="es-ES" sz="5500" b="1" dirty="0">
                <a:solidFill>
                  <a:srgbClr val="40F903"/>
                </a:solidFill>
                <a:latin typeface="Kristen ITC" pitchFamily="66" charset="0"/>
                <a:hlinkClick r:id="rId2"/>
              </a:rPr>
              <a:t>Aquí</a:t>
            </a:r>
            <a:endParaRPr lang="es-ES" sz="5500" b="1" dirty="0">
              <a:solidFill>
                <a:srgbClr val="40F903"/>
              </a:solidFill>
              <a:latin typeface="Kristen ITC" pitchFamily="66" charset="0"/>
            </a:endParaRPr>
          </a:p>
        </p:txBody>
      </p:sp>
      <p:sp>
        <p:nvSpPr>
          <p:cNvPr id="4107" name="Text Box 11"/>
          <p:cNvSpPr txBox="1">
            <a:spLocks noChangeArrowheads="1"/>
          </p:cNvSpPr>
          <p:nvPr/>
        </p:nvSpPr>
        <p:spPr bwMode="auto">
          <a:xfrm>
            <a:off x="1530152" y="5258083"/>
            <a:ext cx="3570354" cy="1638147"/>
          </a:xfrm>
          <a:prstGeom prst="rect">
            <a:avLst/>
          </a:prstGeom>
          <a:noFill/>
          <a:ln w="19050">
            <a:noFill/>
            <a:prstDash val="sysDot"/>
            <a:miter lim="800000"/>
            <a:headEnd/>
            <a:tailEnd/>
          </a:ln>
          <a:effectLst/>
        </p:spPr>
        <p:txBody>
          <a:bodyPr lIns="113542" tIns="56772" rIns="113542" bIns="56772">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548748" y="4664429"/>
            <a:ext cx="3162313"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406536" y="5427699"/>
            <a:ext cx="1632162"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4"/>
            <a:ext cx="714071"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714071"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2"/>
            <a:ext cx="714071"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714071" cy="593654"/>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STAMOS EN PELIG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ESTAMOS EN PELIGRO</Template>
  <TotalTime>12</TotalTime>
  <Words>635</Words>
  <Application>Microsoft Office PowerPoint</Application>
  <PresentationFormat>Personalizado</PresentationFormat>
  <Paragraphs>44</Paragraphs>
  <Slides>33</Slides>
  <Notes>0</Notes>
  <HiddenSlides>0</HiddenSlides>
  <MMClips>0</MMClips>
  <ScaleCrop>false</ScaleCrop>
  <HeadingPairs>
    <vt:vector size="4" baseType="variant">
      <vt:variant>
        <vt:lpstr>Tema</vt:lpstr>
      </vt:variant>
      <vt:variant>
        <vt:i4>2</vt:i4>
      </vt:variant>
      <vt:variant>
        <vt:lpstr>Títulos de diapositiva</vt:lpstr>
      </vt:variant>
      <vt:variant>
        <vt:i4>33</vt:i4>
      </vt:variant>
    </vt:vector>
  </HeadingPairs>
  <TitlesOfParts>
    <vt:vector size="35" baseType="lpstr">
      <vt:lpstr>ESTAMOS EN PELIGRO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13</cp:revision>
  <dcterms:created xsi:type="dcterms:W3CDTF">2017-03-27T12:33:02Z</dcterms:created>
  <dcterms:modified xsi:type="dcterms:W3CDTF">2017-03-27T12:45:55Z</dcterms:modified>
</cp:coreProperties>
</file>