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72" r:id="rId2"/>
    <p:sldMasterId id="2147483684" r:id="rId3"/>
  </p:sldMasterIdLst>
  <p:sldIdLst>
    <p:sldId id="290" r:id="rId4"/>
    <p:sldId id="299" r:id="rId5"/>
    <p:sldId id="310" r:id="rId6"/>
    <p:sldId id="304" r:id="rId7"/>
    <p:sldId id="306" r:id="rId8"/>
    <p:sldId id="326" r:id="rId9"/>
    <p:sldId id="292" r:id="rId10"/>
    <p:sldId id="318" r:id="rId11"/>
    <p:sldId id="319" r:id="rId12"/>
    <p:sldId id="323" r:id="rId13"/>
    <p:sldId id="305" r:id="rId14"/>
    <p:sldId id="333" r:id="rId15"/>
    <p:sldId id="256" r:id="rId16"/>
    <p:sldId id="307" r:id="rId17"/>
    <p:sldId id="293" r:id="rId18"/>
    <p:sldId id="314" r:id="rId19"/>
    <p:sldId id="312" r:id="rId20"/>
    <p:sldId id="291" r:id="rId21"/>
    <p:sldId id="344" r:id="rId22"/>
    <p:sldId id="345" r:id="rId23"/>
    <p:sldId id="329" r:id="rId24"/>
    <p:sldId id="295" r:id="rId25"/>
    <p:sldId id="335" r:id="rId26"/>
    <p:sldId id="296" r:id="rId27"/>
    <p:sldId id="330" r:id="rId28"/>
    <p:sldId id="337" r:id="rId29"/>
    <p:sldId id="298" r:id="rId30"/>
    <p:sldId id="338" r:id="rId31"/>
    <p:sldId id="334" r:id="rId32"/>
    <p:sldId id="341" r:id="rId33"/>
    <p:sldId id="300" r:id="rId34"/>
    <p:sldId id="316" r:id="rId35"/>
    <p:sldId id="331" r:id="rId36"/>
    <p:sldId id="308" r:id="rId37"/>
    <p:sldId id="315" r:id="rId38"/>
    <p:sldId id="309" r:id="rId39"/>
    <p:sldId id="346" r:id="rId40"/>
    <p:sldId id="332" r:id="rId41"/>
    <p:sldId id="336" r:id="rId42"/>
    <p:sldId id="339" r:id="rId43"/>
    <p:sldId id="279" r:id="rId44"/>
    <p:sldId id="268" r:id="rId45"/>
  </p:sldIdLst>
  <p:sldSz cx="12192000" cy="6858000"/>
  <p:notesSz cx="6858000" cy="9144000"/>
  <p:embeddedFontLst>
    <p:embeddedFont>
      <p:font typeface="Brooklyn CE" pitchFamily="2" charset="0"/>
      <p:italic r:id="rId46"/>
    </p:embeddedFont>
    <p:embeddedFont>
      <p:font typeface="Calibri" panose="020F0502020204030204" pitchFamily="34" charset="0"/>
      <p:regular r:id="rId47"/>
      <p:bold r:id="rId48"/>
      <p:italic r:id="rId49"/>
      <p:boldItalic r:id="rId50"/>
    </p:embeddedFont>
    <p:embeddedFont>
      <p:font typeface="Calibri Light" panose="020F0302020204030204" pitchFamily="34" charset="0"/>
      <p:regular r:id="rId51"/>
      <p:italic r:id="rId52"/>
    </p:embeddedFont>
    <p:embeddedFont>
      <p:font typeface="Kristen ITC" panose="03050502040202030202" pitchFamily="66" charset="0"/>
      <p:regular r:id="rId53"/>
    </p:embeddedFont>
    <p:embeddedFont>
      <p:font typeface="Persia BT" panose="03060902040502020204" pitchFamily="66" charset="0"/>
      <p:regular r:id="rId54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wHuuWW9GvyczLLMTcxOdA==" hashData="rA/2W6rx+6t7pQtrOCbA0RWY5AiW+4ZFFVJgCEhtW/vMD3uMS6ikk7ccq/hl++W7InENdF92I2ZJ2UWTW/z+Z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9533"/>
    <a:srgbClr val="F9E7A2"/>
    <a:srgbClr val="E1BF15"/>
    <a:srgbClr val="BDD7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216" autoAdjust="0"/>
    <p:restoredTop sz="94660"/>
  </p:normalViewPr>
  <p:slideViewPr>
    <p:cSldViewPr snapToGrid="0">
      <p:cViewPr varScale="1">
        <p:scale>
          <a:sx n="99" d="100"/>
          <a:sy n="99" d="100"/>
        </p:scale>
        <p:origin x="108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font" Target="fonts/font8.fntdata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4.fntdata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font" Target="fonts/font7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font" Target="fonts/font3.fntdata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font" Target="fonts/font6.fntdata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733AE3-048A-4377-8F7C-2970BD007E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1A0E739-8E76-4E7A-B0A0-663B17814A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A5F75C27-7F58-4CED-9BBF-A646C5E1C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D5C9F70-F7DD-43F6-8E9A-ABAB173389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C2EA714B-6413-42AB-ABF5-A8037F5C5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51304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72331CD-F52C-4DF7-ABBE-20B9F269F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DB9A85B8-A39E-4EE8-87E3-F159A3D9C5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FC5320EB-06A0-4792-9973-5605A0AF5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0205878C-2ABF-4F4B-8B67-D22C21ED0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B3F0FDEE-F97A-441E-8012-045955FF5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139255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B86C10-05CC-4DBE-98ED-CE4FC7796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CEA12B68-BA31-467F-9F3E-2A9571C28F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E25E841-6A2A-4E12-A5EA-D8BDCD761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D231A36-6AA6-4845-BD65-44A02A87C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EC2F4D74-D0F8-44E8-9DEF-BD6859EBC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32819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F4EDFBE-5A4D-4A2C-A211-18C0A42D26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8A73DDD-5203-42D4-A761-504BC7FC97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793F33EC-27B7-441D-8ECC-1C58839354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89719033-BBC0-4CB8-9686-1344289E23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E9CA2613-95AF-421A-9B5F-9E72A8B3F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100F3938-AD3C-42F0-8555-B3CE0E407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2964430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D23C8DA-F6EC-432C-AA35-4B3BD027E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28825AFE-74CB-41EE-B077-23A5073E23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DBE1F225-F73B-477E-8F63-50EEEC34AB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text 4">
            <a:extLst>
              <a:ext uri="{FF2B5EF4-FFF2-40B4-BE49-F238E27FC236}">
                <a16:creationId xmlns:a16="http://schemas.microsoft.com/office/drawing/2014/main" id="{F4D6B8AE-8556-4621-AB96-08F80CADE0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DAEC52B2-37A1-4474-9CFE-0AA8A0654F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4D0B4302-812D-4D7E-894A-4EC8C3630C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50AA5992-A0C3-479C-AC72-F84EE2843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35503BC8-612A-403E-B9FE-E23B85003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6117692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3FDEDA-234B-45CB-BCF0-228C186B3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D94E63BD-E6C1-45F4-97EB-0B8419F7C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91096A6B-ACE0-4ABE-994A-03F9CA692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7FB20B61-B44C-4B91-8708-C9A6B66EF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840737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3F571B83-9029-4F75-8559-A4087E616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73D4B02F-00FD-408F-A46F-7D4CD911E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3BEA88CB-8EEA-4C83-9DB7-751DFA215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11567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B8ACE4-F451-4F29-9CBF-5B0748F6D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48BFADC0-BAA2-42D7-B100-6E88C4B4BA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497C7A39-CD82-4072-812F-AD1A8DA184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5D15817F-F697-4272-B501-FDE97812F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6DC777FD-58D1-4CBD-A1E2-275E61F9F6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7D282377-2FCB-4425-A33E-6D59925F2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440023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B7D36B3-7317-4F52-B28B-2855F34B0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E86C2C6F-454C-40F2-9E4C-502BE759C0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objekt pre text 3">
            <a:extLst>
              <a:ext uri="{FF2B5EF4-FFF2-40B4-BE49-F238E27FC236}">
                <a16:creationId xmlns:a16="http://schemas.microsoft.com/office/drawing/2014/main" id="{167569CD-64E5-4D23-B2A9-717B2DC813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C2AAE78D-8C37-4D33-9727-848995E14C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C061EEA8-9E7E-4A57-BB83-C7628F74A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ACB7545B-65E1-41D8-A1C3-BEBA6CCCC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87729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DC0FDC-C0A0-4120-967F-29B30E11E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D5D0E5A0-2EFA-4527-B7B9-982915DF3F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770E1411-4AF7-4E84-9BF0-C944627CA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7CAC91AD-2DB5-4AF2-A90B-CC2BC92C1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CB1E1E8-7993-4B67-83E5-6BDF2BAE5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441798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5BEBB882-376D-4E9F-938E-196D383156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zvislý text 2">
            <a:extLst>
              <a:ext uri="{FF2B5EF4-FFF2-40B4-BE49-F238E27FC236}">
                <a16:creationId xmlns:a16="http://schemas.microsoft.com/office/drawing/2014/main" id="{E6F2780E-E4DE-4847-8307-F3A4E1421C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3D954CCC-F148-4434-879F-A494D02F4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1A8A9-D510-401A-8655-67DE1FF9EAD7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A47A9A03-3183-479F-8C4A-AE254AD5B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F527FAFD-1956-4C18-B794-202084D56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278627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23845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3098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9775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37854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856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204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425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12975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27919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4221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56B9A6-00AA-4E4D-85B8-02516DE9DE93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802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6141463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191319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343778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008302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671510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39539708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778448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4151641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9065211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669512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25309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761681B5-3023-4098-AF14-933FA0982F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text 2">
            <a:extLst>
              <a:ext uri="{FF2B5EF4-FFF2-40B4-BE49-F238E27FC236}">
                <a16:creationId xmlns:a16="http://schemas.microsoft.com/office/drawing/2014/main" id="{5BBF9A5A-37AB-40CF-BE21-A04A8336EB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43B6F39-3936-4F12-8619-2849F259FD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91A8A9-D510-401A-8655-67DE1FF9EAD7}" type="datetimeFigureOut">
              <a:rPr lang="sk-SK" smtClean="0"/>
              <a:t>13. 10. 2020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B3C6DA59-796B-411F-B1CC-51DE96FFDE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3EFB340-BCD6-4F9B-9885-D26D471DB0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4061DE-005C-4E1E-9383-08C94224F9B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72723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56B9A6-00AA-4E4D-85B8-02516DE9DE93}" type="datetimeFigureOut">
              <a:rPr lang="es-ES" smtClean="0"/>
              <a:t>13/10/2020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AA8B8-0FB8-43D7-B791-0D596C1C1D2E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22905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:circle/>
      </p:transition>
    </mc:Choice>
    <mc:Fallback xmlns="">
      <p:transition spd="slow" advClick="0" advTm="4000">
        <p:circl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836137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ám">
            <a:extLst>
              <a:ext uri="{FF2B5EF4-FFF2-40B4-BE49-F238E27FC236}">
                <a16:creationId xmlns:a16="http://schemas.microsoft.com/office/drawing/2014/main" id="{585FC4A0-D1CC-4625-AEF1-8A1C959FFA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"/>
          <p:cNvSpPr txBox="1"/>
          <p:nvPr/>
        </p:nvSpPr>
        <p:spPr>
          <a:xfrm>
            <a:off x="1437988" y="440934"/>
            <a:ext cx="9135835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8800" b="0" i="0" u="none" strike="noStrike" kern="1200" cap="none" spc="0" normalizeH="0" baseline="0" noProof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uLnTx/>
                <a:uFillTx/>
                <a:latin typeface="Persia BT" panose="03060902040502020204" pitchFamily="66" charset="0"/>
              </a:rPr>
              <a:t>P</a:t>
            </a:r>
            <a:r>
              <a:rPr kumimoji="0" lang="sk-SK" sz="8800" b="0" i="0" u="none" strike="noStrike" kern="1200" cap="none" spc="0" normalizeH="0" baseline="0" noProof="0">
                <a:solidFill>
                  <a:schemeClr val="accent1">
                    <a:lumMod val="40000"/>
                    <a:lumOff val="60000"/>
                  </a:schemeClr>
                </a:solidFill>
                <a:effectLst/>
                <a:uLnTx/>
                <a:uFillTx/>
                <a:latin typeface="Persia BT" panose="03060902040502020204" pitchFamily="66" charset="0"/>
              </a:rPr>
              <a:t>arque Nacional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5400">
                <a:solidFill>
                  <a:srgbClr val="BDD7EE"/>
                </a:solidFill>
                <a:latin typeface="Persia BT" panose="03060902040502020204" pitchFamily="66" charset="0"/>
              </a:rPr>
              <a:t>de los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8800" b="0" i="0" u="none" strike="noStrike" kern="1200" cap="none" spc="0" normalizeH="0" baseline="0" noProof="0">
                <a:ln>
                  <a:noFill/>
                </a:ln>
                <a:solidFill>
                  <a:srgbClr val="BDD7EE"/>
                </a:solidFill>
                <a:effectLst/>
                <a:uLnTx/>
                <a:uFillTx/>
                <a:latin typeface="Persia BT" panose="03060902040502020204" pitchFamily="66" charset="0"/>
              </a:rPr>
              <a:t>Glaciares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sk-SK" sz="2000" b="0" i="0" u="none" strike="noStrike" kern="1200" cap="none" spc="0" normalizeH="0" baseline="0" noProof="0">
              <a:ln>
                <a:noFill/>
              </a:ln>
              <a:solidFill>
                <a:srgbClr val="BDD7EE"/>
              </a:solidFill>
              <a:effectLst/>
              <a:uLnTx/>
              <a:uFillTx/>
              <a:latin typeface="Persia BT" panose="03060902040502020204" pitchFamily="66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k-SK" sz="8000">
                <a:solidFill>
                  <a:srgbClr val="C09533"/>
                </a:solidFill>
                <a:latin typeface="Persia BT" panose="03060902040502020204" pitchFamily="66" charset="0"/>
              </a:rPr>
              <a:t>(MONTANA)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3600" b="0" i="0" u="none" strike="noStrike" kern="1200" cap="none" spc="0" normalizeH="0" baseline="0" noProof="0">
                <a:ln>
                  <a:noFill/>
                </a:ln>
                <a:solidFill>
                  <a:srgbClr val="C09533"/>
                </a:solidFill>
                <a:effectLst/>
                <a:uLnTx/>
                <a:uFillTx/>
                <a:latin typeface="Persia BT" panose="03060902040502020204" pitchFamily="66" charset="0"/>
              </a:rPr>
              <a:t>Estados Unidos</a:t>
            </a:r>
            <a:endParaRPr kumimoji="0" lang="es-ES" sz="3600" b="0" i="0" u="none" strike="noStrike" kern="1200" cap="none" spc="0" normalizeH="0" baseline="0" noProof="0" dirty="0">
              <a:ln>
                <a:noFill/>
              </a:ln>
              <a:solidFill>
                <a:srgbClr val="C09533"/>
              </a:solidFill>
              <a:effectLst/>
              <a:uLnTx/>
              <a:uFillTx/>
              <a:latin typeface="Persia BT" panose="03060902040502020204" pitchFamily="66" charset="0"/>
            </a:endParaRPr>
          </a:p>
        </p:txBody>
      </p:sp>
      <p:pic>
        <p:nvPicPr>
          <p:cNvPr id="4" name="Erb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0931" y="5118511"/>
            <a:ext cx="1385783" cy="117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47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fade/>
        <p:sndAc>
          <p:stSnd loop="1">
            <p:snd r:embed="rId2" name="media2.wav"/>
          </p:stSnd>
        </p:sndAc>
      </p:transition>
    </mc:Choice>
    <mc:Fallback xmlns="">
      <p:transition spd="slow" advClick="0" advTm="14000">
        <p:fade/>
        <p:sndAc>
          <p:stSnd loop="1">
            <p:snd r:embed="rId5" name="media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901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93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934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93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946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4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161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20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51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404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81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16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53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32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44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14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" y="0"/>
            <a:ext cx="12188388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48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181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12192000" cy="6851904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54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94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9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480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290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27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94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76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374" y="0"/>
            <a:ext cx="5143500" cy="6858000"/>
          </a:xfrm>
          <a:prstGeom prst="rect">
            <a:avLst/>
          </a:prstGeom>
        </p:spPr>
      </p:pic>
      <p:pic>
        <p:nvPicPr>
          <p:cNvPr id="4" name="Obrázok 3">
            <a:extLst>
              <a:ext uri="{FF2B5EF4-FFF2-40B4-BE49-F238E27FC236}">
                <a16:creationId xmlns:a16="http://schemas.microsoft.com/office/drawing/2014/main" id="{3BEE233F-1B95-4C2E-8F38-95DE6A0C69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128" y="0"/>
            <a:ext cx="51435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34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14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blinds dir="vert"/>
      </p:transition>
    </mc:Choice>
    <mc:Fallback xmlns="">
      <p:transition spd="slow" advClick="0" advTm="4000">
        <p:blinds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02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54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26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62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12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" y="0"/>
            <a:ext cx="12184708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42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82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86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543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02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82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2">
            <a:extLst>
              <a:ext uri="{FF2B5EF4-FFF2-40B4-BE49-F238E27FC236}">
                <a16:creationId xmlns:a16="http://schemas.microsoft.com/office/drawing/2014/main" id="{D7BF086B-EC59-4FE7-BBFE-4C9E5F2A95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6467CED0-0686-40AF-AAF9-9EA374BA7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647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wedge/>
      </p:transition>
    </mc:Choice>
    <mc:Fallback xmlns="">
      <p:transition spd="slow" advClick="0" advTm="4000">
        <p:wedg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ám">
            <a:extLst>
              <a:ext uri="{FF2B5EF4-FFF2-40B4-BE49-F238E27FC236}">
                <a16:creationId xmlns:a16="http://schemas.microsoft.com/office/drawing/2014/main" id="{CF1EEEB6-394A-49CE-952A-22CEAFBB75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Pozdrav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472" y="696039"/>
            <a:ext cx="3840813" cy="2347163"/>
          </a:xfrm>
          <a:prstGeom prst="rect">
            <a:avLst/>
          </a:prstGeom>
        </p:spPr>
      </p:pic>
      <p:pic>
        <p:nvPicPr>
          <p:cNvPr id="4" name="Erb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8317">
            <a:off x="9456363" y="4049681"/>
            <a:ext cx="1632698" cy="2179652"/>
          </a:xfrm>
          <a:prstGeom prst="rect">
            <a:avLst/>
          </a:prstGeom>
        </p:spPr>
      </p:pic>
      <p:sp>
        <p:nvSpPr>
          <p:cNvPr id="6" name="Text"/>
          <p:cNvSpPr txBox="1"/>
          <p:nvPr/>
        </p:nvSpPr>
        <p:spPr>
          <a:xfrm>
            <a:off x="897241" y="5238631"/>
            <a:ext cx="64093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Diapositivas </a:t>
            </a:r>
            <a:r>
              <a:rPr kumimoji="0" lang="es-ES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montadas por</a:t>
            </a:r>
            <a:r>
              <a:rPr kumimoji="0" lang="sk-SK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 </a:t>
            </a:r>
            <a:r>
              <a:rPr kumimoji="0" lang="es-ES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:</a:t>
            </a:r>
            <a:r>
              <a:rPr kumimoji="0" lang="sk-SK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	</a:t>
            </a:r>
            <a:r>
              <a:rPr kumimoji="0" lang="es-ES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JUCAGO</a:t>
            </a:r>
            <a:endParaRPr kumimoji="0" lang="sk-SK" sz="1800" u="none" strike="noStrike" kern="1200" cap="none" spc="0" normalizeH="0" baseline="0" noProof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uLnTx/>
              <a:uFillTx/>
              <a:latin typeface="Brooklyn CE" pitchFamily="2" charset="0"/>
            </a:endParaRPr>
          </a:p>
          <a:p>
            <a:pPr lvl="0">
              <a:defRPr/>
            </a:pPr>
            <a:r>
              <a:rPr lang="es-ES">
                <a:solidFill>
                  <a:schemeClr val="accent4">
                    <a:lumMod val="60000"/>
                    <a:lumOff val="40000"/>
                  </a:schemeClr>
                </a:solidFill>
                <a:latin typeface="Brooklyn CE" pitchFamily="2" charset="0"/>
              </a:rPr>
              <a:t>Cooperacion tecnica</a:t>
            </a:r>
            <a:r>
              <a:rPr lang="sk-SK">
                <a:solidFill>
                  <a:schemeClr val="accent4">
                    <a:lumMod val="60000"/>
                    <a:lumOff val="40000"/>
                  </a:schemeClr>
                </a:solidFill>
                <a:latin typeface="Brooklyn CE" pitchFamily="2" charset="0"/>
              </a:rPr>
              <a:t> :		STEVE</a:t>
            </a:r>
            <a:endParaRPr kumimoji="0" lang="es-ES" sz="180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uLnTx/>
              <a:uFillTx/>
              <a:latin typeface="Brooklyn CE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Diapositivas de </a:t>
            </a:r>
            <a:r>
              <a:rPr kumimoji="0" lang="es-ES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Internet :</a:t>
            </a:r>
            <a:r>
              <a:rPr kumimoji="0" lang="sk-SK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	</a:t>
            </a:r>
            <a:r>
              <a:rPr kumimoji="0" lang="es-ES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Sin </a:t>
            </a:r>
            <a:r>
              <a:rPr kumimoji="0" lang="es-ES" sz="180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animo de lucro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Música</a:t>
            </a:r>
            <a:r>
              <a:rPr kumimoji="0" lang="sk-SK" sz="1800" u="none" strike="noStrike" kern="1200" cap="none" spc="0" normalizeH="0" baseline="0" noProof="0">
                <a:ln>
                  <a:noFill/>
                </a:ln>
                <a:solidFill>
                  <a:schemeClr val="accent4">
                    <a:lumMod val="60000"/>
                    <a:lumOff val="40000"/>
                  </a:schemeClr>
                </a:solidFill>
                <a:uLnTx/>
                <a:uFillTx/>
                <a:latin typeface="Brooklyn CE" pitchFamily="2" charset="0"/>
              </a:rPr>
              <a:t> :				</a:t>
            </a:r>
            <a:r>
              <a:rPr lang="sk-SK">
                <a:solidFill>
                  <a:schemeClr val="accent4">
                    <a:lumMod val="60000"/>
                    <a:lumOff val="40000"/>
                  </a:schemeClr>
                </a:solidFill>
                <a:latin typeface="Brooklyn CE" pitchFamily="2" charset="0"/>
              </a:rPr>
              <a:t>Celine Dion – I‘m Alive</a:t>
            </a:r>
            <a:endParaRPr kumimoji="0" lang="es-ES" sz="180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60000"/>
                  <a:lumOff val="40000"/>
                </a:schemeClr>
              </a:solidFill>
              <a:uLnTx/>
              <a:uFillTx/>
              <a:latin typeface="Brooklyn CE" pitchFamily="2" charset="0"/>
            </a:endParaRPr>
          </a:p>
        </p:txBody>
      </p:sp>
      <p:sp>
        <p:nvSpPr>
          <p:cNvPr id="8" name="Obdĺžnik 7">
            <a:extLst>
              <a:ext uri="{FF2B5EF4-FFF2-40B4-BE49-F238E27FC236}">
                <a16:creationId xmlns:a16="http://schemas.microsoft.com/office/drawing/2014/main" id="{ACC9D726-4EA1-4670-A533-EE157ABE5438}"/>
              </a:ext>
            </a:extLst>
          </p:cNvPr>
          <p:cNvSpPr/>
          <p:nvPr/>
        </p:nvSpPr>
        <p:spPr>
          <a:xfrm>
            <a:off x="4928879" y="1296710"/>
            <a:ext cx="3767378" cy="3939540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none" lIns="91440" tIns="45720" rIns="91440" bIns="45720">
            <a:spAutoFit/>
            <a:scene3d>
              <a:camera prst="perspectiveContrastingRightFacing" fov="7200000">
                <a:rot lat="623785" lon="20400000" rev="213211"/>
              </a:camera>
              <a:lightRig rig="threePt" dir="t">
                <a:rot lat="0" lon="0" rev="0"/>
              </a:lightRig>
            </a:scene3d>
            <a:sp3d extrusionH="6350" prstMaterial="dkEdge">
              <a:bevelT w="57150" h="38100" prst="artDeco"/>
            </a:sp3d>
          </a:bodyPr>
          <a:lstStyle/>
          <a:p>
            <a:pPr algn="ctr"/>
            <a:r>
              <a:rPr lang="sk-SK" sz="25000" b="1" cap="none" spc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Persia BT" panose="03060902040502020204" pitchFamily="66" charset="0"/>
              </a:rPr>
              <a:t>FIN</a:t>
            </a:r>
          </a:p>
        </p:txBody>
      </p:sp>
    </p:spTree>
    <p:extLst>
      <p:ext uri="{BB962C8B-B14F-4D97-AF65-F5344CB8AC3E}">
        <p14:creationId xmlns:p14="http://schemas.microsoft.com/office/powerpoint/2010/main" val="167519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1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69</Words>
  <Application>Microsoft Office PowerPoint</Application>
  <PresentationFormat>Širokouhlá</PresentationFormat>
  <Paragraphs>13</Paragraphs>
  <Slides>42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7</vt:i4>
      </vt:variant>
      <vt:variant>
        <vt:lpstr>Motív</vt:lpstr>
      </vt:variant>
      <vt:variant>
        <vt:i4>3</vt:i4>
      </vt:variant>
      <vt:variant>
        <vt:lpstr>Nadpisy snímok</vt:lpstr>
      </vt:variant>
      <vt:variant>
        <vt:i4>42</vt:i4>
      </vt:variant>
    </vt:vector>
  </HeadingPairs>
  <TitlesOfParts>
    <vt:vector size="52" baseType="lpstr">
      <vt:lpstr>Arial</vt:lpstr>
      <vt:lpstr>Calibri Light</vt:lpstr>
      <vt:lpstr>Calibri</vt:lpstr>
      <vt:lpstr>Kristen ITC</vt:lpstr>
      <vt:lpstr>Persia BT</vt:lpstr>
      <vt:lpstr>Wingdings</vt:lpstr>
      <vt:lpstr>Brooklyn CE</vt:lpstr>
      <vt:lpstr>Motív balíka Office</vt:lpstr>
      <vt:lpstr>1_Tema de Office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15</cp:revision>
  <dcterms:created xsi:type="dcterms:W3CDTF">2018-10-16T08:26:11Z</dcterms:created>
  <dcterms:modified xsi:type="dcterms:W3CDTF">2020-10-13T14:28:07Z</dcterms:modified>
</cp:coreProperties>
</file>