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6"/>
  </p:notesMasterIdLst>
  <p:sldIdLst>
    <p:sldId id="377" r:id="rId3"/>
    <p:sldId id="473" r:id="rId4"/>
    <p:sldId id="500" r:id="rId5"/>
    <p:sldId id="468" r:id="rId6"/>
    <p:sldId id="503" r:id="rId7"/>
    <p:sldId id="466" r:id="rId8"/>
    <p:sldId id="501" r:id="rId9"/>
    <p:sldId id="467" r:id="rId10"/>
    <p:sldId id="504" r:id="rId11"/>
    <p:sldId id="478" r:id="rId12"/>
    <p:sldId id="502" r:id="rId13"/>
    <p:sldId id="481" r:id="rId14"/>
    <p:sldId id="484" r:id="rId15"/>
    <p:sldId id="498" r:id="rId16"/>
    <p:sldId id="475" r:id="rId17"/>
    <p:sldId id="496" r:id="rId18"/>
    <p:sldId id="472" r:id="rId19"/>
    <p:sldId id="486" r:id="rId20"/>
    <p:sldId id="497" r:id="rId21"/>
    <p:sldId id="499" r:id="rId22"/>
    <p:sldId id="471" r:id="rId23"/>
    <p:sldId id="479" r:id="rId24"/>
    <p:sldId id="461" r:id="rId25"/>
    <p:sldId id="488" r:id="rId26"/>
    <p:sldId id="474" r:id="rId27"/>
    <p:sldId id="489" r:id="rId28"/>
    <p:sldId id="469" r:id="rId29"/>
    <p:sldId id="492" r:id="rId30"/>
    <p:sldId id="463" r:id="rId31"/>
    <p:sldId id="495" r:id="rId32"/>
    <p:sldId id="494" r:id="rId33"/>
    <p:sldId id="465" r:id="rId34"/>
    <p:sldId id="470" r:id="rId35"/>
    <p:sldId id="476" r:id="rId36"/>
    <p:sldId id="490" r:id="rId37"/>
    <p:sldId id="477" r:id="rId38"/>
    <p:sldId id="464" r:id="rId39"/>
    <p:sldId id="485" r:id="rId40"/>
    <p:sldId id="483" r:id="rId41"/>
    <p:sldId id="480" r:id="rId42"/>
    <p:sldId id="482" r:id="rId43"/>
    <p:sldId id="378" r:id="rId44"/>
    <p:sldId id="505" r:id="rId45"/>
  </p:sldIdLst>
  <p:sldSz cx="11269663" cy="76327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JkXc+BRzT6Dgv3zilZ5pyg==" hashData="uQYxg5jF/21evuPOQ+6GbtzA1dc="/>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FF33CC"/>
    <a:srgbClr val="FF66CC"/>
    <a:srgbClr val="0000FF"/>
    <a:srgbClr val="006600"/>
    <a:srgbClr val="0F5D3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60" d="100"/>
          <a:sy n="60" d="100"/>
        </p:scale>
        <p:origin x="-864" y="-234"/>
      </p:cViewPr>
      <p:guideLst>
        <p:guide orient="horz" pos="2405"/>
        <p:guide pos="355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52D298-FFA8-48C3-A663-6D9ECF3D242D}" type="datetimeFigureOut">
              <a:rPr lang="es-ES" smtClean="0"/>
              <a:pPr/>
              <a:t>18/02/2020</a:t>
            </a:fld>
            <a:endParaRPr lang="es-ES"/>
          </a:p>
        </p:txBody>
      </p:sp>
      <p:sp>
        <p:nvSpPr>
          <p:cNvPr id="4" name="3 Marcador de imagen de diapositiva"/>
          <p:cNvSpPr>
            <a:spLocks noGrp="1" noRot="1" noChangeAspect="1"/>
          </p:cNvSpPr>
          <p:nvPr>
            <p:ph type="sldImg" idx="2"/>
          </p:nvPr>
        </p:nvSpPr>
        <p:spPr>
          <a:xfrm>
            <a:off x="898525" y="685800"/>
            <a:ext cx="50609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B6C893-7007-41EF-8A9F-BD20465E14A9}" type="slidenum">
              <a:rPr lang="es-ES" smtClean="0"/>
              <a:pPr/>
              <a:t>‹Nº›</a:t>
            </a:fld>
            <a:endParaRPr lang="es-ES"/>
          </a:p>
        </p:txBody>
      </p:sp>
    </p:spTree>
    <p:extLst>
      <p:ext uri="{BB962C8B-B14F-4D97-AF65-F5344CB8AC3E}">
        <p14:creationId xmlns:p14="http://schemas.microsoft.com/office/powerpoint/2010/main" val="10583407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2371085"/>
            <a:ext cx="9579215" cy="163608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1" y="4325201"/>
            <a:ext cx="7888764" cy="195057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18/02/2020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900" advTm="12000">
        <p14:glitter pattern="hexagon"/>
      </p:transition>
    </mc:Choice>
    <mc:Fallback xmlns="">
      <p:transition spd="slow"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18/02/2020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900" advTm="12000">
        <p14:glitter pattern="hexagon"/>
      </p:transition>
    </mc:Choice>
    <mc:Fallback xmlns="">
      <p:transition spd="slow"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90226" y="4904720"/>
            <a:ext cx="9579215" cy="1515939"/>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90226" y="3235066"/>
            <a:ext cx="9579215" cy="1669653"/>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18/02/2020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900" advTm="12000">
        <p14:glitter pattern="hexagon"/>
      </p:transition>
    </mc:Choice>
    <mc:Fallback xmlns="">
      <p:transition spd="slow"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63483" y="1780968"/>
            <a:ext cx="4977436" cy="503722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728745" y="1780968"/>
            <a:ext cx="4977436" cy="503722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18/02/2020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900" advTm="12000">
        <p14:glitter pattern="hexagon"/>
      </p:transition>
    </mc:Choice>
    <mc:Fallback xmlns="">
      <p:transition spd="slow"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8" y="1708526"/>
            <a:ext cx="4979392" cy="71203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63488" y="2420554"/>
            <a:ext cx="4979392" cy="439763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724838" y="1708526"/>
            <a:ext cx="4981347" cy="71203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724838" y="2420554"/>
            <a:ext cx="4981347" cy="439763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18/02/2020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900" advTm="12000">
        <p14:glitter pattern="hexagon"/>
      </p:transition>
    </mc:Choice>
    <mc:Fallback xmlns="">
      <p:transition spd="slow"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18/02/2020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900" advTm="12000">
        <p14:glitter pattern="hexagon"/>
      </p:transition>
    </mc:Choice>
    <mc:Fallback xmlns="">
      <p:transition spd="slow"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18/02/2020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900" advTm="12000">
        <p14:glitter pattern="hexagon"/>
      </p:transition>
    </mc:Choice>
    <mc:Fallback xmlns="">
      <p:transition spd="slow"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63488" y="303898"/>
            <a:ext cx="3707642" cy="1293319"/>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406130" y="303896"/>
            <a:ext cx="6300056" cy="651429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63488" y="1597218"/>
            <a:ext cx="3707642" cy="522097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18/02/2020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900" advTm="12000">
        <p14:glitter pattern="hexagon"/>
      </p:transition>
    </mc:Choice>
    <mc:Fallback xmlns="">
      <p:transition spd="slow"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208933" y="5342891"/>
            <a:ext cx="6761798" cy="63075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208933" y="681997"/>
            <a:ext cx="6761798" cy="457962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208933" y="5973649"/>
            <a:ext cx="6761798" cy="89578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18/02/2020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900" advTm="12000">
        <p14:glitter pattern="hexagon"/>
      </p:transition>
    </mc:Choice>
    <mc:Fallback xmlns="">
      <p:transition spd="slow"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18/02/2020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900" advTm="12000">
        <p14:glitter pattern="hexagon"/>
      </p:transition>
    </mc:Choice>
    <mc:Fallback xmlns="">
      <p:transition spd="slow"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170511" y="305663"/>
            <a:ext cx="2535675" cy="651253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63484" y="305663"/>
            <a:ext cx="7419194" cy="651253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18/02/2020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900" advTm="12000">
        <p14:glitter pattern="hexagon"/>
      </p:transition>
    </mc:Choice>
    <mc:Fallback xmlns="">
      <p:transition spd="slow" advTm="12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2371086"/>
            <a:ext cx="9579214" cy="1636083"/>
          </a:xfrm>
          <a:prstGeom prst="rect">
            <a:avLst/>
          </a:prstGeom>
        </p:spPr>
        <p:txBody>
          <a:bodyPr lIns="107997" tIns="53997" rIns="107997" bIns="53997"/>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0" y="4325198"/>
            <a:ext cx="7888764" cy="1950579"/>
          </a:xfrm>
          <a:prstGeom prst="rect">
            <a:avLst/>
          </a:prstGeom>
        </p:spPr>
        <p:txBody>
          <a:bodyPr lIns="107997" tIns="53997" rIns="107997" bIns="53997"/>
          <a:lstStyle>
            <a:lvl1pPr marL="0" indent="0" algn="ctr">
              <a:buNone/>
              <a:defRPr/>
            </a:lvl1pPr>
            <a:lvl2pPr marL="539983" indent="0" algn="ctr">
              <a:buNone/>
              <a:defRPr/>
            </a:lvl2pPr>
            <a:lvl3pPr marL="1079965" indent="0" algn="ctr">
              <a:buNone/>
              <a:defRPr/>
            </a:lvl3pPr>
            <a:lvl4pPr marL="1619948" indent="0" algn="ctr">
              <a:buNone/>
              <a:defRPr/>
            </a:lvl4pPr>
            <a:lvl5pPr marL="2159933" indent="0" algn="ctr">
              <a:buNone/>
              <a:defRPr/>
            </a:lvl5pPr>
            <a:lvl6pPr marL="2699915" indent="0" algn="ctr">
              <a:buNone/>
              <a:defRPr/>
            </a:lvl6pPr>
            <a:lvl7pPr marL="3239898" indent="0" algn="ctr">
              <a:buNone/>
              <a:defRPr/>
            </a:lvl7pPr>
            <a:lvl8pPr marL="3779880" indent="0" algn="ctr">
              <a:buNone/>
              <a:defRPr/>
            </a:lvl8pPr>
            <a:lvl9pPr marL="4319863"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3814053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66CC"/>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63484" y="305665"/>
            <a:ext cx="10142697" cy="1272117"/>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4" y="1780968"/>
            <a:ext cx="10142697" cy="5037229"/>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63490" y="7074384"/>
            <a:ext cx="2629588" cy="406370"/>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18/02/2020</a:t>
            </a:fld>
            <a:endParaRPr lang="es-ES"/>
          </a:p>
        </p:txBody>
      </p:sp>
      <p:sp>
        <p:nvSpPr>
          <p:cNvPr id="5" name="4 Marcador de pie de página"/>
          <p:cNvSpPr>
            <a:spLocks noGrp="1"/>
          </p:cNvSpPr>
          <p:nvPr>
            <p:ph type="ftr" sz="quarter" idx="3"/>
          </p:nvPr>
        </p:nvSpPr>
        <p:spPr>
          <a:xfrm>
            <a:off x="3850474" y="7074384"/>
            <a:ext cx="3568727" cy="406370"/>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076597" y="7074384"/>
            <a:ext cx="2629588" cy="406370"/>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3900" advTm="12000">
        <p14:glitter pattern="hexagon"/>
      </p:transition>
    </mc:Choice>
    <mc:Fallback xmlns="">
      <p:transition spd="slow" advTm="12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63483" y="6950704"/>
            <a:ext cx="2629588" cy="5300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8009" tIns="54004" rIns="108009" bIns="54004" numCol="1" anchor="t" anchorCtr="0" compatLnSpc="1">
            <a:prstTxWarp prst="textNoShape">
              <a:avLst/>
            </a:prstTxWarp>
          </a:bodyPr>
          <a:lstStyle>
            <a:lvl1pPr>
              <a:defRPr sz="17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5200">
          <a:solidFill>
            <a:schemeClr val="tx2"/>
          </a:solidFill>
          <a:latin typeface="+mj-lt"/>
          <a:ea typeface="+mj-ea"/>
          <a:cs typeface="+mj-cs"/>
        </a:defRPr>
      </a:lvl1pPr>
      <a:lvl2pPr algn="ctr" rtl="0" fontAlgn="base">
        <a:spcBef>
          <a:spcPct val="0"/>
        </a:spcBef>
        <a:spcAft>
          <a:spcPct val="0"/>
        </a:spcAft>
        <a:defRPr sz="5200">
          <a:solidFill>
            <a:schemeClr val="tx2"/>
          </a:solidFill>
          <a:latin typeface="Arial" charset="0"/>
          <a:cs typeface="Arial" charset="0"/>
        </a:defRPr>
      </a:lvl2pPr>
      <a:lvl3pPr algn="ctr" rtl="0" fontAlgn="base">
        <a:spcBef>
          <a:spcPct val="0"/>
        </a:spcBef>
        <a:spcAft>
          <a:spcPct val="0"/>
        </a:spcAft>
        <a:defRPr sz="5200">
          <a:solidFill>
            <a:schemeClr val="tx2"/>
          </a:solidFill>
          <a:latin typeface="Arial" charset="0"/>
          <a:cs typeface="Arial" charset="0"/>
        </a:defRPr>
      </a:lvl3pPr>
      <a:lvl4pPr algn="ctr" rtl="0" fontAlgn="base">
        <a:spcBef>
          <a:spcPct val="0"/>
        </a:spcBef>
        <a:spcAft>
          <a:spcPct val="0"/>
        </a:spcAft>
        <a:defRPr sz="5200">
          <a:solidFill>
            <a:schemeClr val="tx2"/>
          </a:solidFill>
          <a:latin typeface="Arial" charset="0"/>
          <a:cs typeface="Arial" charset="0"/>
        </a:defRPr>
      </a:lvl4pPr>
      <a:lvl5pPr algn="ctr" rtl="0" fontAlgn="base">
        <a:spcBef>
          <a:spcPct val="0"/>
        </a:spcBef>
        <a:spcAft>
          <a:spcPct val="0"/>
        </a:spcAft>
        <a:defRPr sz="5200">
          <a:solidFill>
            <a:schemeClr val="tx2"/>
          </a:solidFill>
          <a:latin typeface="Arial" charset="0"/>
          <a:cs typeface="Arial" charset="0"/>
        </a:defRPr>
      </a:lvl5pPr>
      <a:lvl6pPr marL="540045" algn="ctr" rtl="0" fontAlgn="base">
        <a:spcBef>
          <a:spcPct val="0"/>
        </a:spcBef>
        <a:spcAft>
          <a:spcPct val="0"/>
        </a:spcAft>
        <a:defRPr sz="5200">
          <a:solidFill>
            <a:schemeClr val="tx2"/>
          </a:solidFill>
          <a:latin typeface="Arial" charset="0"/>
          <a:cs typeface="Arial" charset="0"/>
        </a:defRPr>
      </a:lvl6pPr>
      <a:lvl7pPr marL="1080089" algn="ctr" rtl="0" fontAlgn="base">
        <a:spcBef>
          <a:spcPct val="0"/>
        </a:spcBef>
        <a:spcAft>
          <a:spcPct val="0"/>
        </a:spcAft>
        <a:defRPr sz="5200">
          <a:solidFill>
            <a:schemeClr val="tx2"/>
          </a:solidFill>
          <a:latin typeface="Arial" charset="0"/>
          <a:cs typeface="Arial" charset="0"/>
        </a:defRPr>
      </a:lvl7pPr>
      <a:lvl8pPr marL="1620134" algn="ctr" rtl="0" fontAlgn="base">
        <a:spcBef>
          <a:spcPct val="0"/>
        </a:spcBef>
        <a:spcAft>
          <a:spcPct val="0"/>
        </a:spcAft>
        <a:defRPr sz="5200">
          <a:solidFill>
            <a:schemeClr val="tx2"/>
          </a:solidFill>
          <a:latin typeface="Arial" charset="0"/>
          <a:cs typeface="Arial" charset="0"/>
        </a:defRPr>
      </a:lvl8pPr>
      <a:lvl9pPr marL="2160179" algn="ctr" rtl="0" fontAlgn="base">
        <a:spcBef>
          <a:spcPct val="0"/>
        </a:spcBef>
        <a:spcAft>
          <a:spcPct val="0"/>
        </a:spcAft>
        <a:defRPr sz="5200">
          <a:solidFill>
            <a:schemeClr val="tx2"/>
          </a:solidFill>
          <a:latin typeface="Arial" charset="0"/>
          <a:cs typeface="Arial" charset="0"/>
        </a:defRPr>
      </a:lvl9pPr>
    </p:titleStyle>
    <p:bodyStyle>
      <a:lvl1pPr marL="405033" indent="-405033" algn="l" rtl="0" fontAlgn="base">
        <a:spcBef>
          <a:spcPct val="20000"/>
        </a:spcBef>
        <a:spcAft>
          <a:spcPct val="0"/>
        </a:spcAft>
        <a:buChar char="•"/>
        <a:defRPr sz="3800">
          <a:solidFill>
            <a:schemeClr val="tx1"/>
          </a:solidFill>
          <a:latin typeface="+mn-lt"/>
          <a:ea typeface="+mn-ea"/>
          <a:cs typeface="+mn-cs"/>
        </a:defRPr>
      </a:lvl1pPr>
      <a:lvl2pPr marL="877573" indent="-337528" algn="l" rtl="0" fontAlgn="base">
        <a:spcBef>
          <a:spcPct val="20000"/>
        </a:spcBef>
        <a:spcAft>
          <a:spcPct val="0"/>
        </a:spcAft>
        <a:buChar char="–"/>
        <a:defRPr sz="3300">
          <a:solidFill>
            <a:schemeClr val="tx1"/>
          </a:solidFill>
          <a:latin typeface="+mn-lt"/>
          <a:cs typeface="+mn-cs"/>
        </a:defRPr>
      </a:lvl2pPr>
      <a:lvl3pPr marL="1350112" indent="-270022" algn="l" rtl="0" fontAlgn="base">
        <a:spcBef>
          <a:spcPct val="20000"/>
        </a:spcBef>
        <a:spcAft>
          <a:spcPct val="0"/>
        </a:spcAft>
        <a:buChar char="•"/>
        <a:defRPr sz="2800">
          <a:solidFill>
            <a:schemeClr val="tx1"/>
          </a:solidFill>
          <a:latin typeface="+mn-lt"/>
          <a:cs typeface="+mn-cs"/>
        </a:defRPr>
      </a:lvl3pPr>
      <a:lvl4pPr marL="1890156" indent="-270022" algn="l" rtl="0" fontAlgn="base">
        <a:spcBef>
          <a:spcPct val="20000"/>
        </a:spcBef>
        <a:spcAft>
          <a:spcPct val="0"/>
        </a:spcAft>
        <a:buChar char="–"/>
        <a:defRPr sz="2400">
          <a:solidFill>
            <a:schemeClr val="tx1"/>
          </a:solidFill>
          <a:latin typeface="+mn-lt"/>
          <a:cs typeface="+mn-cs"/>
        </a:defRPr>
      </a:lvl4pPr>
      <a:lvl5pPr marL="2430201" indent="-270022" algn="l" rtl="0" fontAlgn="base">
        <a:spcBef>
          <a:spcPct val="20000"/>
        </a:spcBef>
        <a:spcAft>
          <a:spcPct val="0"/>
        </a:spcAft>
        <a:buChar char="»"/>
        <a:defRPr sz="2400">
          <a:solidFill>
            <a:schemeClr val="tx1"/>
          </a:solidFill>
          <a:latin typeface="+mn-lt"/>
          <a:cs typeface="+mn-cs"/>
        </a:defRPr>
      </a:lvl5pPr>
      <a:lvl6pPr marL="2970246" indent="-270022" algn="l" rtl="0" fontAlgn="base">
        <a:spcBef>
          <a:spcPct val="20000"/>
        </a:spcBef>
        <a:spcAft>
          <a:spcPct val="0"/>
        </a:spcAft>
        <a:buChar char="»"/>
        <a:defRPr sz="2400">
          <a:solidFill>
            <a:schemeClr val="tx1"/>
          </a:solidFill>
          <a:latin typeface="+mn-lt"/>
          <a:cs typeface="+mn-cs"/>
        </a:defRPr>
      </a:lvl6pPr>
      <a:lvl7pPr marL="3510290" indent="-270022" algn="l" rtl="0" fontAlgn="base">
        <a:spcBef>
          <a:spcPct val="20000"/>
        </a:spcBef>
        <a:spcAft>
          <a:spcPct val="0"/>
        </a:spcAft>
        <a:buChar char="»"/>
        <a:defRPr sz="2400">
          <a:solidFill>
            <a:schemeClr val="tx1"/>
          </a:solidFill>
          <a:latin typeface="+mn-lt"/>
          <a:cs typeface="+mn-cs"/>
        </a:defRPr>
      </a:lvl7pPr>
      <a:lvl8pPr marL="4050335" indent="-270022" algn="l" rtl="0" fontAlgn="base">
        <a:spcBef>
          <a:spcPct val="20000"/>
        </a:spcBef>
        <a:spcAft>
          <a:spcPct val="0"/>
        </a:spcAft>
        <a:buChar char="»"/>
        <a:defRPr sz="2400">
          <a:solidFill>
            <a:schemeClr val="tx1"/>
          </a:solidFill>
          <a:latin typeface="+mn-lt"/>
          <a:cs typeface="+mn-cs"/>
        </a:defRPr>
      </a:lvl8pPr>
      <a:lvl9pPr marL="4590379" indent="-270022" algn="l" rtl="0" fontAlgn="base">
        <a:spcBef>
          <a:spcPct val="20000"/>
        </a:spcBef>
        <a:spcAft>
          <a:spcPct val="0"/>
        </a:spcAft>
        <a:buChar char="»"/>
        <a:defRPr sz="2400">
          <a:solidFill>
            <a:schemeClr val="tx1"/>
          </a:solidFill>
          <a:latin typeface="+mn-lt"/>
          <a:cs typeface="+mn-cs"/>
        </a:defRPr>
      </a:lvl9pPr>
    </p:bodyStyle>
    <p:otherStyle>
      <a:defPPr>
        <a:defRPr lang="es-ES"/>
      </a:defPPr>
      <a:lvl1pPr marL="0" algn="l" defTabSz="1080089" rtl="0" eaLnBrk="1" latinLnBrk="0" hangingPunct="1">
        <a:defRPr sz="2100" kern="1200">
          <a:solidFill>
            <a:schemeClr val="tx1"/>
          </a:solidFill>
          <a:latin typeface="+mn-lt"/>
          <a:ea typeface="+mn-ea"/>
          <a:cs typeface="+mn-cs"/>
        </a:defRPr>
      </a:lvl1pPr>
      <a:lvl2pPr marL="540045" algn="l" defTabSz="1080089" rtl="0" eaLnBrk="1" latinLnBrk="0" hangingPunct="1">
        <a:defRPr sz="2100" kern="1200">
          <a:solidFill>
            <a:schemeClr val="tx1"/>
          </a:solidFill>
          <a:latin typeface="+mn-lt"/>
          <a:ea typeface="+mn-ea"/>
          <a:cs typeface="+mn-cs"/>
        </a:defRPr>
      </a:lvl2pPr>
      <a:lvl3pPr marL="1080089" algn="l" defTabSz="1080089" rtl="0" eaLnBrk="1" latinLnBrk="0" hangingPunct="1">
        <a:defRPr sz="2100" kern="1200">
          <a:solidFill>
            <a:schemeClr val="tx1"/>
          </a:solidFill>
          <a:latin typeface="+mn-lt"/>
          <a:ea typeface="+mn-ea"/>
          <a:cs typeface="+mn-cs"/>
        </a:defRPr>
      </a:lvl3pPr>
      <a:lvl4pPr marL="1620134" algn="l" defTabSz="1080089" rtl="0" eaLnBrk="1" latinLnBrk="0" hangingPunct="1">
        <a:defRPr sz="2100" kern="1200">
          <a:solidFill>
            <a:schemeClr val="tx1"/>
          </a:solidFill>
          <a:latin typeface="+mn-lt"/>
          <a:ea typeface="+mn-ea"/>
          <a:cs typeface="+mn-cs"/>
        </a:defRPr>
      </a:lvl4pPr>
      <a:lvl5pPr marL="2160179" algn="l" defTabSz="1080089" rtl="0" eaLnBrk="1" latinLnBrk="0" hangingPunct="1">
        <a:defRPr sz="2100" kern="1200">
          <a:solidFill>
            <a:schemeClr val="tx1"/>
          </a:solidFill>
          <a:latin typeface="+mn-lt"/>
          <a:ea typeface="+mn-ea"/>
          <a:cs typeface="+mn-cs"/>
        </a:defRPr>
      </a:lvl5pPr>
      <a:lvl6pPr marL="2700223" algn="l" defTabSz="1080089" rtl="0" eaLnBrk="1" latinLnBrk="0" hangingPunct="1">
        <a:defRPr sz="2100" kern="1200">
          <a:solidFill>
            <a:schemeClr val="tx1"/>
          </a:solidFill>
          <a:latin typeface="+mn-lt"/>
          <a:ea typeface="+mn-ea"/>
          <a:cs typeface="+mn-cs"/>
        </a:defRPr>
      </a:lvl6pPr>
      <a:lvl7pPr marL="3240268" algn="l" defTabSz="1080089" rtl="0" eaLnBrk="1" latinLnBrk="0" hangingPunct="1">
        <a:defRPr sz="2100" kern="1200">
          <a:solidFill>
            <a:schemeClr val="tx1"/>
          </a:solidFill>
          <a:latin typeface="+mn-lt"/>
          <a:ea typeface="+mn-ea"/>
          <a:cs typeface="+mn-cs"/>
        </a:defRPr>
      </a:lvl7pPr>
      <a:lvl8pPr marL="3780312" algn="l" defTabSz="1080089" rtl="0" eaLnBrk="1" latinLnBrk="0" hangingPunct="1">
        <a:defRPr sz="2100" kern="1200">
          <a:solidFill>
            <a:schemeClr val="tx1"/>
          </a:solidFill>
          <a:latin typeface="+mn-lt"/>
          <a:ea typeface="+mn-ea"/>
          <a:cs typeface="+mn-cs"/>
        </a:defRPr>
      </a:lvl8pPr>
      <a:lvl9pPr marL="4320357" algn="l" defTabSz="1080089"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audio" Target="../media/audio2.wav"/><Relationship Id="rId1" Type="http://schemas.openxmlformats.org/officeDocument/2006/relationships/slideLayout" Target="../slideLayouts/slideLayout7.xml"/><Relationship Id="rId5" Type="http://schemas.openxmlformats.org/officeDocument/2006/relationships/audio" Target="../media/audio2.wav"/><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audio" Target="../media/audio3.wav"/></Relationships>
</file>

<file path=ppt/slides/_rels/slide2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audio" Target="../media/audio4.wav"/><Relationship Id="rId1" Type="http://schemas.openxmlformats.org/officeDocument/2006/relationships/slideLayout" Target="../slideLayouts/slideLayout7.xml"/><Relationship Id="rId4" Type="http://schemas.openxmlformats.org/officeDocument/2006/relationships/audio" Target="../media/audio4.wav"/></Relationships>
</file>

<file path=ppt/slides/_rels/slide3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55.jpeg"/><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56.jpeg"/><Relationship Id="rId4" Type="http://schemas.openxmlformats.org/officeDocument/2006/relationships/image" Target="../media/image2.gif"/></Relationships>
</file>

<file path=ppt/slides/_rels/slide43.xml.rels><?xml version="1.0" encoding="UTF-8" standalone="yes"?>
<Relationships xmlns="http://schemas.openxmlformats.org/package/2006/relationships"><Relationship Id="rId8" Type="http://schemas.openxmlformats.org/officeDocument/2006/relationships/image" Target="../media/image60.png"/><Relationship Id="rId13" Type="http://schemas.openxmlformats.org/officeDocument/2006/relationships/hyperlink" Target="https://vk.com/mispps" TargetMode="External"/><Relationship Id="rId3" Type="http://schemas.openxmlformats.org/officeDocument/2006/relationships/image" Target="../media/image57.png"/><Relationship Id="rId7" Type="http://schemas.openxmlformats.org/officeDocument/2006/relationships/hyperlink" Target="https://www.facebook.com/mispps" TargetMode="External"/><Relationship Id="rId12" Type="http://schemas.openxmlformats.org/officeDocument/2006/relationships/image" Target="../media/image6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9.png"/><Relationship Id="rId11" Type="http://schemas.openxmlformats.org/officeDocument/2006/relationships/hyperlink" Target="https://plus.google.com/+Mispps/" TargetMode="External"/><Relationship Id="rId5" Type="http://schemas.openxmlformats.org/officeDocument/2006/relationships/image" Target="../media/image58.png"/><Relationship Id="rId10" Type="http://schemas.openxmlformats.org/officeDocument/2006/relationships/image" Target="../media/image6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descr="illusion-013"/>
          <p:cNvPicPr>
            <a:picLocks noChangeAspect="1" noChangeArrowheads="1"/>
          </p:cNvPicPr>
          <p:nvPr/>
        </p:nvPicPr>
        <p:blipFill>
          <a:blip r:embed="rId3" cstate="print">
            <a:duotone>
              <a:prstClr val="black"/>
              <a:schemeClr val="accent4">
                <a:tint val="45000"/>
                <a:satMod val="400000"/>
              </a:schemeClr>
            </a:duotone>
          </a:blip>
          <a:srcRect/>
          <a:stretch>
            <a:fillRect/>
          </a:stretch>
        </p:blipFill>
        <p:spPr bwMode="auto">
          <a:xfrm>
            <a:off x="123961" y="76391"/>
            <a:ext cx="11269663" cy="7653902"/>
          </a:xfrm>
          <a:prstGeom prst="rect">
            <a:avLst/>
          </a:prstGeom>
          <a:noFill/>
          <a:ln w="9525">
            <a:noFill/>
            <a:miter lim="800000"/>
            <a:headEnd/>
            <a:tailEnd/>
          </a:ln>
        </p:spPr>
      </p:pic>
      <p:pic>
        <p:nvPicPr>
          <p:cNvPr id="155652" name="Image 2" descr="swirlrainbw3.gif"/>
          <p:cNvPicPr>
            <a:picLocks noChangeAspect="1"/>
          </p:cNvPicPr>
          <p:nvPr/>
        </p:nvPicPr>
        <p:blipFill>
          <a:blip r:embed="rId4" cstate="print"/>
          <a:srcRect/>
          <a:stretch>
            <a:fillRect/>
          </a:stretch>
        </p:blipFill>
        <p:spPr bwMode="auto">
          <a:xfrm rot="5400000">
            <a:off x="-3773456" y="3773464"/>
            <a:ext cx="7632700" cy="85789"/>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410422" y="3773466"/>
            <a:ext cx="7632700" cy="8578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6" y="0"/>
            <a:ext cx="11269663" cy="77364"/>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6" y="7549579"/>
            <a:ext cx="11269663" cy="83125"/>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300380" y="6245243"/>
            <a:ext cx="762419" cy="853629"/>
          </a:xfrm>
          <a:prstGeom prst="rect">
            <a:avLst/>
          </a:prstGeom>
          <a:noFill/>
          <a:ln w="38100">
            <a:solidFill>
              <a:srgbClr val="1CDEF8"/>
            </a:solidFill>
            <a:miter lim="800000"/>
            <a:headEnd/>
            <a:tailEnd/>
          </a:ln>
        </p:spPr>
      </p:pic>
      <p:sp>
        <p:nvSpPr>
          <p:cNvPr id="19" name="18 Rectángulo"/>
          <p:cNvSpPr/>
          <p:nvPr/>
        </p:nvSpPr>
        <p:spPr>
          <a:xfrm>
            <a:off x="2440721" y="5088487"/>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840157" y="1611083"/>
            <a:ext cx="8312087" cy="5602300"/>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ESOS OJOS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TAN HERMOSOS</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4"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23000"/>
          </a:blip>
          <a:srcRect/>
          <a:stretch>
            <a:fillRect/>
          </a:stretch>
        </p:blipFill>
        <p:spPr bwMode="auto">
          <a:xfrm>
            <a:off x="1134237" y="6173804"/>
            <a:ext cx="2475822" cy="1039579"/>
          </a:xfrm>
          <a:prstGeom prst="rect">
            <a:avLst/>
          </a:prstGeom>
          <a:noFill/>
        </p:spPr>
      </p:pic>
      <p:pic>
        <p:nvPicPr>
          <p:cNvPr id="15" name="Picture 8"/>
          <p:cNvPicPr>
            <a:picLocks noChangeAspect="1" noChangeArrowheads="1"/>
          </p:cNvPicPr>
          <p:nvPr/>
        </p:nvPicPr>
        <p:blipFill>
          <a:blip r:embed="rId7" cstate="print"/>
          <a:srcRect/>
          <a:stretch>
            <a:fillRect/>
          </a:stretch>
        </p:blipFill>
        <p:spPr bwMode="auto">
          <a:xfrm>
            <a:off x="576234" y="851087"/>
            <a:ext cx="1263923" cy="805674"/>
          </a:xfrm>
          <a:prstGeom prst="rect">
            <a:avLst/>
          </a:prstGeom>
          <a:noFill/>
          <a:ln w="9525">
            <a:noFill/>
            <a:round/>
            <a:headEnd/>
            <a:tailEnd/>
          </a:ln>
        </p:spPr>
      </p:pic>
      <p:pic>
        <p:nvPicPr>
          <p:cNvPr id="13" name="Picture 12" descr="Image1"/>
          <p:cNvPicPr>
            <a:picLocks noChangeAspect="1" noChangeArrowheads="1" noCrop="1"/>
          </p:cNvPicPr>
          <p:nvPr/>
        </p:nvPicPr>
        <p:blipFill>
          <a:blip r:embed="rId8" cstate="print"/>
          <a:srcRect/>
          <a:stretch>
            <a:fillRect/>
          </a:stretch>
        </p:blipFill>
        <p:spPr bwMode="auto">
          <a:xfrm>
            <a:off x="221244" y="209952"/>
            <a:ext cx="962617" cy="1187308"/>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3900" advTm="12000">
        <p14:glitter pattern="hexagon"/>
        <p:sndAc>
          <p:stSnd>
            <p:snd r:embed="rId2" name="PEQUEÑA FLOR.wav"/>
          </p:stSnd>
        </p:sndAc>
      </p:transition>
    </mc:Choice>
    <mc:Fallback xmlns="">
      <p:transition spd="slow" advTm="12000">
        <p:fade/>
        <p:sndAc>
          <p:stSnd>
            <p:snd r:embed="rId9" name="PEQUEÑA FLOR.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6" presetClass="exit" presetSubtype="16" fill="hold" nodeType="withEffect">
                                  <p:stCondLst>
                                    <p:cond delay="0"/>
                                  </p:stCondLst>
                                  <p:childTnLst>
                                    <p:animEffect transition="out" filter="circle(in)">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2" name="Picture 4" descr="baby-gear-near-m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00274"/>
            <a:ext cx="11430000" cy="943297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613565" y="5835512"/>
            <a:ext cx="5632450" cy="1631216"/>
          </a:xfrm>
          <a:prstGeom prst="rect">
            <a:avLst/>
          </a:prstGeom>
        </p:spPr>
        <p:txBody>
          <a:bodyPr>
            <a:spAutoFit/>
          </a:bodyPr>
          <a:lstStyle/>
          <a:p>
            <a:pPr algn="ctr"/>
            <a:r>
              <a:rPr lang="es-ES" sz="2000" b="1" dirty="0"/>
              <a:t>Con sus expresiones faciales abiertas e inocentes, podemos afirmar que los ojos de los niños son hermosos. Sin embargo, no podemos obviar el hecho de que estos </a:t>
            </a:r>
            <a:r>
              <a:rPr lang="es-ES" sz="2000" b="1" dirty="0" smtClean="0"/>
              <a:t> </a:t>
            </a:r>
            <a:r>
              <a:rPr lang="es-ES" sz="2000" b="1" dirty="0"/>
              <a:t>niños tienen unos ojos muy especiales.</a:t>
            </a:r>
          </a:p>
        </p:txBody>
      </p:sp>
    </p:spTree>
    <p:extLst>
      <p:ext uri="{BB962C8B-B14F-4D97-AF65-F5344CB8AC3E}">
        <p14:creationId xmlns:p14="http://schemas.microsoft.com/office/powerpoint/2010/main" val="1518589791"/>
      </p:ext>
    </p:extLst>
  </p:cSld>
  <p:clrMapOvr>
    <a:masterClrMapping/>
  </p:clrMapOvr>
  <mc:AlternateContent xmlns:mc="http://schemas.openxmlformats.org/markup-compatibility/2006" xmlns:p14="http://schemas.microsoft.com/office/powerpoint/2010/main">
    <mc:Choice Requires="p14">
      <p:transition spd="slow" p14:dur="3900" advTm="12000">
        <p14:glitter pattern="hexagon"/>
      </p:transition>
    </mc:Choice>
    <mc:Fallback xmlns="">
      <p:transition spd="slow" advTm="12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pht2hfso8o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6881978" cy="7632700"/>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Jose Luis\Desktop\92b9f86b36f3d3f8e50f6ccbff3536b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94276" y="0"/>
            <a:ext cx="4453692" cy="79208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9084784"/>
      </p:ext>
    </p:extLst>
  </p:cSld>
  <p:clrMapOvr>
    <a:masterClrMapping/>
  </p:clrMapOvr>
  <mc:AlternateContent xmlns:mc="http://schemas.openxmlformats.org/markup-compatibility/2006" xmlns:p14="http://schemas.microsoft.com/office/powerpoint/2010/main">
    <mc:Choice Requires="p14">
      <p:transition spd="slow" p14:dur="3900" advTm="6000">
        <p14:glitter pattern="hexagon"/>
      </p:transition>
    </mc:Choice>
    <mc:Fallback xmlns="">
      <p:transition spd="slow" advTm="6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wojournals.com/images/blog/f75e24265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756" y="503982"/>
            <a:ext cx="6737226" cy="673722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7795071" y="4320406"/>
            <a:ext cx="2952328" cy="2554545"/>
          </a:xfrm>
          <a:prstGeom prst="rect">
            <a:avLst/>
          </a:prstGeom>
        </p:spPr>
        <p:txBody>
          <a:bodyPr wrap="square">
            <a:spAutoFit/>
          </a:bodyPr>
          <a:lstStyle/>
          <a:p>
            <a:pPr algn="ctr"/>
            <a:r>
              <a:rPr lang="es-ES" sz="2000" b="1" dirty="0"/>
              <a:t>ESTOS OJOS SE VEN UN POCO DIFERENTES. REALMENTE CAMBIAN CUANDO LOS MIRAS DESDE CIERTO ÁNGULO. ¡AL MISMO TIEMPO, PARECEN TAN SINCEROS E INOCENTES!</a:t>
            </a:r>
          </a:p>
        </p:txBody>
      </p:sp>
      <p:pic>
        <p:nvPicPr>
          <p:cNvPr id="4" name="Picture 2" descr="http://1.bp.blogspot.com/-DPp_-kGDL64/TzR4_sgEQDI/AAAAAAAACWc/h2pOVQq0Y8Y/s1600/0k0289_gif-sicodelicos-21.gif"/>
          <p:cNvPicPr>
            <a:picLocks noChangeAspect="1" noChangeArrowheads="1" noCrop="1"/>
          </p:cNvPicPr>
          <p:nvPr/>
        </p:nvPicPr>
        <p:blipFill>
          <a:blip r:embed="rId3" cstate="print">
            <a:duotone>
              <a:schemeClr val="accent3">
                <a:shade val="45000"/>
                <a:satMod val="135000"/>
              </a:schemeClr>
              <a:prstClr val="white"/>
            </a:duotone>
            <a:lum bright="12000" contrast="76000"/>
          </a:blip>
          <a:srcRect/>
          <a:stretch>
            <a:fillRect/>
          </a:stretch>
        </p:blipFill>
        <p:spPr bwMode="auto">
          <a:xfrm>
            <a:off x="7507039" y="67400"/>
            <a:ext cx="4572920" cy="7632700"/>
          </a:xfrm>
          <a:prstGeom prst="rect">
            <a:avLst/>
          </a:prstGeom>
          <a:noFill/>
        </p:spPr>
      </p:pic>
    </p:spTree>
    <p:extLst>
      <p:ext uri="{BB962C8B-B14F-4D97-AF65-F5344CB8AC3E}">
        <p14:creationId xmlns:p14="http://schemas.microsoft.com/office/powerpoint/2010/main" val="394318632"/>
      </p:ext>
    </p:extLst>
  </p:cSld>
  <p:clrMapOvr>
    <a:masterClrMapping/>
  </p:clrMapOvr>
  <mc:AlternateContent xmlns:mc="http://schemas.openxmlformats.org/markup-compatibility/2006" xmlns:p14="http://schemas.microsoft.com/office/powerpoint/2010/main">
    <mc:Choice Requires="p14">
      <p:transition spd="slow" p14:dur="3900" advTm="12000">
        <p14:glitter pattern="hexagon"/>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imag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765322" cy="7632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6506258"/>
      </p:ext>
    </p:extLst>
  </p:cSld>
  <p:clrMapOvr>
    <a:masterClrMapping/>
  </p:clrMapOvr>
  <mc:AlternateContent xmlns:mc="http://schemas.openxmlformats.org/markup-compatibility/2006" xmlns:p14="http://schemas.microsoft.com/office/powerpoint/2010/main">
    <mc:Choice Requires="p14">
      <p:transition spd="slow" p14:dur="3900" advTm="6000">
        <p14:glitter pattern="hexagon"/>
      </p:transition>
    </mc:Choice>
    <mc:Fallback xmlns="">
      <p:transition spd="slow" advTm="6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wojournals.com/images/blog/16444c80c2.jpg"/>
          <p:cNvPicPr>
            <a:picLocks noChangeAspect="1" noChangeArrowheads="1"/>
          </p:cNvPicPr>
          <p:nvPr/>
        </p:nvPicPr>
        <p:blipFill rotWithShape="1">
          <a:blip r:embed="rId2">
            <a:extLst>
              <a:ext uri="{28A0092B-C50C-407E-A947-70E740481C1C}">
                <a14:useLocalDpi xmlns:a14="http://schemas.microsoft.com/office/drawing/2010/main" val="0"/>
              </a:ext>
            </a:extLst>
          </a:blip>
          <a:srcRect l="12726" t="4310" r="11544" b="6289"/>
          <a:stretch/>
        </p:blipFill>
        <p:spPr bwMode="auto">
          <a:xfrm>
            <a:off x="-1" y="-30436"/>
            <a:ext cx="6642943" cy="784208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7291015" y="3456310"/>
            <a:ext cx="3760242" cy="3785652"/>
          </a:xfrm>
          <a:prstGeom prst="rect">
            <a:avLst/>
          </a:prstGeom>
        </p:spPr>
        <p:txBody>
          <a:bodyPr wrap="square">
            <a:spAutoFit/>
          </a:bodyPr>
          <a:lstStyle/>
          <a:p>
            <a:pPr algn="ctr"/>
            <a:r>
              <a:rPr lang="es-ES" sz="2400" b="1" dirty="0"/>
              <a:t>ESTOS OJOS TIENEN UN COLOR Y UNA FORMA MUY RAROS, PERO ES COMPLETAMENTE REAL Y PUEDE DEJARTE SIN ALIENTO. ADEMÁS, EXTRAÑAMENTE COMIENZAS A SENTIR LO QUE ESTA CHICA ESTÁ SINTIENDO.</a:t>
            </a:r>
          </a:p>
        </p:txBody>
      </p:sp>
      <p:pic>
        <p:nvPicPr>
          <p:cNvPr id="4" name="Picture 3" descr="illusion-015"/>
          <p:cNvPicPr>
            <a:picLocks noChangeAspect="1" noChangeArrowheads="1" noCrop="1"/>
          </p:cNvPicPr>
          <p:nvPr/>
        </p:nvPicPr>
        <p:blipFill>
          <a:blip r:embed="rId3" cstate="print">
            <a:duotone>
              <a:prstClr val="black"/>
              <a:schemeClr val="accent3">
                <a:tint val="45000"/>
                <a:satMod val="400000"/>
              </a:schemeClr>
            </a:duotone>
            <a:lum bright="-49000" contrast="65000"/>
          </a:blip>
          <a:srcRect/>
          <a:stretch>
            <a:fillRect/>
          </a:stretch>
        </p:blipFill>
        <p:spPr bwMode="auto">
          <a:xfrm>
            <a:off x="6642942" y="-30436"/>
            <a:ext cx="4688434" cy="7735389"/>
          </a:xfrm>
          <a:prstGeom prst="rect">
            <a:avLst/>
          </a:prstGeom>
          <a:noFill/>
          <a:ln w="9525">
            <a:noFill/>
            <a:miter lim="800000"/>
            <a:headEnd/>
            <a:tailEnd/>
          </a:ln>
        </p:spPr>
      </p:pic>
    </p:spTree>
    <p:extLst>
      <p:ext uri="{BB962C8B-B14F-4D97-AF65-F5344CB8AC3E}">
        <p14:creationId xmlns:p14="http://schemas.microsoft.com/office/powerpoint/2010/main" val="365777123"/>
      </p:ext>
    </p:extLst>
  </p:cSld>
  <p:clrMapOvr>
    <a:masterClrMapping/>
  </p:clrMapOvr>
  <mc:AlternateContent xmlns:mc="http://schemas.openxmlformats.org/markup-compatibility/2006" xmlns:p14="http://schemas.microsoft.com/office/powerpoint/2010/main">
    <mc:Choice Requires="p14">
      <p:transition spd="slow" p14:dur="3900" advTm="12000">
        <p14:glitter pattern="hexagon"/>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afterEffect">
                                  <p:stCondLst>
                                    <p:cond delay="0"/>
                                  </p:stCondLst>
                                  <p:childTnLst>
                                    <p:animEffect transition="out" filter="diamond(i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22ca5b96fea7b84cecabe3816ef252bf.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4231" y="-125920"/>
            <a:ext cx="4231461" cy="7522595"/>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C:\Users\Jose Luis\Desktop\images (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32911" y="-100427"/>
            <a:ext cx="6206653" cy="77505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6359346"/>
      </p:ext>
    </p:extLst>
  </p:cSld>
  <p:clrMapOvr>
    <a:masterClrMapping/>
  </p:clrMapOvr>
  <mc:AlternateContent xmlns:mc="http://schemas.openxmlformats.org/markup-compatibility/2006" xmlns:p14="http://schemas.microsoft.com/office/powerpoint/2010/main">
    <mc:Choice Requires="p14">
      <p:transition spd="slow" p14:dur="3900" advTm="6000">
        <p14:glitter pattern="hexagon"/>
      </p:transition>
    </mc:Choice>
    <mc:Fallback xmlns="">
      <p:transition spd="slow" advTm="6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wojournals.com/images/blog/5deae9485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0255" y="503982"/>
            <a:ext cx="6693544" cy="669354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7143799" y="3384302"/>
            <a:ext cx="3895552" cy="3416320"/>
          </a:xfrm>
          <a:prstGeom prst="rect">
            <a:avLst/>
          </a:prstGeom>
        </p:spPr>
        <p:txBody>
          <a:bodyPr wrap="square">
            <a:spAutoFit/>
          </a:bodyPr>
          <a:lstStyle/>
          <a:p>
            <a:pPr algn="ctr"/>
            <a:r>
              <a:rPr lang="es-ES" sz="2400" b="1" dirty="0"/>
              <a:t>ESTOS SON PROBABLEMENTE </a:t>
            </a:r>
            <a:r>
              <a:rPr lang="es-ES" sz="2400" b="1" dirty="0" smtClean="0"/>
              <a:t>LAS HERMANAS </a:t>
            </a:r>
            <a:r>
              <a:rPr lang="es-ES" sz="2400" b="1" dirty="0"/>
              <a:t>MÁS </a:t>
            </a:r>
            <a:r>
              <a:rPr lang="es-ES" sz="2400" b="1" dirty="0" smtClean="0"/>
              <a:t>BELLAS </a:t>
            </a:r>
            <a:r>
              <a:rPr lang="es-ES" sz="2400" b="1" dirty="0"/>
              <a:t>CON LOS OJOS MÁS HERMOSOS. OBSERVE LA FORMA Y EL TAMAÑO, EL COLOR Y LA PROFUNDIDAD QUE PODRÍA OBSERVAR DURANTE AÑOS.</a:t>
            </a:r>
          </a:p>
        </p:txBody>
      </p:sp>
      <p:pic>
        <p:nvPicPr>
          <p:cNvPr id="4" name="Picture 2" descr="http://1.bp.blogspot.com/-DPp_-kGDL64/TzR4_sgEQDI/AAAAAAAACWc/h2pOVQq0Y8Y/s1600/0k0289_gif-sicodelicos-21.gif"/>
          <p:cNvPicPr>
            <a:picLocks noChangeAspect="1" noChangeArrowheads="1" noCrop="1"/>
          </p:cNvPicPr>
          <p:nvPr/>
        </p:nvPicPr>
        <p:blipFill>
          <a:blip r:embed="rId3" cstate="print">
            <a:duotone>
              <a:schemeClr val="accent3">
                <a:shade val="45000"/>
                <a:satMod val="135000"/>
              </a:schemeClr>
              <a:prstClr val="white"/>
            </a:duotone>
            <a:lum bright="12000" contrast="76000"/>
          </a:blip>
          <a:srcRect/>
          <a:stretch>
            <a:fillRect/>
          </a:stretch>
        </p:blipFill>
        <p:spPr bwMode="auto">
          <a:xfrm>
            <a:off x="7507039" y="67400"/>
            <a:ext cx="4572920" cy="7632700"/>
          </a:xfrm>
          <a:prstGeom prst="rect">
            <a:avLst/>
          </a:prstGeom>
          <a:noFill/>
        </p:spPr>
      </p:pic>
    </p:spTree>
    <p:extLst>
      <p:ext uri="{BB962C8B-B14F-4D97-AF65-F5344CB8AC3E}">
        <p14:creationId xmlns:p14="http://schemas.microsoft.com/office/powerpoint/2010/main" val="3863011152"/>
      </p:ext>
    </p:extLst>
  </p:cSld>
  <p:clrMapOvr>
    <a:masterClrMapping/>
  </p:clrMapOvr>
  <mc:AlternateContent xmlns:mc="http://schemas.openxmlformats.org/markup-compatibility/2006" xmlns:p14="http://schemas.microsoft.com/office/powerpoint/2010/main">
    <mc:Choice Requires="p14">
      <p:transition spd="slow" p14:dur="3900" advTm="12000">
        <p14:glitter pattern="hexagon"/>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pattFill prst="solidDmnd">
          <a:fgClr>
            <a:srgbClr val="00FFFF"/>
          </a:fgClr>
          <a:bgClr>
            <a:schemeClr val="bg1"/>
          </a:bgClr>
        </a:pattFill>
        <a:effectLst/>
      </p:bgPr>
    </p:bg>
    <p:spTree>
      <p:nvGrpSpPr>
        <p:cNvPr id="1" name=""/>
        <p:cNvGrpSpPr/>
        <p:nvPr/>
      </p:nvGrpSpPr>
      <p:grpSpPr>
        <a:xfrm>
          <a:off x="0" y="0"/>
          <a:ext cx="0" cy="0"/>
          <a:chOff x="0" y="0"/>
          <a:chExt cx="0" cy="0"/>
        </a:xfrm>
      </p:grpSpPr>
      <p:pic>
        <p:nvPicPr>
          <p:cNvPr id="5122" name="Picture 2" descr="C:\Users\Jose Luis\Desktop\5111c04a1644deacac9960511d2a0be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66479" y="0"/>
            <a:ext cx="6182998" cy="92699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2699901"/>
      </p:ext>
    </p:extLst>
  </p:cSld>
  <p:clrMapOvr>
    <a:masterClrMapping/>
  </p:clrMapOvr>
  <mc:AlternateContent xmlns:mc="http://schemas.openxmlformats.org/markup-compatibility/2006" xmlns:p14="http://schemas.microsoft.com/office/powerpoint/2010/main">
    <mc:Choice Requires="p14">
      <p:transition spd="slow" p14:dur="3900" advTm="6000">
        <p14:glitter pattern="hexagon"/>
      </p:transition>
    </mc:Choice>
    <mc:Fallback xmlns="">
      <p:transition spd="slow" advTm="6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http://wojournals.com/images/blog/38d370c71c.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795" y="0"/>
            <a:ext cx="11295457" cy="79841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49778" y="5399533"/>
            <a:ext cx="3240360" cy="2246769"/>
          </a:xfrm>
          <a:prstGeom prst="rect">
            <a:avLst/>
          </a:prstGeom>
        </p:spPr>
        <p:txBody>
          <a:bodyPr wrap="square">
            <a:spAutoFit/>
          </a:bodyPr>
          <a:lstStyle/>
          <a:p>
            <a:pPr algn="ctr"/>
            <a:r>
              <a:rPr lang="es-ES" sz="2000" b="1" dirty="0"/>
              <a:t> PROBABLEMENTE DIRÍAS QUE ESTOS SON LOS OJOS MÁS AZULES QUE JAMÁS HAYAS VISTO. SE VE MARAVILLOSO CON LA SONRISA SINCERA DE UN NIÑO AFRICANO.</a:t>
            </a:r>
          </a:p>
        </p:txBody>
      </p:sp>
    </p:spTree>
    <p:extLst>
      <p:ext uri="{BB962C8B-B14F-4D97-AF65-F5344CB8AC3E}">
        <p14:creationId xmlns:p14="http://schemas.microsoft.com/office/powerpoint/2010/main" val="48914622"/>
      </p:ext>
    </p:extLst>
  </p:cSld>
  <p:clrMapOvr>
    <a:masterClrMapping/>
  </p:clrMapOvr>
  <mc:AlternateContent xmlns:mc="http://schemas.openxmlformats.org/markup-compatibility/2006" xmlns:p14="http://schemas.microsoft.com/office/powerpoint/2010/main">
    <mc:Choice Requires="p14">
      <p:transition spd="slow" p14:dur="3900" advTm="12000">
        <p14:glitter pattern="hexagon"/>
      </p:transition>
    </mc:Choice>
    <mc:Fallback xmlns="">
      <p:transition spd="slow" advTm="12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anastasia-knyazev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477044" cy="7632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3417497"/>
      </p:ext>
    </p:extLst>
  </p:cSld>
  <p:clrMapOvr>
    <a:masterClrMapping/>
  </p:clrMapOvr>
  <mc:AlternateContent xmlns:mc="http://schemas.openxmlformats.org/markup-compatibility/2006" xmlns:p14="http://schemas.microsoft.com/office/powerpoint/2010/main">
    <mc:Choice Requires="p14">
      <p:transition spd="slow" p14:dur="3900" advTm="6000">
        <p14:glitter pattern="hexagon"/>
      </p:transition>
    </mc:Choice>
    <mc:Fallback xmlns="">
      <p:transition spd="slow" advTm="6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wojournals.com/images/blog/e69129bb0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09"/>
            <a:ext cx="8428397" cy="8428397"/>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8803182" y="3528318"/>
            <a:ext cx="2482331" cy="3785652"/>
          </a:xfrm>
          <a:prstGeom prst="rect">
            <a:avLst/>
          </a:prstGeom>
        </p:spPr>
        <p:txBody>
          <a:bodyPr wrap="square">
            <a:spAutoFit/>
          </a:bodyPr>
          <a:lstStyle/>
          <a:p>
            <a:pPr algn="ctr"/>
            <a:r>
              <a:rPr lang="es-ES" sz="2000" b="1" dirty="0"/>
              <a:t>ESTA FAMOSA IMAGEN DE LA ÉPOCA DE GUERRA MUESTRA A UNA MUJER HERMOSA CON OJOS ASUSTADOS DEL COLOR QUE NO PODRÁS DESCRIBIR. DEJA TU PIEL TEMBLANDO SI CONOCES EL FONDO.</a:t>
            </a:r>
          </a:p>
        </p:txBody>
      </p:sp>
      <p:pic>
        <p:nvPicPr>
          <p:cNvPr id="4" name="Picture 2" descr="http://1.bp.blogspot.com/-DPp_-kGDL64/TzR4_sgEQDI/AAAAAAAACWc/h2pOVQq0Y8Y/s1600/0k0289_gif-sicodelicos-21.gif"/>
          <p:cNvPicPr>
            <a:picLocks noChangeAspect="1" noChangeArrowheads="1" noCrop="1"/>
          </p:cNvPicPr>
          <p:nvPr/>
        </p:nvPicPr>
        <p:blipFill>
          <a:blip r:embed="rId3" cstate="print">
            <a:duotone>
              <a:schemeClr val="accent3">
                <a:shade val="45000"/>
                <a:satMod val="135000"/>
              </a:schemeClr>
              <a:prstClr val="white"/>
            </a:duotone>
            <a:lum bright="12000" contrast="76000"/>
          </a:blip>
          <a:srcRect/>
          <a:stretch>
            <a:fillRect/>
          </a:stretch>
        </p:blipFill>
        <p:spPr bwMode="auto">
          <a:xfrm>
            <a:off x="8428397" y="67400"/>
            <a:ext cx="3651562" cy="7632700"/>
          </a:xfrm>
          <a:prstGeom prst="rect">
            <a:avLst/>
          </a:prstGeom>
          <a:noFill/>
        </p:spPr>
      </p:pic>
    </p:spTree>
    <p:extLst>
      <p:ext uri="{BB962C8B-B14F-4D97-AF65-F5344CB8AC3E}">
        <p14:creationId xmlns:p14="http://schemas.microsoft.com/office/powerpoint/2010/main" val="2653394831"/>
      </p:ext>
    </p:extLst>
  </p:cSld>
  <p:clrMapOvr>
    <a:masterClrMapping/>
  </p:clrMapOvr>
  <mc:AlternateContent xmlns:mc="http://schemas.openxmlformats.org/markup-compatibility/2006" xmlns:p14="http://schemas.microsoft.com/office/powerpoint/2010/main">
    <mc:Choice Requires="p14">
      <p:transition spd="slow" p14:dur="3900" advTm="12000">
        <p14:glitter pattern="hexagon"/>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Resultado de imagen de los ojos mas lindos del mundo"/>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3" name="AutoShape 4" descr="Resultado de imagen de los ojos mas lindos del mundo"/>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4" name="AutoShape 6" descr="Resultado de imagen de los ojos mas lindos del mundo"/>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5" name="AutoShape 8" descr="Resultado de imagen de los ojos mas lindos del mundo"/>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6" name="AutoShape 12" descr="Resultado de imagen de los ojos mas lindos del mundo"/>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026" name="Picture 2" descr="Resultado de imagen de BONITOS OJOS WAV"/>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2704" y="-3523"/>
            <a:ext cx="7632848" cy="7636222"/>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3524"/>
            <a:ext cx="5346800" cy="76362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6006227"/>
      </p:ext>
    </p:extLst>
  </p:cSld>
  <p:clrMapOvr>
    <a:masterClrMapping/>
  </p:clrMapOvr>
  <mc:AlternateContent xmlns:mc="http://schemas.openxmlformats.org/markup-compatibility/2006" xmlns:p14="http://schemas.microsoft.com/office/powerpoint/2010/main">
    <mc:Choice Requires="p14">
      <p:transition spd="slow" p14:dur="3900" advTm="6000">
        <p14:glitter pattern="hexagon"/>
        <p:sndAc>
          <p:stSnd>
            <p:snd r:embed="rId2" name="BLUE MON.wav"/>
          </p:stSnd>
        </p:sndAc>
      </p:transition>
    </mc:Choice>
    <mc:Fallback xmlns="">
      <p:transition spd="slow" advTm="6000">
        <p:fade/>
        <p:sndAc>
          <p:stSnd>
            <p:snd r:embed="rId5" name="BLUE MON.wav"/>
          </p:stSnd>
        </p:sndAc>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8827" t="-177" b="15262"/>
          <a:stretch/>
        </p:blipFill>
        <p:spPr bwMode="auto">
          <a:xfrm rot="499092">
            <a:off x="-389412" y="-753128"/>
            <a:ext cx="12279108" cy="91389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793688" y="7022009"/>
            <a:ext cx="9912907" cy="584775"/>
          </a:xfrm>
          <a:prstGeom prst="rect">
            <a:avLst/>
          </a:prstGeom>
          <a:solidFill>
            <a:srgbClr val="00FFFF"/>
          </a:solidFill>
        </p:spPr>
        <p:txBody>
          <a:bodyPr wrap="none">
            <a:spAutoFit/>
          </a:bodyPr>
          <a:lstStyle/>
          <a:p>
            <a:r>
              <a:rPr lang="es-ES" sz="3200" dirty="0"/>
              <a:t>Niña china es llamada "</a:t>
            </a:r>
            <a:r>
              <a:rPr lang="es-ES" sz="3200" dirty="0" err="1"/>
              <a:t>alien</a:t>
            </a:r>
            <a:r>
              <a:rPr lang="es-ES" sz="3200" dirty="0"/>
              <a:t>" por sus inusuales ojos azules</a:t>
            </a:r>
          </a:p>
        </p:txBody>
      </p:sp>
    </p:spTree>
    <p:extLst>
      <p:ext uri="{BB962C8B-B14F-4D97-AF65-F5344CB8AC3E}">
        <p14:creationId xmlns:p14="http://schemas.microsoft.com/office/powerpoint/2010/main" val="327197701"/>
      </p:ext>
    </p:extLst>
  </p:cSld>
  <p:clrMapOvr>
    <a:masterClrMapping/>
  </p:clrMapOvr>
  <mc:AlternateContent xmlns:mc="http://schemas.openxmlformats.org/markup-compatibility/2006" xmlns:p14="http://schemas.microsoft.com/office/powerpoint/2010/main">
    <mc:Choice Requires="p14">
      <p:transition spd="slow" p14:dur="3900" advTm="12000">
        <p14:glitter pattern="hexagon"/>
      </p:transition>
    </mc:Choice>
    <mc:Fallback xmlns="">
      <p:transition spd="slow" advTm="12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http://wojournals.com/images/blog/781eb6e0e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7769"/>
            <a:ext cx="11305685" cy="7650469"/>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66279" y="431974"/>
            <a:ext cx="2475185" cy="3416320"/>
          </a:xfrm>
          <a:prstGeom prst="rect">
            <a:avLst/>
          </a:prstGeom>
        </p:spPr>
        <p:txBody>
          <a:bodyPr wrap="square">
            <a:spAutoFit/>
          </a:bodyPr>
          <a:lstStyle/>
          <a:p>
            <a:r>
              <a:rPr lang="es-ES" dirty="0"/>
              <a:t>MIRANDO A LAS CELEBRIDADES, SOLEMOS PENSAR EN LENTES DE CONTACTO. PERO BRADLEY COOPER INSISTE EN QUE EL COLOR DE SUS OJOS ES COMPLETAMENTE NATURAL. PARECEN TAN PROFUNDOS QUE NO PUEDES RESISTIRTE A MIRARLO.</a:t>
            </a:r>
          </a:p>
        </p:txBody>
      </p:sp>
    </p:spTree>
    <p:extLst>
      <p:ext uri="{BB962C8B-B14F-4D97-AF65-F5344CB8AC3E}">
        <p14:creationId xmlns:p14="http://schemas.microsoft.com/office/powerpoint/2010/main" val="3002127977"/>
      </p:ext>
    </p:extLst>
  </p:cSld>
  <p:clrMapOvr>
    <a:masterClrMapping/>
  </p:clrMapOvr>
  <mc:AlternateContent xmlns:mc="http://schemas.openxmlformats.org/markup-compatibility/2006" xmlns:p14="http://schemas.microsoft.com/office/powerpoint/2010/main">
    <mc:Choice Requires="p14">
      <p:transition spd="slow" p14:dur="3900" advTm="12000">
        <p14:glitter pattern="hexagon"/>
      </p:transition>
    </mc:Choice>
    <mc:Fallback xmlns="">
      <p:transition spd="slow" advTm="12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de BONITOS OJOS WAV"/>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825" y="0"/>
            <a:ext cx="11539488" cy="115394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7516089"/>
      </p:ext>
    </p:extLst>
  </p:cSld>
  <p:clrMapOvr>
    <a:masterClrMapping/>
  </p:clrMapOvr>
  <mc:AlternateContent xmlns:mc="http://schemas.openxmlformats.org/markup-compatibility/2006" xmlns:p14="http://schemas.microsoft.com/office/powerpoint/2010/main">
    <mc:Choice Requires="p14">
      <p:transition spd="slow" p14:dur="3900" advTm="12000">
        <p14:glitter pattern="hexagon"/>
      </p:transition>
    </mc:Choice>
    <mc:Fallback xmlns="">
      <p:transition spd="slow" advTm="12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wojournals.com/images/blog/2c6e0fa5a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9166" y="-27324"/>
            <a:ext cx="7894636" cy="794813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8231506" y="1952814"/>
            <a:ext cx="2455392" cy="5262979"/>
          </a:xfrm>
          <a:prstGeom prst="rect">
            <a:avLst/>
          </a:prstGeom>
        </p:spPr>
        <p:txBody>
          <a:bodyPr wrap="square">
            <a:spAutoFit/>
          </a:bodyPr>
          <a:lstStyle/>
          <a:p>
            <a:pPr algn="ctr"/>
            <a:r>
              <a:rPr lang="es-ES" sz="2400" b="1" dirty="0"/>
              <a:t>PROBABLEMENTE HAS ESCUCHADO QUE LOS OJOS SON EL ESPEJO DEL ALMA. EN ESTA IMAGEN LO VES VIVO. ESTOS HERMANOS ESTÁN MUY TRISTES DEBIDO A LA GUERRA Y TODOS LOS PELIGROS QUE EXISTEN.</a:t>
            </a:r>
          </a:p>
        </p:txBody>
      </p:sp>
      <p:pic>
        <p:nvPicPr>
          <p:cNvPr id="4" name="Picture 3" descr="illusion-015"/>
          <p:cNvPicPr>
            <a:picLocks noChangeAspect="1" noChangeArrowheads="1" noCrop="1"/>
          </p:cNvPicPr>
          <p:nvPr/>
        </p:nvPicPr>
        <p:blipFill>
          <a:blip r:embed="rId3" cstate="print">
            <a:duotone>
              <a:prstClr val="black"/>
              <a:schemeClr val="accent3">
                <a:tint val="45000"/>
                <a:satMod val="400000"/>
              </a:schemeClr>
            </a:duotone>
            <a:lum bright="-49000" contrast="65000"/>
          </a:blip>
          <a:srcRect/>
          <a:stretch>
            <a:fillRect/>
          </a:stretch>
        </p:blipFill>
        <p:spPr bwMode="auto">
          <a:xfrm>
            <a:off x="7685471" y="-27324"/>
            <a:ext cx="3659706" cy="7735389"/>
          </a:xfrm>
          <a:prstGeom prst="rect">
            <a:avLst/>
          </a:prstGeom>
          <a:noFill/>
          <a:ln w="9525">
            <a:noFill/>
            <a:miter lim="800000"/>
            <a:headEnd/>
            <a:tailEnd/>
          </a:ln>
        </p:spPr>
      </p:pic>
    </p:spTree>
    <p:extLst>
      <p:ext uri="{BB962C8B-B14F-4D97-AF65-F5344CB8AC3E}">
        <p14:creationId xmlns:p14="http://schemas.microsoft.com/office/powerpoint/2010/main" val="3930846899"/>
      </p:ext>
    </p:extLst>
  </p:cSld>
  <p:clrMapOvr>
    <a:masterClrMapping/>
  </p:clrMapOvr>
  <mc:AlternateContent xmlns:mc="http://schemas.openxmlformats.org/markup-compatibility/2006" xmlns:p14="http://schemas.microsoft.com/office/powerpoint/2010/main">
    <mc:Choice Requires="p14">
      <p:transition spd="slow" p14:dur="3900" advTm="12000">
        <p14:glitter pattern="hexagon"/>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afterEffect">
                                  <p:stCondLst>
                                    <p:cond delay="0"/>
                                  </p:stCondLst>
                                  <p:childTnLst>
                                    <p:animEffect transition="out" filter="diamond(i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Resultado de imagen de los ojos mas lindos del mund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59966"/>
            <a:ext cx="11344191" cy="6840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5614256"/>
      </p:ext>
    </p:extLst>
  </p:cSld>
  <p:clrMapOvr>
    <a:masterClrMapping/>
  </p:clrMapOvr>
  <mc:AlternateContent xmlns:mc="http://schemas.openxmlformats.org/markup-compatibility/2006" xmlns:p14="http://schemas.microsoft.com/office/powerpoint/2010/main">
    <mc:Choice Requires="p14">
      <p:transition spd="slow" p14:dur="3900" advTm="6000">
        <p14:glitter pattern="hexagon"/>
      </p:transition>
    </mc:Choice>
    <mc:Fallback xmlns="">
      <p:transition spd="slow" advTm="6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Resultado de imagen de BONITOS OJOS WAV"/>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825" y="-18559"/>
            <a:ext cx="12250610" cy="7651259"/>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986759" y="5621876"/>
            <a:ext cx="2480106" cy="646331"/>
          </a:xfrm>
          <a:prstGeom prst="rect">
            <a:avLst/>
          </a:prstGeom>
        </p:spPr>
        <p:txBody>
          <a:bodyPr wrap="square">
            <a:spAutoFit/>
          </a:bodyPr>
          <a:lstStyle/>
          <a:p>
            <a:r>
              <a:rPr lang="es-ES" dirty="0"/>
              <a:t>Ojos marrones son más confiables</a:t>
            </a:r>
          </a:p>
        </p:txBody>
      </p:sp>
    </p:spTree>
    <p:extLst>
      <p:ext uri="{BB962C8B-B14F-4D97-AF65-F5344CB8AC3E}">
        <p14:creationId xmlns:p14="http://schemas.microsoft.com/office/powerpoint/2010/main" val="2090583554"/>
      </p:ext>
    </p:extLst>
  </p:cSld>
  <p:clrMapOvr>
    <a:masterClrMapping/>
  </p:clrMapOvr>
  <mc:AlternateContent xmlns:mc="http://schemas.openxmlformats.org/markup-compatibility/2006" xmlns:p14="http://schemas.microsoft.com/office/powerpoint/2010/main">
    <mc:Choice Requires="p14">
      <p:transition spd="slow" p14:dur="3900" advTm="12000">
        <p14:glitter pattern="hexagon"/>
      </p:transition>
    </mc:Choice>
    <mc:Fallback xmlns="">
      <p:transition spd="slow" advTm="12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pattFill prst="plaid">
          <a:fgClr>
            <a:srgbClr val="FF33CC"/>
          </a:fgClr>
          <a:bgClr>
            <a:schemeClr val="bg1"/>
          </a:bgClr>
        </a:pattFill>
        <a:effectLst/>
      </p:bgPr>
    </p:bg>
    <p:spTree>
      <p:nvGrpSpPr>
        <p:cNvPr id="1" name=""/>
        <p:cNvGrpSpPr/>
        <p:nvPr/>
      </p:nvGrpSpPr>
      <p:grpSpPr>
        <a:xfrm>
          <a:off x="0" y="0"/>
          <a:ext cx="0" cy="0"/>
          <a:chOff x="0" y="0"/>
          <a:chExt cx="0" cy="0"/>
        </a:xfrm>
      </p:grpSpPr>
      <p:pic>
        <p:nvPicPr>
          <p:cNvPr id="4098" name="Picture 2" descr="C:\Users\Jose Luis\Desktop\ac4df9b61911408b694f815746c6c87c.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62423" y="16998"/>
            <a:ext cx="7906072" cy="79060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543145"/>
      </p:ext>
    </p:extLst>
  </p:cSld>
  <p:clrMapOvr>
    <a:masterClrMapping/>
  </p:clrMapOvr>
  <mc:AlternateContent xmlns:mc="http://schemas.openxmlformats.org/markup-compatibility/2006" xmlns:p14="http://schemas.microsoft.com/office/powerpoint/2010/main">
    <mc:Choice Requires="p14">
      <p:transition spd="slow" p14:dur="3900" advTm="6000">
        <p14:glitter pattern="hexagon"/>
      </p:transition>
    </mc:Choice>
    <mc:Fallback xmlns="">
      <p:transition spd="slow" advTm="6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wojournals.com/images/blog/1a3ff251f5.jpg"/>
          <p:cNvPicPr>
            <a:picLocks noChangeAspect="1" noChangeArrowheads="1"/>
          </p:cNvPicPr>
          <p:nvPr/>
        </p:nvPicPr>
        <p:blipFill rotWithShape="1">
          <a:blip r:embed="rId2">
            <a:extLst>
              <a:ext uri="{28A0092B-C50C-407E-A947-70E740481C1C}">
                <a14:useLocalDpi xmlns:a14="http://schemas.microsoft.com/office/drawing/2010/main" val="0"/>
              </a:ext>
            </a:extLst>
          </a:blip>
          <a:srcRect l="5665" t="3953" r="5088" b="4365"/>
          <a:stretch/>
        </p:blipFill>
        <p:spPr bwMode="auto">
          <a:xfrm>
            <a:off x="22019" y="-283779"/>
            <a:ext cx="8225987" cy="7916479"/>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8453438" y="2808238"/>
            <a:ext cx="2816225" cy="4524315"/>
          </a:xfrm>
          <a:prstGeom prst="rect">
            <a:avLst/>
          </a:prstGeom>
        </p:spPr>
        <p:txBody>
          <a:bodyPr wrap="square">
            <a:spAutoFit/>
          </a:bodyPr>
          <a:lstStyle/>
          <a:p>
            <a:pPr algn="ctr"/>
            <a:r>
              <a:rPr lang="es-ES" sz="2400" b="1" dirty="0"/>
              <a:t>ESTAS DOS HERMANAS SON FAMOSAS POR SUS OJOS INCREÍBLES. ELLOS SON ABSOLUTAMENTE REALES; EL COLOR AZUL SE VUELVE AÚN MÁS SORPRENDENTE CUANDO EL CIELO NO TIENE NUBES.</a:t>
            </a:r>
          </a:p>
        </p:txBody>
      </p:sp>
      <p:pic>
        <p:nvPicPr>
          <p:cNvPr id="4" name="Picture 2" descr="http://1.bp.blogspot.com/-DPp_-kGDL64/TzR4_sgEQDI/AAAAAAAACWc/h2pOVQq0Y8Y/s1600/0k0289_gif-sicodelicos-21.gif"/>
          <p:cNvPicPr>
            <a:picLocks noChangeAspect="1" noChangeArrowheads="1" noCrop="1"/>
          </p:cNvPicPr>
          <p:nvPr/>
        </p:nvPicPr>
        <p:blipFill>
          <a:blip r:embed="rId3" cstate="print">
            <a:duotone>
              <a:schemeClr val="accent3">
                <a:shade val="45000"/>
                <a:satMod val="135000"/>
              </a:schemeClr>
              <a:prstClr val="white"/>
            </a:duotone>
            <a:lum bright="12000" contrast="76000"/>
          </a:blip>
          <a:srcRect/>
          <a:stretch>
            <a:fillRect/>
          </a:stretch>
        </p:blipFill>
        <p:spPr bwMode="auto">
          <a:xfrm>
            <a:off x="8248006" y="67400"/>
            <a:ext cx="3831953" cy="7632700"/>
          </a:xfrm>
          <a:prstGeom prst="rect">
            <a:avLst/>
          </a:prstGeom>
          <a:noFill/>
        </p:spPr>
      </p:pic>
    </p:spTree>
    <p:extLst>
      <p:ext uri="{BB962C8B-B14F-4D97-AF65-F5344CB8AC3E}">
        <p14:creationId xmlns:p14="http://schemas.microsoft.com/office/powerpoint/2010/main" val="2774792282"/>
      </p:ext>
    </p:extLst>
  </p:cSld>
  <p:clrMapOvr>
    <a:masterClrMapping/>
  </p:clrMapOvr>
  <mc:AlternateContent xmlns:mc="http://schemas.openxmlformats.org/markup-compatibility/2006" xmlns:p14="http://schemas.microsoft.com/office/powerpoint/2010/main">
    <mc:Choice Requires="p14">
      <p:transition spd="slow" p14:dur="3900" advTm="12000">
        <p14:glitter pattern="hexagon"/>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Ojos magnifico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669" y="0"/>
            <a:ext cx="11293332" cy="78052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8833895"/>
      </p:ext>
    </p:extLst>
  </p:cSld>
  <p:clrMapOvr>
    <a:masterClrMapping/>
  </p:clrMapOvr>
  <mc:AlternateContent xmlns:mc="http://schemas.openxmlformats.org/markup-compatibility/2006" xmlns:p14="http://schemas.microsoft.com/office/powerpoint/2010/main">
    <mc:Choice Requires="p14">
      <p:transition spd="slow" p14:dur="3900" advTm="6000">
        <p14:glitter pattern="hexagon"/>
        <p:sndAc>
          <p:stSnd>
            <p:snd r:embed="rId2" name="PERFIDIA.wav"/>
          </p:stSnd>
        </p:sndAc>
      </p:transition>
    </mc:Choice>
    <mc:Fallback xmlns="">
      <p:transition spd="slow" advTm="6000">
        <p:fade/>
        <p:sndAc>
          <p:stSnd>
            <p:snd r:embed="rId4" name="PERFIDIA.wav"/>
          </p:stSnd>
        </p:sndAc>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ojournals.com/images/blog/e6d994948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4090"/>
            <a:ext cx="11352922" cy="777679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56057" y="6552654"/>
            <a:ext cx="5292330" cy="923330"/>
          </a:xfrm>
          <a:prstGeom prst="rect">
            <a:avLst/>
          </a:prstGeom>
          <a:solidFill>
            <a:srgbClr val="FF33CC"/>
          </a:solidFill>
        </p:spPr>
        <p:txBody>
          <a:bodyPr wrap="square">
            <a:spAutoFit/>
          </a:bodyPr>
          <a:lstStyle/>
          <a:p>
            <a:r>
              <a:rPr lang="es-ES" dirty="0"/>
              <a:t> </a:t>
            </a:r>
            <a:r>
              <a:rPr lang="es-ES" dirty="0" smtClean="0"/>
              <a:t>ESTAS </a:t>
            </a:r>
            <a:r>
              <a:rPr lang="es-ES" dirty="0"/>
              <a:t>DOS </a:t>
            </a:r>
            <a:r>
              <a:rPr lang="es-ES" dirty="0" smtClean="0"/>
              <a:t>HERMANAS </a:t>
            </a:r>
            <a:r>
              <a:rPr lang="es-ES" dirty="0"/>
              <a:t>PARECEN SER DE DIFERENTES PLANETAS. ¿ESTÁS DE ACUERDO EN QUE LOS OJOS AZULES SE VEN MÁS AMIGABLES QUE LOS OSCUROS?</a:t>
            </a:r>
          </a:p>
        </p:txBody>
      </p:sp>
    </p:spTree>
    <p:extLst>
      <p:ext uri="{BB962C8B-B14F-4D97-AF65-F5344CB8AC3E}">
        <p14:creationId xmlns:p14="http://schemas.microsoft.com/office/powerpoint/2010/main" val="3929115881"/>
      </p:ext>
    </p:extLst>
  </p:cSld>
  <p:clrMapOvr>
    <a:masterClrMapping/>
  </p:clrMapOvr>
  <mc:AlternateContent xmlns:mc="http://schemas.openxmlformats.org/markup-compatibility/2006" xmlns:p14="http://schemas.microsoft.com/office/powerpoint/2010/main">
    <mc:Choice Requires="p14">
      <p:transition spd="slow" p14:dur="3900" advTm="12000">
        <p14:glitter pattern="hexagon"/>
      </p:transition>
    </mc:Choice>
    <mc:Fallback xmlns="">
      <p:transition spd="slow" advTm="12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Resultado de imagen de los ojos mas lindos del mund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73" y="-1"/>
            <a:ext cx="5265136" cy="931869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Resultado de imagen de los ojos mas lindos del mund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73663" y="-1"/>
            <a:ext cx="6096000" cy="7953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8862937"/>
      </p:ext>
    </p:extLst>
  </p:cSld>
  <p:clrMapOvr>
    <a:masterClrMapping/>
  </p:clrMapOvr>
  <mc:AlternateContent xmlns:mc="http://schemas.openxmlformats.org/markup-compatibility/2006" xmlns:p14="http://schemas.microsoft.com/office/powerpoint/2010/main">
    <mc:Choice Requires="p14">
      <p:transition spd="slow" p14:dur="3900" advTm="6000">
        <p14:glitter pattern="hexagon"/>
      </p:transition>
    </mc:Choice>
    <mc:Fallback xmlns="">
      <p:transition spd="slow" advTm="6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http://wojournals.com/images/blog/6ca642f29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817" y="0"/>
            <a:ext cx="11467480" cy="800729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62" y="359966"/>
            <a:ext cx="2682341" cy="4524315"/>
          </a:xfrm>
          <a:prstGeom prst="rect">
            <a:avLst/>
          </a:prstGeom>
        </p:spPr>
        <p:txBody>
          <a:bodyPr wrap="square">
            <a:spAutoFit/>
          </a:bodyPr>
          <a:lstStyle/>
          <a:p>
            <a:pPr algn="ctr"/>
            <a:r>
              <a:rPr lang="es-ES" sz="2400" b="1" dirty="0"/>
              <a:t>ANGELINA JOLIE TAMBIÉN TIENE OJOS MARAVILLOSOS CON UN COLOR PROFUNDO Y NATURAL. LLEVA UN TIEMPO DISFRUTAR DE LA VISTA IMPOSIBLE DE ESTA HERMOSA CARA.</a:t>
            </a:r>
          </a:p>
        </p:txBody>
      </p:sp>
    </p:spTree>
    <p:extLst>
      <p:ext uri="{BB962C8B-B14F-4D97-AF65-F5344CB8AC3E}">
        <p14:creationId xmlns:p14="http://schemas.microsoft.com/office/powerpoint/2010/main" val="361942983"/>
      </p:ext>
    </p:extLst>
  </p:cSld>
  <p:clrMapOvr>
    <a:masterClrMapping/>
  </p:clrMapOvr>
  <mc:AlternateContent xmlns:mc="http://schemas.openxmlformats.org/markup-compatibility/2006" xmlns:p14="http://schemas.microsoft.com/office/powerpoint/2010/main">
    <mc:Choice Requires="p14">
      <p:transition spd="slow" p14:dur="3900" advTm="12000">
        <p14:glitter pattern="hexagon"/>
      </p:transition>
    </mc:Choice>
    <mc:Fallback xmlns="">
      <p:transition spd="slow" advTm="12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Resultado de imagen de los ojos mas lindos del mundo"/>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a:stretch/>
        </p:blipFill>
        <p:spPr bwMode="auto">
          <a:xfrm>
            <a:off x="6950787" y="34676"/>
            <a:ext cx="5636436" cy="76327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Resultado de imagen de los ojos mas lindos del mund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801" y="0"/>
            <a:ext cx="6936986" cy="7632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1193719"/>
      </p:ext>
    </p:extLst>
  </p:cSld>
  <p:clrMapOvr>
    <a:masterClrMapping/>
  </p:clrMapOvr>
  <mc:AlternateContent xmlns:mc="http://schemas.openxmlformats.org/markup-compatibility/2006" xmlns:p14="http://schemas.microsoft.com/office/powerpoint/2010/main">
    <mc:Choice Requires="p14">
      <p:transition spd="slow" p14:dur="3900" advTm="6000">
        <p14:glitter pattern="hexagon"/>
      </p:transition>
    </mc:Choice>
    <mc:Fallback xmlns="">
      <p:transition spd="slow" advTm="6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wojournals.com/images/blog/1ae844dae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833" y="0"/>
            <a:ext cx="7632700" cy="76327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7795071" y="3736491"/>
            <a:ext cx="2599408" cy="3046988"/>
          </a:xfrm>
          <a:prstGeom prst="rect">
            <a:avLst/>
          </a:prstGeom>
        </p:spPr>
        <p:txBody>
          <a:bodyPr wrap="square">
            <a:spAutoFit/>
          </a:bodyPr>
          <a:lstStyle/>
          <a:p>
            <a:pPr algn="ctr"/>
            <a:r>
              <a:rPr lang="es-ES" sz="2400" b="1" dirty="0"/>
              <a:t>OTRO PAR DE OJOS QUE PROBABLEMENTE LLAMARÍAS OJOS AZULES. PARECEN SER IRREALES, ¡PERO SON REALES!</a:t>
            </a:r>
          </a:p>
        </p:txBody>
      </p:sp>
      <p:pic>
        <p:nvPicPr>
          <p:cNvPr id="4" name="Picture 2" descr="http://1.bp.blogspot.com/-DPp_-kGDL64/TzR4_sgEQDI/AAAAAAAACWc/h2pOVQq0Y8Y/s1600/0k0289_gif-sicodelicos-21.gif"/>
          <p:cNvPicPr>
            <a:picLocks noChangeAspect="1" noChangeArrowheads="1" noCrop="1"/>
          </p:cNvPicPr>
          <p:nvPr/>
        </p:nvPicPr>
        <p:blipFill>
          <a:blip r:embed="rId3" cstate="print">
            <a:duotone>
              <a:schemeClr val="accent3">
                <a:shade val="45000"/>
                <a:satMod val="135000"/>
              </a:schemeClr>
              <a:prstClr val="white"/>
            </a:duotone>
            <a:lum bright="12000" contrast="76000"/>
          </a:blip>
          <a:srcRect/>
          <a:stretch>
            <a:fillRect/>
          </a:stretch>
        </p:blipFill>
        <p:spPr bwMode="auto">
          <a:xfrm>
            <a:off x="7290867" y="67400"/>
            <a:ext cx="4789092" cy="7632700"/>
          </a:xfrm>
          <a:prstGeom prst="rect">
            <a:avLst/>
          </a:prstGeom>
          <a:noFill/>
        </p:spPr>
      </p:pic>
    </p:spTree>
    <p:extLst>
      <p:ext uri="{BB962C8B-B14F-4D97-AF65-F5344CB8AC3E}">
        <p14:creationId xmlns:p14="http://schemas.microsoft.com/office/powerpoint/2010/main" val="3182557889"/>
      </p:ext>
    </p:extLst>
  </p:cSld>
  <p:clrMapOvr>
    <a:masterClrMapping/>
  </p:clrMapOvr>
  <mc:AlternateContent xmlns:mc="http://schemas.openxmlformats.org/markup-compatibility/2006" xmlns:p14="http://schemas.microsoft.com/office/powerpoint/2010/main">
    <mc:Choice Requires="p14">
      <p:transition spd="slow" p14:dur="3900" advTm="12000">
        <p14:glitter pattern="hexagon"/>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Resultado de imagen de los ojos mas lindos del mundo"/>
          <p:cNvPicPr>
            <a:picLocks noChangeAspect="1" noChangeArrowheads="1"/>
          </p:cNvPicPr>
          <p:nvPr/>
        </p:nvPicPr>
        <p:blipFill rotWithShape="1">
          <a:blip r:embed="rId2">
            <a:extLst>
              <a:ext uri="{28A0092B-C50C-407E-A947-70E740481C1C}">
                <a14:useLocalDpi xmlns:a14="http://schemas.microsoft.com/office/drawing/2010/main" val="0"/>
              </a:ext>
            </a:extLst>
          </a:blip>
          <a:srcRect t="12244" b="13184"/>
          <a:stretch/>
        </p:blipFill>
        <p:spPr bwMode="auto">
          <a:xfrm>
            <a:off x="-701873" y="0"/>
            <a:ext cx="12718326" cy="7632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6548495"/>
      </p:ext>
    </p:extLst>
  </p:cSld>
  <p:clrMapOvr>
    <a:masterClrMapping/>
  </p:clrMapOvr>
  <mc:AlternateContent xmlns:mc="http://schemas.openxmlformats.org/markup-compatibility/2006" xmlns:p14="http://schemas.microsoft.com/office/powerpoint/2010/main">
    <mc:Choice Requires="p14">
      <p:transition spd="slow" p14:dur="3900" advTm="6000">
        <p14:glitter pattern="hexagon"/>
      </p:transition>
    </mc:Choice>
    <mc:Fallback xmlns="">
      <p:transition spd="slow" advTm="6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wojournals.com/images/blog/fef756215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93432" y="0"/>
            <a:ext cx="7685339" cy="76327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06239" y="3168278"/>
            <a:ext cx="2816225" cy="3785652"/>
          </a:xfrm>
          <a:prstGeom prst="rect">
            <a:avLst/>
          </a:prstGeom>
        </p:spPr>
        <p:txBody>
          <a:bodyPr wrap="square">
            <a:spAutoFit/>
          </a:bodyPr>
          <a:lstStyle/>
          <a:p>
            <a:pPr algn="ctr"/>
            <a:r>
              <a:rPr lang="es-ES" sz="2000" b="1" dirty="0"/>
              <a:t>LOS OJOS DE ESTE HOMBRE SON UN MISTERIO. TAL DESVIACIÓN ES POSIBLE UNA VEZ EN MIL MILLONES DE PERSONAS. AQUÍ PUEDES VER LA MARAVILLOSA IMAGEN CREADA POR DIFERENTES COLORES DE OJOS.</a:t>
            </a:r>
          </a:p>
        </p:txBody>
      </p:sp>
      <p:pic>
        <p:nvPicPr>
          <p:cNvPr id="4" name="Picture 3" descr="illusion-015"/>
          <p:cNvPicPr>
            <a:picLocks noChangeAspect="1" noChangeArrowheads="1" noCrop="1"/>
          </p:cNvPicPr>
          <p:nvPr/>
        </p:nvPicPr>
        <p:blipFill>
          <a:blip r:embed="rId3" cstate="print">
            <a:duotone>
              <a:prstClr val="black"/>
              <a:schemeClr val="accent3">
                <a:tint val="45000"/>
                <a:satMod val="400000"/>
              </a:schemeClr>
            </a:duotone>
            <a:lum bright="-49000" contrast="65000"/>
          </a:blip>
          <a:srcRect/>
          <a:stretch>
            <a:fillRect/>
          </a:stretch>
        </p:blipFill>
        <p:spPr bwMode="auto">
          <a:xfrm>
            <a:off x="0" y="-102689"/>
            <a:ext cx="3622041" cy="7735389"/>
          </a:xfrm>
          <a:prstGeom prst="rect">
            <a:avLst/>
          </a:prstGeom>
          <a:noFill/>
          <a:ln w="9525">
            <a:noFill/>
            <a:miter lim="800000"/>
            <a:headEnd/>
            <a:tailEnd/>
          </a:ln>
        </p:spPr>
      </p:pic>
    </p:spTree>
    <p:extLst>
      <p:ext uri="{BB962C8B-B14F-4D97-AF65-F5344CB8AC3E}">
        <p14:creationId xmlns:p14="http://schemas.microsoft.com/office/powerpoint/2010/main" val="3189255816"/>
      </p:ext>
    </p:extLst>
  </p:cSld>
  <p:clrMapOvr>
    <a:masterClrMapping/>
  </p:clrMapOvr>
  <mc:AlternateContent xmlns:mc="http://schemas.openxmlformats.org/markup-compatibility/2006" xmlns:p14="http://schemas.microsoft.com/office/powerpoint/2010/main">
    <mc:Choice Requires="p14">
      <p:transition spd="slow" p14:dur="3900" advTm="12000">
        <p14:glitter pattern="hexagon"/>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afterEffect">
                                  <p:stCondLst>
                                    <p:cond delay="0"/>
                                  </p:stCondLst>
                                  <p:childTnLst>
                                    <p:animEffect transition="out" filter="diamond(i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Resultado de imagen de los ojos mas lindos del mundo"/>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3" name="AutoShape 4" descr="Resultado de imagen de los ojos mas lindos del mundo"/>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34822" name="Picture 6" descr="Resultado de imagen de los ojos mas lindos del mund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56" y="0"/>
            <a:ext cx="11487337" cy="7632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7486995"/>
      </p:ext>
    </p:extLst>
  </p:cSld>
  <p:clrMapOvr>
    <a:masterClrMapping/>
  </p:clrMapOvr>
  <mc:AlternateContent xmlns:mc="http://schemas.openxmlformats.org/markup-compatibility/2006" xmlns:p14="http://schemas.microsoft.com/office/powerpoint/2010/main">
    <mc:Choice Requires="p14">
      <p:transition spd="slow" p14:dur="3900" advTm="6000">
        <p14:glitter pattern="hexagon"/>
      </p:transition>
    </mc:Choice>
    <mc:Fallback xmlns="">
      <p:transition spd="slow" advTm="6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Resultado de imagen de los ojos mas lindos del mundo"/>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3" name="AutoShape 4" descr="Resultado de imagen de los ojos mas lindos del mundo"/>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33798" name="Picture 6" descr="https://media.aweita.larepublica.pe/678x508/aweita/imagen/2018/02/08/noticia-ojosmaslindosporta.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55" y="-35129"/>
            <a:ext cx="11257108" cy="77734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036805"/>
      </p:ext>
    </p:extLst>
  </p:cSld>
  <p:clrMapOvr>
    <a:masterClrMapping/>
  </p:clrMapOvr>
  <mc:AlternateContent xmlns:mc="http://schemas.openxmlformats.org/markup-compatibility/2006" xmlns:p14="http://schemas.microsoft.com/office/powerpoint/2010/main">
    <mc:Choice Requires="p14">
      <p:transition spd="slow" p14:dur="3900" advTm="5000">
        <p14:glitter pattern="hexagon"/>
      </p:transition>
    </mc:Choice>
    <mc:Fallback xmlns="">
      <p:transition spd="slow" advTm="5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wojournals.com/images/blog/a245e05cf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167" y="0"/>
            <a:ext cx="11335437" cy="76327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95679" y="5720766"/>
            <a:ext cx="4982882" cy="1477328"/>
          </a:xfrm>
          <a:prstGeom prst="rect">
            <a:avLst/>
          </a:prstGeom>
          <a:solidFill>
            <a:srgbClr val="FF33CC"/>
          </a:solidFill>
        </p:spPr>
        <p:txBody>
          <a:bodyPr wrap="square">
            <a:spAutoFit/>
          </a:bodyPr>
          <a:lstStyle/>
          <a:p>
            <a:pPr algn="ctr"/>
            <a:r>
              <a:rPr lang="es-ES" b="1" dirty="0"/>
              <a:t>MILA KUNIS TIENE PROBABLEMENTE LOS OJOS MÁS HERMOSOS EN HOLLYWOOD. LO QUE ES MÁS INTERESANTE, SUS OJOS SE VEN ABSOLUTAMENTE DIFERENTES BAJO DIVERSAS CONDICIONES.</a:t>
            </a:r>
          </a:p>
        </p:txBody>
      </p:sp>
    </p:spTree>
    <p:extLst>
      <p:ext uri="{BB962C8B-B14F-4D97-AF65-F5344CB8AC3E}">
        <p14:creationId xmlns:p14="http://schemas.microsoft.com/office/powerpoint/2010/main" val="2923754621"/>
      </p:ext>
    </p:extLst>
  </p:cSld>
  <p:clrMapOvr>
    <a:masterClrMapping/>
  </p:clrMapOvr>
  <mc:AlternateContent xmlns:mc="http://schemas.openxmlformats.org/markup-compatibility/2006" xmlns:p14="http://schemas.microsoft.com/office/powerpoint/2010/main">
    <mc:Choice Requires="p14">
      <p:transition spd="slow" p14:dur="3900" advTm="12000">
        <p14:glitter pattern="hexagon"/>
        <p:sndAc>
          <p:stSnd>
            <p:snd r:embed="rId2" name="LA PALOMA.wav"/>
          </p:stSnd>
        </p:sndAc>
      </p:transition>
    </mc:Choice>
    <mc:Fallback xmlns="">
      <p:transition spd="slow" advTm="12000">
        <p:fade/>
        <p:sndAc>
          <p:stSnd>
            <p:snd r:embed="rId4" name="LA PALOMA.wav"/>
          </p:stSnd>
        </p:sndAc>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wojournals.com/images/blog/ef845d98e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741" y="0"/>
            <a:ext cx="11797685" cy="76327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68295" y="792014"/>
            <a:ext cx="2458224" cy="3139321"/>
          </a:xfrm>
          <a:prstGeom prst="rect">
            <a:avLst/>
          </a:prstGeom>
        </p:spPr>
        <p:txBody>
          <a:bodyPr wrap="square">
            <a:spAutoFit/>
          </a:bodyPr>
          <a:lstStyle/>
          <a:p>
            <a:r>
              <a:rPr lang="es-ES" b="1" dirty="0"/>
              <a:t>JARED LETO ES FAMOSO POR SUS OJOS IMPOSIBLES. NO SE TRATA SOLO DEL COLOR PROFUNDO, SINO TAMBIÉN DE LA FORMA Y EL TAMAÑO ÚNICOS DE LOS OJOS QUE PUEDES VER CLARAMENTE EN LA FOTO</a:t>
            </a:r>
            <a:r>
              <a:rPr lang="es-ES" dirty="0"/>
              <a:t>.</a:t>
            </a:r>
          </a:p>
        </p:txBody>
      </p:sp>
    </p:spTree>
    <p:extLst>
      <p:ext uri="{BB962C8B-B14F-4D97-AF65-F5344CB8AC3E}">
        <p14:creationId xmlns:p14="http://schemas.microsoft.com/office/powerpoint/2010/main" val="26609119"/>
      </p:ext>
    </p:extLst>
  </p:cSld>
  <p:clrMapOvr>
    <a:masterClrMapping/>
  </p:clrMapOvr>
  <mc:AlternateContent xmlns:mc="http://schemas.openxmlformats.org/markup-compatibility/2006" xmlns:p14="http://schemas.microsoft.com/office/powerpoint/2010/main">
    <mc:Choice Requires="p14">
      <p:transition spd="slow" p14:dur="3900" advTm="11000">
        <p14:glitter pattern="hexagon"/>
      </p:transition>
    </mc:Choice>
    <mc:Fallback xmlns="">
      <p:transition spd="slow" advTm="11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wojournals.com/images/blog/7c7e326a3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7358" y="0"/>
            <a:ext cx="11434598" cy="5904582"/>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056221" y="6175876"/>
            <a:ext cx="9289032" cy="1200329"/>
          </a:xfrm>
          <a:prstGeom prst="rect">
            <a:avLst/>
          </a:prstGeom>
        </p:spPr>
        <p:txBody>
          <a:bodyPr wrap="square">
            <a:spAutoFit/>
          </a:bodyPr>
          <a:lstStyle/>
          <a:p>
            <a:pPr algn="ctr"/>
            <a:r>
              <a:rPr lang="es-ES" sz="2400" b="1" dirty="0"/>
              <a:t> NO PODÍAMOS PERDERNOS A LOS NIÑOS ASIÁTICOS CON SUS OJOS ABSOLUTAMENTE IMPOSIBLES. ESTOS SON OJOS 100% NATURALES, Y ESE COLOR RARA VEZ SE ENCUENTRA EN TODO EL PLANETA.</a:t>
            </a:r>
          </a:p>
        </p:txBody>
      </p:sp>
    </p:spTree>
    <p:extLst>
      <p:ext uri="{BB962C8B-B14F-4D97-AF65-F5344CB8AC3E}">
        <p14:creationId xmlns:p14="http://schemas.microsoft.com/office/powerpoint/2010/main" val="970407775"/>
      </p:ext>
    </p:extLst>
  </p:cSld>
  <p:clrMapOvr>
    <a:masterClrMapping/>
  </p:clrMapOvr>
  <mc:AlternateContent xmlns:mc="http://schemas.openxmlformats.org/markup-compatibility/2006" xmlns:p14="http://schemas.microsoft.com/office/powerpoint/2010/main">
    <mc:Choice Requires="p14">
      <p:transition spd="slow" p14:dur="3900" advTm="14000">
        <p14:glitter pattern="hexagon"/>
      </p:transition>
    </mc:Choice>
    <mc:Fallback xmlns="">
      <p:transition spd="slow" advTm="14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Resultado de imagen de los ojos mas lindos del mund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1414"/>
            <a:ext cx="11269664" cy="77346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1265059"/>
      </p:ext>
    </p:extLst>
  </p:cSld>
  <p:clrMapOvr>
    <a:masterClrMapping/>
  </p:clrMapOvr>
  <mc:AlternateContent xmlns:mc="http://schemas.openxmlformats.org/markup-compatibility/2006" xmlns:p14="http://schemas.microsoft.com/office/powerpoint/2010/main">
    <mc:Choice Requires="p14">
      <p:transition spd="slow" p14:dur="3900" advTm="5000">
        <p14:glitter pattern="hexagon"/>
      </p:transition>
    </mc:Choice>
    <mc:Fallback xmlns="">
      <p:transition spd="slow" advTm="5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pattFill prst="trellis">
          <a:fgClr>
            <a:srgbClr val="FF66CC"/>
          </a:fgClr>
          <a:bgClr>
            <a:schemeClr val="bg1"/>
          </a:bgClr>
        </a:pattFill>
        <a:effectLst/>
      </p:bgPr>
    </p:bg>
    <p:spTree>
      <p:nvGrpSpPr>
        <p:cNvPr id="1" name=""/>
        <p:cNvGrpSpPr/>
        <p:nvPr/>
      </p:nvGrpSpPr>
      <p:grpSpPr>
        <a:xfrm>
          <a:off x="0" y="0"/>
          <a:ext cx="0" cy="0"/>
          <a:chOff x="0" y="0"/>
          <a:chExt cx="0" cy="0"/>
        </a:xfrm>
      </p:grpSpPr>
      <p:pic>
        <p:nvPicPr>
          <p:cNvPr id="15362" name="Picture 2" descr="http://wojournals.com/images/blog/3d4a3ea8b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916"/>
            <a:ext cx="9211138" cy="7936722"/>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7998346" y="287958"/>
            <a:ext cx="2816225" cy="3416320"/>
          </a:xfrm>
          <a:prstGeom prst="rect">
            <a:avLst/>
          </a:prstGeom>
        </p:spPr>
        <p:txBody>
          <a:bodyPr wrap="square">
            <a:spAutoFit/>
          </a:bodyPr>
          <a:lstStyle/>
          <a:p>
            <a:pPr algn="ctr"/>
            <a:r>
              <a:rPr lang="es-ES" sz="2400" b="1" dirty="0"/>
              <a:t>PARECE QUE LOS OJOS DE ESTE </a:t>
            </a:r>
            <a:r>
              <a:rPr lang="es-ES" sz="2400" b="1" dirty="0" smtClean="0"/>
              <a:t>CHICO </a:t>
            </a:r>
            <a:r>
              <a:rPr lang="es-ES" sz="2400" b="1" dirty="0"/>
              <a:t>ESTÁN ILUMINADOS DESDE ATRÁS. EL COLOR AZUL OCÉANO CLARO AGREGA MISTERIO A LA IMAGEN </a:t>
            </a:r>
            <a:r>
              <a:rPr lang="es-ES" sz="2400" b="1" dirty="0" smtClean="0"/>
              <a:t>DEL </a:t>
            </a:r>
            <a:r>
              <a:rPr lang="es-ES" sz="2400" b="1" dirty="0"/>
              <a:t>JOVEN</a:t>
            </a:r>
            <a:r>
              <a:rPr lang="es-ES" dirty="0"/>
              <a:t>.</a:t>
            </a:r>
          </a:p>
        </p:txBody>
      </p:sp>
    </p:spTree>
    <p:extLst>
      <p:ext uri="{BB962C8B-B14F-4D97-AF65-F5344CB8AC3E}">
        <p14:creationId xmlns:p14="http://schemas.microsoft.com/office/powerpoint/2010/main" val="3549581263"/>
      </p:ext>
    </p:extLst>
  </p:cSld>
  <p:clrMapOvr>
    <a:masterClrMapping/>
  </p:clrMapOvr>
  <mc:AlternateContent xmlns:mc="http://schemas.openxmlformats.org/markup-compatibility/2006" xmlns:p14="http://schemas.microsoft.com/office/powerpoint/2010/main">
    <mc:Choice Requires="p14">
      <p:transition spd="slow" p14:dur="3900" advTm="11000">
        <p14:glitter pattern="hexagon"/>
      </p:transition>
    </mc:Choice>
    <mc:Fallback xmlns="">
      <p:transition spd="slow" advTm="11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wojournals.com/images/blog/d2300a6ff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998" y="388780"/>
            <a:ext cx="4619625" cy="695325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562823" y="4680446"/>
            <a:ext cx="4831656" cy="2677656"/>
          </a:xfrm>
          <a:prstGeom prst="rect">
            <a:avLst/>
          </a:prstGeom>
        </p:spPr>
        <p:txBody>
          <a:bodyPr wrap="square">
            <a:spAutoFit/>
          </a:bodyPr>
          <a:lstStyle/>
          <a:p>
            <a:pPr algn="ctr"/>
            <a:r>
              <a:rPr lang="es-ES" sz="2400" b="1" dirty="0" smtClean="0"/>
              <a:t>ESTA NIÑA </a:t>
            </a:r>
            <a:r>
              <a:rPr lang="es-ES" sz="2400" b="1" dirty="0"/>
              <a:t>TIENE OJOS MARAVILLOSOS QUE ADORAN A LOS DEMÁS CON SU PROFUNDIDAD Y MIRADA CELESTIAL. ES DIFÍCIL CREER QUE ESOS OJOS SON REALMENTE NATURALES, ¡PERO LO SON!</a:t>
            </a:r>
          </a:p>
        </p:txBody>
      </p:sp>
      <p:pic>
        <p:nvPicPr>
          <p:cNvPr id="4" name="Picture 3" descr="illusion-015"/>
          <p:cNvPicPr>
            <a:picLocks noChangeAspect="1" noChangeArrowheads="1" noCrop="1"/>
          </p:cNvPicPr>
          <p:nvPr/>
        </p:nvPicPr>
        <p:blipFill>
          <a:blip r:embed="rId3" cstate="print">
            <a:duotone>
              <a:prstClr val="black"/>
              <a:schemeClr val="accent3">
                <a:tint val="45000"/>
                <a:satMod val="400000"/>
              </a:schemeClr>
            </a:duotone>
            <a:lum bright="-49000" contrast="65000"/>
          </a:blip>
          <a:srcRect/>
          <a:stretch>
            <a:fillRect/>
          </a:stretch>
        </p:blipFill>
        <p:spPr bwMode="auto">
          <a:xfrm>
            <a:off x="5058767" y="-30436"/>
            <a:ext cx="6272609" cy="7735389"/>
          </a:xfrm>
          <a:prstGeom prst="rect">
            <a:avLst/>
          </a:prstGeom>
          <a:noFill/>
          <a:ln w="9525">
            <a:noFill/>
            <a:miter lim="800000"/>
            <a:headEnd/>
            <a:tailEnd/>
          </a:ln>
        </p:spPr>
      </p:pic>
    </p:spTree>
    <p:extLst>
      <p:ext uri="{BB962C8B-B14F-4D97-AF65-F5344CB8AC3E}">
        <p14:creationId xmlns:p14="http://schemas.microsoft.com/office/powerpoint/2010/main" val="2527612423"/>
      </p:ext>
    </p:extLst>
  </p:cSld>
  <p:clrMapOvr>
    <a:masterClrMapping/>
  </p:clrMapOvr>
  <mc:AlternateContent xmlns:mc="http://schemas.openxmlformats.org/markup-compatibility/2006" xmlns:p14="http://schemas.microsoft.com/office/powerpoint/2010/main">
    <mc:Choice Requires="p14">
      <p:transition spd="slow" p14:dur="3900" advTm="12000">
        <p14:glitter pattern="hexagon"/>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afterEffect">
                                  <p:stCondLst>
                                    <p:cond delay="0"/>
                                  </p:stCondLst>
                                  <p:childTnLst>
                                    <p:animEffect transition="out" filter="diamond(i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Resultado de imagen de los ojos mas lindos del mund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6925" y="-23617"/>
            <a:ext cx="6470634" cy="7909024"/>
          </a:xfrm>
          <a:prstGeom prst="rect">
            <a:avLst/>
          </a:prstGeom>
          <a:noFill/>
          <a:extLst>
            <a:ext uri="{909E8E84-426E-40DD-AFC4-6F175D3DCCD1}">
              <a14:hiddenFill xmlns:a14="http://schemas.microsoft.com/office/drawing/2010/main">
                <a:solidFill>
                  <a:srgbClr val="FFFFFF"/>
                </a:solidFill>
              </a14:hiddenFill>
            </a:ext>
          </a:extLst>
        </p:spPr>
      </p:pic>
      <p:pic>
        <p:nvPicPr>
          <p:cNvPr id="24578" name="Picture 2" descr="Resultado de imagen de los ojos mas lindos del mund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095"/>
            <a:ext cx="6642944" cy="78843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1236267"/>
      </p:ext>
    </p:extLst>
  </p:cSld>
  <p:clrMapOvr>
    <a:masterClrMapping/>
  </p:clrMapOvr>
  <mc:AlternateContent xmlns:mc="http://schemas.openxmlformats.org/markup-compatibility/2006" xmlns:p14="http://schemas.microsoft.com/office/powerpoint/2010/main">
    <mc:Choice Requires="p14">
      <p:transition spd="slow" p14:dur="3900" advTm="6000">
        <p14:glitter pattern="hexagon"/>
      </p:transition>
    </mc:Choice>
    <mc:Fallback xmlns="">
      <p:transition spd="slow" advTm="6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wojournals.com/images/blog/6c1519b93c.jpg"/>
          <p:cNvPicPr>
            <a:picLocks noChangeAspect="1" noChangeArrowheads="1"/>
          </p:cNvPicPr>
          <p:nvPr/>
        </p:nvPicPr>
        <p:blipFill rotWithShape="1">
          <a:blip r:embed="rId2">
            <a:extLst>
              <a:ext uri="{28A0092B-C50C-407E-A947-70E740481C1C}">
                <a14:useLocalDpi xmlns:a14="http://schemas.microsoft.com/office/drawing/2010/main" val="0"/>
              </a:ext>
            </a:extLst>
          </a:blip>
          <a:srcRect l="3250" t="10986" r="5148" b="13284"/>
          <a:stretch/>
        </p:blipFill>
        <p:spPr bwMode="auto">
          <a:xfrm>
            <a:off x="-10834" y="1975"/>
            <a:ext cx="11280497" cy="7703557"/>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986759" y="6001484"/>
            <a:ext cx="6048672" cy="1631216"/>
          </a:xfrm>
          <a:prstGeom prst="rect">
            <a:avLst/>
          </a:prstGeom>
        </p:spPr>
        <p:txBody>
          <a:bodyPr wrap="square">
            <a:spAutoFit/>
          </a:bodyPr>
          <a:lstStyle/>
          <a:p>
            <a:pPr algn="ctr"/>
            <a:r>
              <a:rPr lang="es-ES" sz="2000" b="1" dirty="0"/>
              <a:t>LOS OJOS NATURALES ABSOLUTAMENTE DESLUMBRANTES DE ESTA NIÑA INDIA CREAN UNA SENSACIÓN MARAVILLOSA DE UN CIELO PRIMAVERAL. LA PROFUNDIDAD DEL COLOR PUEDE LLEVARTE A PENSAR QUE NO SON REALES.</a:t>
            </a:r>
          </a:p>
        </p:txBody>
      </p:sp>
    </p:spTree>
    <p:extLst>
      <p:ext uri="{BB962C8B-B14F-4D97-AF65-F5344CB8AC3E}">
        <p14:creationId xmlns:p14="http://schemas.microsoft.com/office/powerpoint/2010/main" val="3554764486"/>
      </p:ext>
    </p:extLst>
  </p:cSld>
  <p:clrMapOvr>
    <a:masterClrMapping/>
  </p:clrMapOvr>
  <mc:AlternateContent xmlns:mc="http://schemas.openxmlformats.org/markup-compatibility/2006" xmlns:p14="http://schemas.microsoft.com/office/powerpoint/2010/main">
    <mc:Choice Requires="p14">
      <p:transition spd="slow" p14:dur="3900" advTm="12000">
        <p14:glitter pattern="hexagon"/>
      </p:transition>
    </mc:Choice>
    <mc:Fallback xmlns="">
      <p:transition spd="slow" advTm="12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http://wojournals.com/images/blog/42d1b48a9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53" y="-402615"/>
            <a:ext cx="11279615" cy="8467437"/>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8227119" y="2080242"/>
            <a:ext cx="2816225" cy="1754326"/>
          </a:xfrm>
          <a:prstGeom prst="rect">
            <a:avLst/>
          </a:prstGeom>
        </p:spPr>
        <p:txBody>
          <a:bodyPr wrap="square">
            <a:spAutoFit/>
          </a:bodyPr>
          <a:lstStyle/>
          <a:p>
            <a:r>
              <a:rPr lang="es-ES" dirty="0">
                <a:solidFill>
                  <a:schemeClr val="bg1"/>
                </a:solidFill>
              </a:rPr>
              <a:t>ES PROBABLE QUE VEAS EL MUNDO ENTERO EN LOS SABIOS OJOS DE ESTE </a:t>
            </a:r>
            <a:r>
              <a:rPr lang="es-ES" dirty="0" smtClean="0">
                <a:solidFill>
                  <a:schemeClr val="bg1"/>
                </a:solidFill>
              </a:rPr>
              <a:t>CHICO</a:t>
            </a:r>
            <a:r>
              <a:rPr lang="es-ES" dirty="0" smtClean="0">
                <a:solidFill>
                  <a:schemeClr val="bg1"/>
                </a:solidFill>
              </a:rPr>
              <a:t>. </a:t>
            </a:r>
            <a:r>
              <a:rPr lang="es-ES" dirty="0">
                <a:solidFill>
                  <a:schemeClr val="bg1"/>
                </a:solidFill>
              </a:rPr>
              <a:t>LA IMAGEN TIENE UN FONDO DESCONOCIDO Y AÚN ATRAE A TU ALMA.</a:t>
            </a:r>
          </a:p>
        </p:txBody>
      </p:sp>
    </p:spTree>
    <p:extLst>
      <p:ext uri="{BB962C8B-B14F-4D97-AF65-F5344CB8AC3E}">
        <p14:creationId xmlns:p14="http://schemas.microsoft.com/office/powerpoint/2010/main" val="937959610"/>
      </p:ext>
    </p:extLst>
  </p:cSld>
  <p:clrMapOvr>
    <a:masterClrMapping/>
  </p:clrMapOvr>
  <mc:AlternateContent xmlns:mc="http://schemas.openxmlformats.org/markup-compatibility/2006" xmlns:p14="http://schemas.microsoft.com/office/powerpoint/2010/main">
    <mc:Choice Requires="p14">
      <p:transition spd="slow" p14:dur="3900" advTm="11000">
        <p14:glitter pattern="hexagon"/>
      </p:transition>
    </mc:Choice>
    <mc:Fallback xmlns="">
      <p:transition spd="slow" advTm="11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http://wojournals.com/images/blog/b16aeacacf.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7700100" cy="77001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8155111" y="3461673"/>
            <a:ext cx="2527400" cy="3416320"/>
          </a:xfrm>
          <a:prstGeom prst="rect">
            <a:avLst/>
          </a:prstGeom>
        </p:spPr>
        <p:txBody>
          <a:bodyPr wrap="square">
            <a:spAutoFit/>
          </a:bodyPr>
          <a:lstStyle/>
          <a:p>
            <a:pPr algn="ctr"/>
            <a:r>
              <a:rPr lang="es-ES" sz="2400" b="1" dirty="0"/>
              <a:t>UNA JOVEN INDIA MUESTRA SUS MAGNÍFICOS OJOS. PARA ESTOS HERMOSOS OJOS, SE LA HA CONSIDERADO UNA BRUJA EN </a:t>
            </a:r>
            <a:r>
              <a:rPr lang="es-ES" sz="2400" b="1" dirty="0" smtClean="0"/>
              <a:t>SU </a:t>
            </a:r>
            <a:r>
              <a:rPr lang="es-ES" sz="2400" b="1" dirty="0"/>
              <a:t>PUEBLO NATAL.</a:t>
            </a:r>
          </a:p>
        </p:txBody>
      </p:sp>
      <p:pic>
        <p:nvPicPr>
          <p:cNvPr id="4" name="Picture 2" descr="http://1.bp.blogspot.com/-DPp_-kGDL64/TzR4_sgEQDI/AAAAAAAACWc/h2pOVQq0Y8Y/s1600/0k0289_gif-sicodelicos-21.gif"/>
          <p:cNvPicPr>
            <a:picLocks noChangeAspect="1" noChangeArrowheads="1" noCrop="1"/>
          </p:cNvPicPr>
          <p:nvPr/>
        </p:nvPicPr>
        <p:blipFill>
          <a:blip r:embed="rId3" cstate="print">
            <a:duotone>
              <a:schemeClr val="accent3">
                <a:shade val="45000"/>
                <a:satMod val="135000"/>
              </a:schemeClr>
              <a:prstClr val="white"/>
            </a:duotone>
            <a:lum bright="12000" contrast="76000"/>
          </a:blip>
          <a:srcRect/>
          <a:stretch>
            <a:fillRect/>
          </a:stretch>
        </p:blipFill>
        <p:spPr bwMode="auto">
          <a:xfrm>
            <a:off x="7700100" y="67400"/>
            <a:ext cx="4127419" cy="7632700"/>
          </a:xfrm>
          <a:prstGeom prst="rect">
            <a:avLst/>
          </a:prstGeom>
          <a:noFill/>
        </p:spPr>
      </p:pic>
    </p:spTree>
    <p:extLst>
      <p:ext uri="{BB962C8B-B14F-4D97-AF65-F5344CB8AC3E}">
        <p14:creationId xmlns:p14="http://schemas.microsoft.com/office/powerpoint/2010/main" val="2299351978"/>
      </p:ext>
    </p:extLst>
  </p:cSld>
  <p:clrMapOvr>
    <a:masterClrMapping/>
  </p:clrMapOvr>
  <mc:AlternateContent xmlns:mc="http://schemas.openxmlformats.org/markup-compatibility/2006" xmlns:p14="http://schemas.microsoft.com/office/powerpoint/2010/main">
    <mc:Choice Requires="p14">
      <p:transition spd="slow" p14:dur="3900" advTm="11000">
        <p14:glitter pattern="hexagon"/>
      </p:transition>
    </mc:Choice>
    <mc:Fallback xmlns="">
      <p:transition spd="slow" advTm="1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www.eurosol-inmobiliaria.com/images/entorno/entorno21.jpg"/>
          <p:cNvPicPr>
            <a:picLocks noChangeAspect="1" noChangeArrowheads="1"/>
          </p:cNvPicPr>
          <p:nvPr/>
        </p:nvPicPr>
        <p:blipFill>
          <a:blip r:embed="rId2"/>
          <a:srcRect b="23964"/>
          <a:stretch>
            <a:fillRect/>
          </a:stretch>
        </p:blipFill>
        <p:spPr bwMode="auto">
          <a:xfrm>
            <a:off x="0" y="-2"/>
            <a:ext cx="11254518" cy="7632702"/>
          </a:xfrm>
          <a:prstGeom prst="rect">
            <a:avLst/>
          </a:prstGeom>
          <a:noFill/>
        </p:spPr>
      </p:pic>
      <p:pic>
        <p:nvPicPr>
          <p:cNvPr id="13" name="Picture 3" descr="illusion-013"/>
          <p:cNvPicPr>
            <a:picLocks noChangeAspect="1" noChangeArrowheads="1"/>
          </p:cNvPicPr>
          <p:nvPr/>
        </p:nvPicPr>
        <p:blipFill>
          <a:blip r:embed="rId3" cstate="print">
            <a:duotone>
              <a:schemeClr val="accent5">
                <a:shade val="45000"/>
                <a:satMod val="135000"/>
              </a:schemeClr>
              <a:prstClr val="white"/>
            </a:duotone>
            <a:lum bright="31000" contrast="67000"/>
          </a:blip>
          <a:srcRect/>
          <a:stretch>
            <a:fillRect/>
          </a:stretch>
        </p:blipFill>
        <p:spPr bwMode="auto">
          <a:xfrm>
            <a:off x="43056" y="-55441"/>
            <a:ext cx="11269663" cy="7653902"/>
          </a:xfrm>
          <a:prstGeom prst="rect">
            <a:avLst/>
          </a:prstGeom>
          <a:noFill/>
          <a:ln w="9525">
            <a:noFill/>
            <a:miter lim="800000"/>
            <a:headEnd/>
            <a:tailEnd/>
          </a:ln>
        </p:spPr>
      </p:pic>
      <p:pic>
        <p:nvPicPr>
          <p:cNvPr id="155652" name="Image 2" descr="swirlrainbw3.gif"/>
          <p:cNvPicPr>
            <a:picLocks noChangeAspect="1"/>
          </p:cNvPicPr>
          <p:nvPr/>
        </p:nvPicPr>
        <p:blipFill>
          <a:blip r:embed="rId4" cstate="print"/>
          <a:srcRect/>
          <a:stretch>
            <a:fillRect/>
          </a:stretch>
        </p:blipFill>
        <p:spPr bwMode="auto">
          <a:xfrm rot="5400000">
            <a:off x="-3773456" y="3773466"/>
            <a:ext cx="7632700" cy="85786"/>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410422" y="3773466"/>
            <a:ext cx="7632700" cy="8578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6" y="0"/>
            <a:ext cx="11269663" cy="77364"/>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6" y="7549579"/>
            <a:ext cx="11269663" cy="83125"/>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677364" y="6459556"/>
            <a:ext cx="742625" cy="761838"/>
          </a:xfrm>
          <a:prstGeom prst="rect">
            <a:avLst/>
          </a:prstGeom>
          <a:noFill/>
          <a:ln w="38100">
            <a:solidFill>
              <a:srgbClr val="1CDEF8"/>
            </a:solidFill>
            <a:miter lim="800000"/>
            <a:headEnd/>
            <a:tailEnd/>
          </a:ln>
        </p:spPr>
      </p:pic>
      <p:sp>
        <p:nvSpPr>
          <p:cNvPr id="19" name="18 Rectángulo"/>
          <p:cNvSpPr/>
          <p:nvPr/>
        </p:nvSpPr>
        <p:spPr>
          <a:xfrm>
            <a:off x="2440721" y="5088487"/>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93966" y="557846"/>
            <a:ext cx="4626551" cy="3502270"/>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420649" y="-469930"/>
            <a:ext cx="4311408" cy="5088694"/>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b="1" dirty="0">
              <a:ln w="12700">
                <a:solidFill>
                  <a:schemeClr val="tx2">
                    <a:satMod val="155000"/>
                  </a:schemeClr>
                </a:solidFill>
                <a:prstDash val="solid"/>
              </a:ln>
              <a:solidFill>
                <a:srgbClr val="00FFFF"/>
              </a:solidFill>
              <a:effectLst>
                <a:outerShdw blurRad="41275" dist="20320" dir="1800000" algn="tl" rotWithShape="0">
                  <a:srgbClr val="000000">
                    <a:alpha val="40000"/>
                  </a:srgbClr>
                </a:outerShdw>
              </a:effectLst>
              <a:latin typeface="Comic Sans MS" pitchFamily="66" charset="0"/>
              <a:cs typeface="Arial" charset="0"/>
            </a:endParaRPr>
          </a:p>
          <a:p>
            <a:pPr algn="ctr" defTabSz="1017133" eaLnBrk="0" hangingPunct="0">
              <a:spcBef>
                <a:spcPct val="50000"/>
              </a:spcBef>
            </a:pPr>
            <a:r>
              <a:rPr lang="fr-FR" sz="4000" b="1" dirty="0">
                <a:ln w="12700">
                  <a:solidFill>
                    <a:schemeClr val="tx2">
                      <a:satMod val="155000"/>
                    </a:schemeClr>
                  </a:solidFill>
                  <a:prstDash val="solid"/>
                </a:ln>
                <a:solidFill>
                  <a:srgbClr val="00FFFF"/>
                </a:solidFill>
                <a:effectLst>
                  <a:outerShdw blurRad="41275" dist="20320" dir="1800000" algn="tl" rotWithShape="0">
                    <a:srgbClr val="000000">
                      <a:alpha val="40000"/>
                    </a:srgbClr>
                  </a:outerShdw>
                </a:effectLst>
                <a:latin typeface="Comic Sans MS" pitchFamily="66" charset="0"/>
                <a:cs typeface="Arial" charset="0"/>
              </a:rPr>
              <a:t>Hoy es </a:t>
            </a:r>
            <a:fld id="{547A8F08-4E97-4815-9C23-5989351D5EDB}" type="datetime2">
              <a:rPr lang="es-ES_tradnl" sz="4000" b="1">
                <a:ln w="12700">
                  <a:solidFill>
                    <a:schemeClr val="tx2">
                      <a:satMod val="155000"/>
                    </a:schemeClr>
                  </a:solidFill>
                  <a:prstDash val="solid"/>
                </a:ln>
                <a:solidFill>
                  <a:srgbClr val="00FFFF"/>
                </a:solidFill>
                <a:effectLst>
                  <a:outerShdw blurRad="41275" dist="20320" dir="1800000" algn="tl" rotWithShape="0">
                    <a:srgbClr val="000000">
                      <a:alpha val="40000"/>
                    </a:srgbClr>
                  </a:outerShdw>
                </a:effectLst>
                <a:latin typeface="Comic Sans MS" pitchFamily="66" charset="0"/>
                <a:cs typeface="Arial" charset="0"/>
              </a:rPr>
              <a:pPr algn="ctr" defTabSz="1017133" eaLnBrk="0" hangingPunct="0">
                <a:spcBef>
                  <a:spcPct val="50000"/>
                </a:spcBef>
              </a:pPr>
              <a:t>martes, 18 de febrero de 2020</a:t>
            </a:fld>
            <a:endParaRPr lang="es-ES" sz="4000" b="1" dirty="0">
              <a:ln w="12700">
                <a:solidFill>
                  <a:schemeClr val="tx2">
                    <a:satMod val="155000"/>
                  </a:schemeClr>
                </a:solidFill>
                <a:prstDash val="solid"/>
              </a:ln>
              <a:solidFill>
                <a:srgbClr val="00FFFF"/>
              </a:solidFill>
              <a:effectLst>
                <a:outerShdw blurRad="41275" dist="20320" dir="1800000" algn="tl" rotWithShape="0">
                  <a:srgbClr val="000000">
                    <a:alpha val="40000"/>
                  </a:srgbClr>
                </a:outerShdw>
              </a:effectLst>
              <a:latin typeface="Comic Sans MS" pitchFamily="66" charset="0"/>
              <a:cs typeface="Arial" charset="0"/>
            </a:endParaRPr>
          </a:p>
          <a:p>
            <a:pPr algn="ctr" defTabSz="1017133" eaLnBrk="0" hangingPunct="0">
              <a:spcBef>
                <a:spcPct val="50000"/>
              </a:spcBef>
            </a:pPr>
            <a:r>
              <a:rPr lang="fr-FR" sz="3600" b="1" dirty="0">
                <a:ln w="12700">
                  <a:solidFill>
                    <a:schemeClr val="tx2">
                      <a:satMod val="155000"/>
                    </a:schemeClr>
                  </a:solidFill>
                  <a:prstDash val="solid"/>
                </a:ln>
                <a:solidFill>
                  <a:srgbClr val="00FFFF"/>
                </a:solidFill>
                <a:effectLst>
                  <a:outerShdw blurRad="41275" dist="20320" dir="1800000" algn="tl" rotWithShape="0">
                    <a:srgbClr val="000000">
                      <a:alpha val="40000"/>
                    </a:srgbClr>
                  </a:outerShdw>
                </a:effectLst>
                <a:latin typeface="Comic Sans MS" pitchFamily="66" charset="0"/>
                <a:cs typeface="Arial" charset="0"/>
              </a:rPr>
              <a:t>Ahora mismo son las </a:t>
            </a:r>
            <a:fld id="{D4F074C5-9B07-4D47-A00C-C4AC33E005FE}" type="datetime10">
              <a:rPr lang="fr-FR" sz="3600" b="1">
                <a:ln w="12700">
                  <a:solidFill>
                    <a:schemeClr val="tx2">
                      <a:satMod val="155000"/>
                    </a:schemeClr>
                  </a:solidFill>
                  <a:prstDash val="solid"/>
                </a:ln>
                <a:solidFill>
                  <a:srgbClr val="00FFFF"/>
                </a:solidFill>
                <a:effectLst>
                  <a:outerShdw blurRad="41275" dist="20320" dir="1800000" algn="tl" rotWithShape="0">
                    <a:srgbClr val="000000">
                      <a:alpha val="40000"/>
                    </a:srgbClr>
                  </a:outerShdw>
                </a:effectLst>
                <a:latin typeface="Comic Sans MS" pitchFamily="66" charset="0"/>
                <a:cs typeface="Arial" charset="0"/>
              </a:rPr>
              <a:pPr algn="ctr" defTabSz="1017133" eaLnBrk="0" hangingPunct="0">
                <a:spcBef>
                  <a:spcPct val="50000"/>
                </a:spcBef>
              </a:pPr>
              <a:t>10:24</a:t>
            </a:fld>
            <a:r>
              <a:rPr lang="fr-FR" sz="3600" b="1" dirty="0">
                <a:ln w="12700">
                  <a:solidFill>
                    <a:schemeClr val="tx2">
                      <a:satMod val="155000"/>
                    </a:schemeClr>
                  </a:solidFill>
                  <a:prstDash val="solid"/>
                </a:ln>
                <a:solidFill>
                  <a:srgbClr val="00FFFF"/>
                </a:solidFill>
                <a:effectLst>
                  <a:outerShdw blurRad="41275" dist="20320" dir="1800000" algn="tl" rotWithShape="0">
                    <a:srgbClr val="000000">
                      <a:alpha val="40000"/>
                    </a:srgbClr>
                  </a:outerShdw>
                </a:effectLst>
                <a:latin typeface="Comic Sans MS" pitchFamily="66" charset="0"/>
                <a:cs typeface="Arial" charset="0"/>
              </a:rPr>
              <a:t> h.</a:t>
            </a: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a:duotone>
              <a:schemeClr val="accent3">
                <a:shade val="45000"/>
                <a:satMod val="135000"/>
              </a:schemeClr>
              <a:prstClr val="white"/>
            </a:duotone>
            <a:lum bright="-42000" contrast="63000"/>
          </a:blip>
          <a:srcRect/>
          <a:stretch>
            <a:fillRect/>
          </a:stretch>
        </p:blipFill>
        <p:spPr bwMode="auto">
          <a:xfrm>
            <a:off x="1562865" y="6245242"/>
            <a:ext cx="2475822" cy="1039579"/>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3900" advTm="12000">
        <p14:glitter pattern="hexagon"/>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3"/>
                                        </p:tgtEl>
                                        <p:attrNameLst>
                                          <p:attrName>style.opacity</p:attrName>
                                        </p:attrNameLst>
                                      </p:cBhvr>
                                      <p:to>
                                        <p:strVal val="0.25"/>
                                      </p:to>
                                    </p:set>
                                    <p:animEffect filter="image" prLst="opacity: 0.25">
                                      <p:cBhvr rctx="IE">
                                        <p:cTn id="7" dur="indefinite"/>
                                        <p:tgtEl>
                                          <p:spTgt spid="13"/>
                                        </p:tgtEl>
                                      </p:cBhvr>
                                    </p:animEffect>
                                  </p:childTnLst>
                                </p:cTn>
                              </p:par>
                              <p:par>
                                <p:cTn id="8" presetID="12" presetClass="entr" presetSubtype="1" fill="hold" grpId="0" nodeType="withEffect">
                                  <p:stCondLst>
                                    <p:cond delay="0"/>
                                  </p:stCondLst>
                                  <p:iterate type="lt">
                                    <p:tmPct val="10000"/>
                                  </p:iterate>
                                  <p:childTnLst>
                                    <p:set>
                                      <p:cBhvr>
                                        <p:cTn id="9" dur="1" fill="hold">
                                          <p:stCondLst>
                                            <p:cond delay="0"/>
                                          </p:stCondLst>
                                        </p:cTn>
                                        <p:tgtEl>
                                          <p:spTgt spid="12"/>
                                        </p:tgtEl>
                                        <p:attrNameLst>
                                          <p:attrName>style.visibility</p:attrName>
                                        </p:attrNameLst>
                                      </p:cBhvr>
                                      <p:to>
                                        <p:strVal val="visible"/>
                                      </p:to>
                                    </p:set>
                                    <p:animEffect transition="in" filter="slide(fromTop)">
                                      <p:cBhvr>
                                        <p:cTn id="10" dur="1000"/>
                                        <p:tgtEl>
                                          <p:spTgt spid="12"/>
                                        </p:tgtEl>
                                      </p:cBhvr>
                                    </p:animEffect>
                                  </p:childTnLst>
                                </p:cTn>
                              </p:par>
                            </p:childTnLst>
                          </p:cTn>
                        </p:par>
                        <p:par>
                          <p:cTn id="11" fill="hold">
                            <p:stCondLst>
                              <p:cond delay="6000"/>
                            </p:stCondLst>
                            <p:childTnLst>
                              <p:par>
                                <p:cTn id="12" presetID="22" presetClass="emph" presetSubtype="0" repeatCount="indefinite" fill="hold" grpId="1" nodeType="afterEffect">
                                  <p:stCondLst>
                                    <p:cond delay="0"/>
                                  </p:stCondLst>
                                  <p:childTnLst>
                                    <p:animClr clrSpc="hsl" dir="cw">
                                      <p:cBhvr override="childStyle">
                                        <p:cTn id="13" dur="2000" fill="hold"/>
                                        <p:tgtEl>
                                          <p:spTgt spid="22"/>
                                        </p:tgtEl>
                                        <p:attrNameLst>
                                          <p:attrName>style.color</p:attrName>
                                        </p:attrNameLst>
                                      </p:cBhvr>
                                      <p:by>
                                        <p:hsl h="-7200000" s="0" l="0"/>
                                      </p:by>
                                    </p:animClr>
                                    <p:animClr clrSpc="hsl" dir="cw">
                                      <p:cBhvr>
                                        <p:cTn id="14" dur="2000" fill="hold"/>
                                        <p:tgtEl>
                                          <p:spTgt spid="22"/>
                                        </p:tgtEl>
                                        <p:attrNameLst>
                                          <p:attrName>fillcolor</p:attrName>
                                        </p:attrNameLst>
                                      </p:cBhvr>
                                      <p:by>
                                        <p:hsl h="-7200000" s="0" l="0"/>
                                      </p:by>
                                    </p:animClr>
                                    <p:animClr clrSpc="hsl" dir="cw">
                                      <p:cBhvr>
                                        <p:cTn id="15" dur="2000" fill="hold"/>
                                        <p:tgtEl>
                                          <p:spTgt spid="22"/>
                                        </p:tgtEl>
                                        <p:attrNameLst>
                                          <p:attrName>stroke.color</p:attrName>
                                        </p:attrNameLst>
                                      </p:cBhvr>
                                      <p:by>
                                        <p:hsl h="-7200000" s="0" l="0"/>
                                      </p:by>
                                    </p:animClr>
                                    <p:set>
                                      <p:cBhvr>
                                        <p:cTn id="16" dur="2000" fill="hold"/>
                                        <p:tgtEl>
                                          <p:spTgt spid="22"/>
                                        </p:tgtEl>
                                        <p:attrNameLst>
                                          <p:attrName>fill.type</p:attrName>
                                        </p:attrNameLst>
                                      </p:cBhvr>
                                      <p:to>
                                        <p:strVal val="solid"/>
                                      </p:to>
                                    </p:set>
                                  </p:childTnLst>
                                </p:cTn>
                              </p:par>
                              <p:par>
                                <p:cTn id="17" presetID="42" presetClass="entr" presetSubtype="0" fill="hold" grpId="0" nodeType="with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2000"/>
                                        <p:tgtEl>
                                          <p:spTgt spid="22"/>
                                        </p:tgtEl>
                                      </p:cBhvr>
                                    </p:animEffect>
                                    <p:anim calcmode="lin" valueType="num">
                                      <p:cBhvr>
                                        <p:cTn id="20" dur="2000" fill="hold"/>
                                        <p:tgtEl>
                                          <p:spTgt spid="22"/>
                                        </p:tgtEl>
                                        <p:attrNameLst>
                                          <p:attrName>ppt_x</p:attrName>
                                        </p:attrNameLst>
                                      </p:cBhvr>
                                      <p:tavLst>
                                        <p:tav tm="0">
                                          <p:val>
                                            <p:strVal val="#ppt_x"/>
                                          </p:val>
                                        </p:tav>
                                        <p:tav tm="100000">
                                          <p:val>
                                            <p:strVal val="#ppt_x"/>
                                          </p:val>
                                        </p:tav>
                                      </p:tavLst>
                                    </p:anim>
                                    <p:anim calcmode="lin" valueType="num">
                                      <p:cBhvr>
                                        <p:cTn id="21" dur="2000" fill="hold"/>
                                        <p:tgtEl>
                                          <p:spTgt spid="22"/>
                                        </p:tgtEl>
                                        <p:attrNameLst>
                                          <p:attrName>ppt_y</p:attrName>
                                        </p:attrNameLst>
                                      </p:cBhvr>
                                      <p:tavLst>
                                        <p:tav tm="0">
                                          <p:val>
                                            <p:strVal val="#ppt_y+.1"/>
                                          </p:val>
                                        </p:tav>
                                        <p:tav tm="100000">
                                          <p:val>
                                            <p:strVal val="#ppt_y"/>
                                          </p:val>
                                        </p:tav>
                                      </p:tavLst>
                                    </p:anim>
                                  </p:childTnLst>
                                </p:cTn>
                              </p:par>
                              <p:par>
                                <p:cTn id="22" presetID="6" presetClass="exit" presetSubtype="16" fill="hold" nodeType="withEffect">
                                  <p:stCondLst>
                                    <p:cond delay="0"/>
                                  </p:stCondLst>
                                  <p:childTnLst>
                                    <p:animEffect transition="out" filter="circle(in)">
                                      <p:cBhvr>
                                        <p:cTn id="23" dur="3000"/>
                                        <p:tgtEl>
                                          <p:spTgt spid="13"/>
                                        </p:tgtEl>
                                      </p:cBhvr>
                                    </p:animEffect>
                                    <p:set>
                                      <p:cBhvr>
                                        <p:cTn id="24" dur="1" fill="hold">
                                          <p:stCondLst>
                                            <p:cond delay="2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780965"/>
            <a:ext cx="11269663" cy="254423"/>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7997" tIns="53997" rIns="107997" bIns="53997"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2035388"/>
            <a:ext cx="11269663" cy="5597313"/>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7997" tIns="53997" rIns="107997" bIns="53997"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41760" y="0"/>
            <a:ext cx="6010487" cy="1738559"/>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2120196"/>
            <a:ext cx="11269663" cy="28020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07997" tIns="53997" rIns="107997" bIns="53997">
            <a:spAutoFit/>
          </a:bodyPr>
          <a:lstStyle/>
          <a:p>
            <a:pPr algn="ctr" fontAlgn="base">
              <a:spcBef>
                <a:spcPct val="50000"/>
              </a:spcBef>
              <a:spcAft>
                <a:spcPct val="0"/>
              </a:spcAft>
            </a:pPr>
            <a:r>
              <a:rPr lang="es-ES" sz="7100" b="1">
                <a:solidFill>
                  <a:srgbClr val="000000"/>
                </a:solidFill>
                <a:latin typeface="Kristen ITC" pitchFamily="66" charset="0"/>
              </a:rPr>
              <a:t>¿Te ha gustado?</a:t>
            </a:r>
            <a:r>
              <a:rPr lang="es-ES" sz="5700">
                <a:solidFill>
                  <a:srgbClr val="000000"/>
                </a:solidFill>
                <a:latin typeface="Kristen ITC" pitchFamily="66" charset="0"/>
              </a:rPr>
              <a:t> </a:t>
            </a:r>
            <a:br>
              <a:rPr lang="es-ES" sz="5700">
                <a:solidFill>
                  <a:srgbClr val="000000"/>
                </a:solidFill>
                <a:latin typeface="Kristen ITC" pitchFamily="66" charset="0"/>
              </a:rPr>
            </a:br>
            <a:r>
              <a:rPr lang="es-ES" sz="5200">
                <a:solidFill>
                  <a:srgbClr val="000000"/>
                </a:solidFill>
                <a:latin typeface="Kristen ITC" pitchFamily="66" charset="0"/>
              </a:rPr>
              <a:t>Puedes ver más entrando </a:t>
            </a:r>
            <a:br>
              <a:rPr lang="es-ES" sz="5200">
                <a:solidFill>
                  <a:srgbClr val="000000"/>
                </a:solidFill>
                <a:latin typeface="Kristen ITC" pitchFamily="66" charset="0"/>
              </a:rPr>
            </a:br>
            <a:r>
              <a:rPr lang="es-ES" sz="5200" b="1">
                <a:solidFill>
                  <a:srgbClr val="40F903"/>
                </a:solidFill>
                <a:latin typeface="Kristen ITC" pitchFamily="66" charset="0"/>
                <a:hlinkClick r:id="rId2"/>
              </a:rPr>
              <a:t>Aquí</a:t>
            </a:r>
            <a:endParaRPr lang="es-ES" sz="5200" b="1">
              <a:solidFill>
                <a:srgbClr val="40F903"/>
              </a:solidFill>
              <a:latin typeface="Kristen ITC" pitchFamily="66" charset="0"/>
            </a:endParaRPr>
          </a:p>
        </p:txBody>
      </p:sp>
      <p:sp>
        <p:nvSpPr>
          <p:cNvPr id="4107" name="Text Box 11"/>
          <p:cNvSpPr txBox="1">
            <a:spLocks noChangeArrowheads="1"/>
          </p:cNvSpPr>
          <p:nvPr/>
        </p:nvSpPr>
        <p:spPr bwMode="auto">
          <a:xfrm>
            <a:off x="1408708" y="5258083"/>
            <a:ext cx="3286985" cy="163254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07997" tIns="53997" rIns="107997" bIns="53997">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49625" y="4664429"/>
            <a:ext cx="2911330" cy="2629041"/>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77434" y="5427699"/>
            <a:ext cx="1502622" cy="1102501"/>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3307504"/>
            <a:ext cx="657397" cy="593654"/>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901158"/>
            <a:ext cx="657397" cy="593654"/>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494812"/>
            <a:ext cx="657397" cy="593654"/>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5088467"/>
            <a:ext cx="657397" cy="59365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ESOS OJOS TAN HERMOSO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ESOS OJOS TAN HERMOSOS</Template>
  <TotalTime>3</TotalTime>
  <Words>691</Words>
  <Application>Microsoft Office PowerPoint</Application>
  <PresentationFormat>Personalizado</PresentationFormat>
  <Paragraphs>34</Paragraphs>
  <Slides>43</Slides>
  <Notes>0</Notes>
  <HiddenSlides>0</HiddenSlides>
  <MMClips>0</MMClips>
  <ScaleCrop>false</ScaleCrop>
  <HeadingPairs>
    <vt:vector size="4" baseType="variant">
      <vt:variant>
        <vt:lpstr>Tema</vt:lpstr>
      </vt:variant>
      <vt:variant>
        <vt:i4>2</vt:i4>
      </vt:variant>
      <vt:variant>
        <vt:lpstr>Títulos de diapositiva</vt:lpstr>
      </vt:variant>
      <vt:variant>
        <vt:i4>43</vt:i4>
      </vt:variant>
    </vt:vector>
  </HeadingPairs>
  <TitlesOfParts>
    <vt:vector size="45" baseType="lpstr">
      <vt:lpstr>ESOS OJOS TAN HERMOSOS</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3</cp:revision>
  <dcterms:created xsi:type="dcterms:W3CDTF">2020-02-18T09:24:36Z</dcterms:created>
  <dcterms:modified xsi:type="dcterms:W3CDTF">2020-02-18T09:28:02Z</dcterms:modified>
</cp:coreProperties>
</file>