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Lst>
  <p:notesMasterIdLst>
    <p:notesMasterId r:id="rId56"/>
  </p:notesMasterIdLst>
  <p:sldIdLst>
    <p:sldId id="388" r:id="rId3"/>
    <p:sldId id="396" r:id="rId4"/>
    <p:sldId id="391" r:id="rId5"/>
    <p:sldId id="492" r:id="rId6"/>
    <p:sldId id="493" r:id="rId7"/>
    <p:sldId id="491" r:id="rId8"/>
    <p:sldId id="513" r:id="rId9"/>
    <p:sldId id="495" r:id="rId10"/>
    <p:sldId id="494" r:id="rId11"/>
    <p:sldId id="500" r:id="rId12"/>
    <p:sldId id="499" r:id="rId13"/>
    <p:sldId id="502" r:id="rId14"/>
    <p:sldId id="501" r:id="rId15"/>
    <p:sldId id="505" r:id="rId16"/>
    <p:sldId id="503" r:id="rId17"/>
    <p:sldId id="508" r:id="rId18"/>
    <p:sldId id="506" r:id="rId19"/>
    <p:sldId id="504" r:id="rId20"/>
    <p:sldId id="515" r:id="rId21"/>
    <p:sldId id="516" r:id="rId22"/>
    <p:sldId id="511" r:id="rId23"/>
    <p:sldId id="521" r:id="rId24"/>
    <p:sldId id="518" r:id="rId25"/>
    <p:sldId id="519" r:id="rId26"/>
    <p:sldId id="522" r:id="rId27"/>
    <p:sldId id="517" r:id="rId28"/>
    <p:sldId id="539" r:id="rId29"/>
    <p:sldId id="543" r:id="rId30"/>
    <p:sldId id="523" r:id="rId31"/>
    <p:sldId id="536" r:id="rId32"/>
    <p:sldId id="535" r:id="rId33"/>
    <p:sldId id="545" r:id="rId34"/>
    <p:sldId id="532" r:id="rId35"/>
    <p:sldId id="529" r:id="rId36"/>
    <p:sldId id="530" r:id="rId37"/>
    <p:sldId id="528" r:id="rId38"/>
    <p:sldId id="527" r:id="rId39"/>
    <p:sldId id="524" r:id="rId40"/>
    <p:sldId id="541" r:id="rId41"/>
    <p:sldId id="540" r:id="rId42"/>
    <p:sldId id="531" r:id="rId43"/>
    <p:sldId id="534" r:id="rId44"/>
    <p:sldId id="546" r:id="rId45"/>
    <p:sldId id="526" r:id="rId46"/>
    <p:sldId id="548" r:id="rId47"/>
    <p:sldId id="547" r:id="rId48"/>
    <p:sldId id="552" r:id="rId49"/>
    <p:sldId id="550" r:id="rId50"/>
    <p:sldId id="549" r:id="rId51"/>
    <p:sldId id="551" r:id="rId52"/>
    <p:sldId id="537" r:id="rId53"/>
    <p:sldId id="406" r:id="rId54"/>
    <p:sldId id="268" r:id="rId55"/>
  </p:sldIdLst>
  <p:sldSz cx="12606338" cy="7091363"/>
  <p:notesSz cx="6858000" cy="9144000"/>
  <p:embeddedFontLst>
    <p:embeddedFont>
      <p:font typeface="Arabia CE" pitchFamily="2" charset="0"/>
      <p:regular r:id="rId57"/>
    </p:embeddedFont>
    <p:embeddedFont>
      <p:font typeface="BalloPEEExtBol" pitchFamily="2" charset="0"/>
      <p:regular r:id="rId58"/>
    </p:embeddedFont>
    <p:embeddedFont>
      <p:font typeface="Brooklyn CE" pitchFamily="2" charset="0"/>
      <p:italic r:id="rId59"/>
    </p:embeddedFont>
    <p:embeddedFont>
      <p:font typeface="Calibri" panose="020F0502020204030204" pitchFamily="34" charset="0"/>
      <p:regular r:id="rId60"/>
      <p:bold r:id="rId61"/>
      <p:italic r:id="rId62"/>
      <p:boldItalic r:id="rId63"/>
    </p:embeddedFont>
    <p:embeddedFont>
      <p:font typeface="Calibri Light" panose="020F0302020204030204" pitchFamily="34" charset="0"/>
      <p:regular r:id="rId64"/>
      <p:italic r:id="rId65"/>
    </p:embeddedFont>
    <p:embeddedFont>
      <p:font typeface="Castanet" pitchFamily="2" charset="0"/>
      <p:regular r:id="rId66"/>
    </p:embeddedFont>
    <p:embeddedFont>
      <p:font typeface="Kristen ITC" panose="03050502040202030202" pitchFamily="66" charset="0"/>
      <p:regular r:id="rId6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m+Oov8FSBuUzd50GtJBdA==" hashData="fmd37eTSBGgDNShk9BtxOfW2BdFe1oM+vV6YqMSXV5niDK+bdZtymoPm/rFsclEsLE692sa0Z5pgU/74XWjXU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B654"/>
    <a:srgbClr val="F9E7A2"/>
    <a:srgbClr val="2F5597"/>
    <a:srgbClr val="C1D1EB"/>
    <a:srgbClr val="E8EEF8"/>
    <a:srgbClr val="97B0DE"/>
    <a:srgbClr val="883414"/>
    <a:srgbClr val="FFFF00"/>
    <a:srgbClr val="0000FF"/>
    <a:srgbClr val="88381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934" autoAdjust="0"/>
    <p:restoredTop sz="94660"/>
  </p:normalViewPr>
  <p:slideViewPr>
    <p:cSldViewPr snapToGrid="0">
      <p:cViewPr varScale="1">
        <p:scale>
          <a:sx n="86" d="100"/>
          <a:sy n="86" d="100"/>
        </p:scale>
        <p:origin x="120" y="444"/>
      </p:cViewPr>
      <p:guideLst/>
    </p:cSldViewPr>
  </p:slideViewPr>
  <p:notesTextViewPr>
    <p:cViewPr>
      <p:scale>
        <a:sx n="1" d="1"/>
        <a:sy n="1" d="1"/>
      </p:scale>
      <p:origin x="0" y="0"/>
    </p:cViewPr>
  </p:notesTextViewPr>
  <p:sorterViewPr>
    <p:cViewPr>
      <p:scale>
        <a:sx n="40" d="100"/>
        <a:sy n="40" d="100"/>
      </p:scale>
      <p:origin x="0" y="-70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font" Target="fonts/font7.fntdata"/><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font" Target="fonts/font2.fntdata"/><Relationship Id="rId66" Type="http://schemas.openxmlformats.org/officeDocument/2006/relationships/font" Target="fonts/font10.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1.fntdata"/><Relationship Id="rId61" Type="http://schemas.openxmlformats.org/officeDocument/2006/relationships/font" Target="fonts/font5.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4.fntdata"/><Relationship Id="rId65" Type="http://schemas.openxmlformats.org/officeDocument/2006/relationships/font" Target="fonts/font9.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64" Type="http://schemas.openxmlformats.org/officeDocument/2006/relationships/font" Target="fonts/font8.fntdata"/><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3.fntdata"/><Relationship Id="rId67" Type="http://schemas.openxmlformats.org/officeDocument/2006/relationships/font" Target="fonts/font11.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font" Target="fonts/font6.fntdata"/><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1E7A50-5F8B-4413-BD1C-6E70BD24CAC7}" type="datetimeFigureOut">
              <a:rPr lang="sk-SK" smtClean="0"/>
              <a:t>28. 5. 2020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BB5142-2A1E-4325-AB40-834AEE290F85}" type="slidenum">
              <a:rPr lang="sk-SK" smtClean="0"/>
              <a:t>‹#›</a:t>
            </a:fld>
            <a:endParaRPr lang="sk-SK"/>
          </a:p>
        </p:txBody>
      </p:sp>
    </p:spTree>
    <p:extLst>
      <p:ext uri="{BB962C8B-B14F-4D97-AF65-F5344CB8AC3E}">
        <p14:creationId xmlns:p14="http://schemas.microsoft.com/office/powerpoint/2010/main" val="2789101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75792" y="1160555"/>
            <a:ext cx="9454754" cy="2468845"/>
          </a:xfrm>
        </p:spPr>
        <p:txBody>
          <a:bodyPr anchor="b"/>
          <a:lstStyle>
            <a:lvl1pPr algn="ctr">
              <a:defRPr sz="6204"/>
            </a:lvl1pPr>
          </a:lstStyle>
          <a:p>
            <a:r>
              <a:rPr lang="sk-SK"/>
              <a:t>Kliknutím upravte štýl predlohy nadpisu</a:t>
            </a:r>
            <a:endParaRPr lang="en-US" dirty="0"/>
          </a:p>
        </p:txBody>
      </p:sp>
      <p:sp>
        <p:nvSpPr>
          <p:cNvPr id="3" name="Subtitle 2"/>
          <p:cNvSpPr>
            <a:spLocks noGrp="1"/>
          </p:cNvSpPr>
          <p:nvPr>
            <p:ph type="subTitle" idx="1"/>
          </p:nvPr>
        </p:nvSpPr>
        <p:spPr>
          <a:xfrm>
            <a:off x="1575792" y="3724608"/>
            <a:ext cx="9454754" cy="1712104"/>
          </a:xfrm>
        </p:spPr>
        <p:txBody>
          <a:bodyPr/>
          <a:lstStyle>
            <a:lvl1pPr marL="0" indent="0" algn="ctr">
              <a:buNone/>
              <a:defRPr sz="2482"/>
            </a:lvl1pPr>
            <a:lvl2pPr marL="472745" indent="0" algn="ctr">
              <a:buNone/>
              <a:defRPr sz="2068"/>
            </a:lvl2pPr>
            <a:lvl3pPr marL="945490" indent="0" algn="ctr">
              <a:buNone/>
              <a:defRPr sz="1861"/>
            </a:lvl3pPr>
            <a:lvl4pPr marL="1418234" indent="0" algn="ctr">
              <a:buNone/>
              <a:defRPr sz="1654"/>
            </a:lvl4pPr>
            <a:lvl5pPr marL="1890979" indent="0" algn="ctr">
              <a:buNone/>
              <a:defRPr sz="1654"/>
            </a:lvl5pPr>
            <a:lvl6pPr marL="2363724" indent="0" algn="ctr">
              <a:buNone/>
              <a:defRPr sz="1654"/>
            </a:lvl6pPr>
            <a:lvl7pPr marL="2836469" indent="0" algn="ctr">
              <a:buNone/>
              <a:defRPr sz="1654"/>
            </a:lvl7pPr>
            <a:lvl8pPr marL="3309214" indent="0" algn="ctr">
              <a:buNone/>
              <a:defRPr sz="1654"/>
            </a:lvl8pPr>
            <a:lvl9pPr marL="3781958" indent="0" algn="ctr">
              <a:buNone/>
              <a:defRPr sz="1654"/>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28. 5. 2020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130439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28. 5. 2020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844486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60120" y="1767917"/>
            <a:ext cx="10872967" cy="2949810"/>
          </a:xfrm>
        </p:spPr>
        <p:txBody>
          <a:bodyPr anchor="b"/>
          <a:lstStyle>
            <a:lvl1pPr>
              <a:defRPr sz="6204"/>
            </a:lvl1pPr>
          </a:lstStyle>
          <a:p>
            <a:r>
              <a:rPr lang="sk-SK"/>
              <a:t>Kliknutím upravte štýl predlohy nadpisu</a:t>
            </a:r>
            <a:endParaRPr lang="en-US" dirty="0"/>
          </a:p>
        </p:txBody>
      </p:sp>
      <p:sp>
        <p:nvSpPr>
          <p:cNvPr id="3" name="Text Placeholder 2"/>
          <p:cNvSpPr>
            <a:spLocks noGrp="1"/>
          </p:cNvSpPr>
          <p:nvPr>
            <p:ph type="body" idx="1"/>
          </p:nvPr>
        </p:nvSpPr>
        <p:spPr>
          <a:xfrm>
            <a:off x="860120" y="4745633"/>
            <a:ext cx="10872967" cy="1551235"/>
          </a:xfrm>
        </p:spPr>
        <p:txBody>
          <a:bodyPr/>
          <a:lstStyle>
            <a:lvl1pPr marL="0" indent="0">
              <a:buNone/>
              <a:defRPr sz="2482">
                <a:solidFill>
                  <a:schemeClr val="tx1">
                    <a:tint val="75000"/>
                  </a:schemeClr>
                </a:solidFill>
              </a:defRPr>
            </a:lvl1pPr>
            <a:lvl2pPr marL="472745" indent="0">
              <a:buNone/>
              <a:defRPr sz="2068">
                <a:solidFill>
                  <a:schemeClr val="tx1">
                    <a:tint val="75000"/>
                  </a:schemeClr>
                </a:solidFill>
              </a:defRPr>
            </a:lvl2pPr>
            <a:lvl3pPr marL="945490" indent="0">
              <a:buNone/>
              <a:defRPr sz="1861">
                <a:solidFill>
                  <a:schemeClr val="tx1">
                    <a:tint val="75000"/>
                  </a:schemeClr>
                </a:solidFill>
              </a:defRPr>
            </a:lvl3pPr>
            <a:lvl4pPr marL="1418234" indent="0">
              <a:buNone/>
              <a:defRPr sz="1654">
                <a:solidFill>
                  <a:schemeClr val="tx1">
                    <a:tint val="75000"/>
                  </a:schemeClr>
                </a:solidFill>
              </a:defRPr>
            </a:lvl4pPr>
            <a:lvl5pPr marL="1890979" indent="0">
              <a:buNone/>
              <a:defRPr sz="1654">
                <a:solidFill>
                  <a:schemeClr val="tx1">
                    <a:tint val="75000"/>
                  </a:schemeClr>
                </a:solidFill>
              </a:defRPr>
            </a:lvl5pPr>
            <a:lvl6pPr marL="2363724" indent="0">
              <a:buNone/>
              <a:defRPr sz="1654">
                <a:solidFill>
                  <a:schemeClr val="tx1">
                    <a:tint val="75000"/>
                  </a:schemeClr>
                </a:solidFill>
              </a:defRPr>
            </a:lvl6pPr>
            <a:lvl7pPr marL="2836469" indent="0">
              <a:buNone/>
              <a:defRPr sz="1654">
                <a:solidFill>
                  <a:schemeClr val="tx1">
                    <a:tint val="75000"/>
                  </a:schemeClr>
                </a:solidFill>
              </a:defRPr>
            </a:lvl7pPr>
            <a:lvl8pPr marL="3309214" indent="0">
              <a:buNone/>
              <a:defRPr sz="1654">
                <a:solidFill>
                  <a:schemeClr val="tx1">
                    <a:tint val="75000"/>
                  </a:schemeClr>
                </a:solidFill>
              </a:defRPr>
            </a:lvl8pPr>
            <a:lvl9pPr marL="3781958" indent="0">
              <a:buNone/>
              <a:defRPr sz="1654">
                <a:solidFill>
                  <a:schemeClr val="tx1">
                    <a:tint val="75000"/>
                  </a:schemeClr>
                </a:solidFill>
              </a:defRPr>
            </a:lvl9pPr>
          </a:lstStyle>
          <a:p>
            <a:pPr lvl="0"/>
            <a:r>
              <a:rPr lang="sk-SK"/>
              <a:t>Upraviť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28. 5. 2020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879458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66686" y="1887747"/>
            <a:ext cx="5357694"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381958" y="1887747"/>
            <a:ext cx="5357694"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28. 5. 2020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95590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68327" y="377550"/>
            <a:ext cx="10872967"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68328" y="1738369"/>
            <a:ext cx="5333071" cy="851948"/>
          </a:xfrm>
        </p:spPr>
        <p:txBody>
          <a:bodyPr anchor="b"/>
          <a:lstStyle>
            <a:lvl1pPr marL="0" indent="0">
              <a:buNone/>
              <a:defRPr sz="2482" b="1"/>
            </a:lvl1pPr>
            <a:lvl2pPr marL="472745" indent="0">
              <a:buNone/>
              <a:defRPr sz="2068" b="1"/>
            </a:lvl2pPr>
            <a:lvl3pPr marL="945490" indent="0">
              <a:buNone/>
              <a:defRPr sz="1861" b="1"/>
            </a:lvl3pPr>
            <a:lvl4pPr marL="1418234" indent="0">
              <a:buNone/>
              <a:defRPr sz="1654" b="1"/>
            </a:lvl4pPr>
            <a:lvl5pPr marL="1890979" indent="0">
              <a:buNone/>
              <a:defRPr sz="1654" b="1"/>
            </a:lvl5pPr>
            <a:lvl6pPr marL="2363724" indent="0">
              <a:buNone/>
              <a:defRPr sz="1654" b="1"/>
            </a:lvl6pPr>
            <a:lvl7pPr marL="2836469" indent="0">
              <a:buNone/>
              <a:defRPr sz="1654" b="1"/>
            </a:lvl7pPr>
            <a:lvl8pPr marL="3309214" indent="0">
              <a:buNone/>
              <a:defRPr sz="1654" b="1"/>
            </a:lvl8pPr>
            <a:lvl9pPr marL="3781958" indent="0">
              <a:buNone/>
              <a:defRPr sz="1654" b="1"/>
            </a:lvl9pPr>
          </a:lstStyle>
          <a:p>
            <a:pPr lvl="0"/>
            <a:r>
              <a:rPr lang="sk-SK"/>
              <a:t>Upraviť štýly predlohy textu</a:t>
            </a:r>
          </a:p>
        </p:txBody>
      </p:sp>
      <p:sp>
        <p:nvSpPr>
          <p:cNvPr id="4" name="Content Placeholder 3"/>
          <p:cNvSpPr>
            <a:spLocks noGrp="1"/>
          </p:cNvSpPr>
          <p:nvPr>
            <p:ph sz="half" idx="2"/>
          </p:nvPr>
        </p:nvSpPr>
        <p:spPr>
          <a:xfrm>
            <a:off x="868328" y="2590317"/>
            <a:ext cx="5333071"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381958" y="1738369"/>
            <a:ext cx="5359336" cy="851948"/>
          </a:xfrm>
        </p:spPr>
        <p:txBody>
          <a:bodyPr anchor="b"/>
          <a:lstStyle>
            <a:lvl1pPr marL="0" indent="0">
              <a:buNone/>
              <a:defRPr sz="2482" b="1"/>
            </a:lvl1pPr>
            <a:lvl2pPr marL="472745" indent="0">
              <a:buNone/>
              <a:defRPr sz="2068" b="1"/>
            </a:lvl2pPr>
            <a:lvl3pPr marL="945490" indent="0">
              <a:buNone/>
              <a:defRPr sz="1861" b="1"/>
            </a:lvl3pPr>
            <a:lvl4pPr marL="1418234" indent="0">
              <a:buNone/>
              <a:defRPr sz="1654" b="1"/>
            </a:lvl4pPr>
            <a:lvl5pPr marL="1890979" indent="0">
              <a:buNone/>
              <a:defRPr sz="1654" b="1"/>
            </a:lvl5pPr>
            <a:lvl6pPr marL="2363724" indent="0">
              <a:buNone/>
              <a:defRPr sz="1654" b="1"/>
            </a:lvl6pPr>
            <a:lvl7pPr marL="2836469" indent="0">
              <a:buNone/>
              <a:defRPr sz="1654" b="1"/>
            </a:lvl7pPr>
            <a:lvl8pPr marL="3309214" indent="0">
              <a:buNone/>
              <a:defRPr sz="1654" b="1"/>
            </a:lvl8pPr>
            <a:lvl9pPr marL="3781958" indent="0">
              <a:buNone/>
              <a:defRPr sz="1654" b="1"/>
            </a:lvl9pPr>
          </a:lstStyle>
          <a:p>
            <a:pPr lvl="0"/>
            <a:r>
              <a:rPr lang="sk-SK"/>
              <a:t>Upraviť štýly predlohy textu</a:t>
            </a:r>
          </a:p>
        </p:txBody>
      </p:sp>
      <p:sp>
        <p:nvSpPr>
          <p:cNvPr id="6" name="Content Placeholder 5"/>
          <p:cNvSpPr>
            <a:spLocks noGrp="1"/>
          </p:cNvSpPr>
          <p:nvPr>
            <p:ph sz="quarter" idx="4"/>
          </p:nvPr>
        </p:nvSpPr>
        <p:spPr>
          <a:xfrm>
            <a:off x="6381958" y="2590317"/>
            <a:ext cx="535933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28. 5. 2020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87254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28. 5. 2020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62156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28. 5. 2020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2759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68328" y="472758"/>
            <a:ext cx="4065872" cy="1654651"/>
          </a:xfrm>
        </p:spPr>
        <p:txBody>
          <a:bodyPr anchor="b"/>
          <a:lstStyle>
            <a:lvl1pPr>
              <a:defRPr sz="3309"/>
            </a:lvl1pPr>
          </a:lstStyle>
          <a:p>
            <a:r>
              <a:rPr lang="sk-SK"/>
              <a:t>Kliknutím upravte štýl predlohy nadpisu</a:t>
            </a:r>
            <a:endParaRPr lang="en-US" dirty="0"/>
          </a:p>
        </p:txBody>
      </p:sp>
      <p:sp>
        <p:nvSpPr>
          <p:cNvPr id="3" name="Content Placeholder 2"/>
          <p:cNvSpPr>
            <a:spLocks noGrp="1"/>
          </p:cNvSpPr>
          <p:nvPr>
            <p:ph idx="1"/>
          </p:nvPr>
        </p:nvSpPr>
        <p:spPr>
          <a:xfrm>
            <a:off x="5359335" y="1021025"/>
            <a:ext cx="6381959" cy="5039464"/>
          </a:xfrm>
        </p:spPr>
        <p:txBody>
          <a:bodyPr/>
          <a:lstStyle>
            <a:lvl1pPr>
              <a:defRPr sz="3309"/>
            </a:lvl1pPr>
            <a:lvl2pPr>
              <a:defRPr sz="2895"/>
            </a:lvl2pPr>
            <a:lvl3pPr>
              <a:defRPr sz="2482"/>
            </a:lvl3pPr>
            <a:lvl4pPr>
              <a:defRPr sz="2068"/>
            </a:lvl4pPr>
            <a:lvl5pPr>
              <a:defRPr sz="2068"/>
            </a:lvl5pPr>
            <a:lvl6pPr>
              <a:defRPr sz="2068"/>
            </a:lvl6pPr>
            <a:lvl7pPr>
              <a:defRPr sz="2068"/>
            </a:lvl7pPr>
            <a:lvl8pPr>
              <a:defRPr sz="2068"/>
            </a:lvl8pPr>
            <a:lvl9pPr>
              <a:defRPr sz="2068"/>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68328" y="2127409"/>
            <a:ext cx="4065872" cy="3941288"/>
          </a:xfrm>
        </p:spPr>
        <p:txBody>
          <a:bodyPr/>
          <a:lstStyle>
            <a:lvl1pPr marL="0" indent="0">
              <a:buNone/>
              <a:defRPr sz="1654"/>
            </a:lvl1pPr>
            <a:lvl2pPr marL="472745" indent="0">
              <a:buNone/>
              <a:defRPr sz="1448"/>
            </a:lvl2pPr>
            <a:lvl3pPr marL="945490" indent="0">
              <a:buNone/>
              <a:defRPr sz="1241"/>
            </a:lvl3pPr>
            <a:lvl4pPr marL="1418234" indent="0">
              <a:buNone/>
              <a:defRPr sz="1034"/>
            </a:lvl4pPr>
            <a:lvl5pPr marL="1890979" indent="0">
              <a:buNone/>
              <a:defRPr sz="1034"/>
            </a:lvl5pPr>
            <a:lvl6pPr marL="2363724" indent="0">
              <a:buNone/>
              <a:defRPr sz="1034"/>
            </a:lvl6pPr>
            <a:lvl7pPr marL="2836469" indent="0">
              <a:buNone/>
              <a:defRPr sz="1034"/>
            </a:lvl7pPr>
            <a:lvl8pPr marL="3309214" indent="0">
              <a:buNone/>
              <a:defRPr sz="1034"/>
            </a:lvl8pPr>
            <a:lvl9pPr marL="3781958" indent="0">
              <a:buNone/>
              <a:defRPr sz="1034"/>
            </a:lvl9pPr>
          </a:lstStyle>
          <a:p>
            <a:pPr lvl="0"/>
            <a:r>
              <a:rPr lang="sk-SK"/>
              <a:t>Upraviť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28. 5. 2020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563905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68328" y="472758"/>
            <a:ext cx="4065872" cy="1654651"/>
          </a:xfrm>
        </p:spPr>
        <p:txBody>
          <a:bodyPr anchor="b"/>
          <a:lstStyle>
            <a:lvl1pPr>
              <a:defRPr sz="3309"/>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359335" y="1021025"/>
            <a:ext cx="6381959" cy="5039464"/>
          </a:xfrm>
        </p:spPr>
        <p:txBody>
          <a:bodyPr anchor="t"/>
          <a:lstStyle>
            <a:lvl1pPr marL="0" indent="0">
              <a:buNone/>
              <a:defRPr sz="3309"/>
            </a:lvl1pPr>
            <a:lvl2pPr marL="472745" indent="0">
              <a:buNone/>
              <a:defRPr sz="2895"/>
            </a:lvl2pPr>
            <a:lvl3pPr marL="945490" indent="0">
              <a:buNone/>
              <a:defRPr sz="2482"/>
            </a:lvl3pPr>
            <a:lvl4pPr marL="1418234" indent="0">
              <a:buNone/>
              <a:defRPr sz="2068"/>
            </a:lvl4pPr>
            <a:lvl5pPr marL="1890979" indent="0">
              <a:buNone/>
              <a:defRPr sz="2068"/>
            </a:lvl5pPr>
            <a:lvl6pPr marL="2363724" indent="0">
              <a:buNone/>
              <a:defRPr sz="2068"/>
            </a:lvl6pPr>
            <a:lvl7pPr marL="2836469" indent="0">
              <a:buNone/>
              <a:defRPr sz="2068"/>
            </a:lvl7pPr>
            <a:lvl8pPr marL="3309214" indent="0">
              <a:buNone/>
              <a:defRPr sz="2068"/>
            </a:lvl8pPr>
            <a:lvl9pPr marL="3781958" indent="0">
              <a:buNone/>
              <a:defRPr sz="2068"/>
            </a:lvl9pPr>
          </a:lstStyle>
          <a:p>
            <a:r>
              <a:rPr lang="sk-SK"/>
              <a:t>Kliknutím na ikonu pridáte obrázok</a:t>
            </a:r>
            <a:endParaRPr lang="en-US" dirty="0"/>
          </a:p>
        </p:txBody>
      </p:sp>
      <p:sp>
        <p:nvSpPr>
          <p:cNvPr id="4" name="Text Placeholder 3"/>
          <p:cNvSpPr>
            <a:spLocks noGrp="1"/>
          </p:cNvSpPr>
          <p:nvPr>
            <p:ph type="body" sz="half" idx="2"/>
          </p:nvPr>
        </p:nvSpPr>
        <p:spPr>
          <a:xfrm>
            <a:off x="868328" y="2127409"/>
            <a:ext cx="4065872" cy="3941288"/>
          </a:xfrm>
        </p:spPr>
        <p:txBody>
          <a:bodyPr/>
          <a:lstStyle>
            <a:lvl1pPr marL="0" indent="0">
              <a:buNone/>
              <a:defRPr sz="1654"/>
            </a:lvl1pPr>
            <a:lvl2pPr marL="472745" indent="0">
              <a:buNone/>
              <a:defRPr sz="1448"/>
            </a:lvl2pPr>
            <a:lvl3pPr marL="945490" indent="0">
              <a:buNone/>
              <a:defRPr sz="1241"/>
            </a:lvl3pPr>
            <a:lvl4pPr marL="1418234" indent="0">
              <a:buNone/>
              <a:defRPr sz="1034"/>
            </a:lvl4pPr>
            <a:lvl5pPr marL="1890979" indent="0">
              <a:buNone/>
              <a:defRPr sz="1034"/>
            </a:lvl5pPr>
            <a:lvl6pPr marL="2363724" indent="0">
              <a:buNone/>
              <a:defRPr sz="1034"/>
            </a:lvl6pPr>
            <a:lvl7pPr marL="2836469" indent="0">
              <a:buNone/>
              <a:defRPr sz="1034"/>
            </a:lvl7pPr>
            <a:lvl8pPr marL="3309214" indent="0">
              <a:buNone/>
              <a:defRPr sz="1034"/>
            </a:lvl8pPr>
            <a:lvl9pPr marL="3781958" indent="0">
              <a:buNone/>
              <a:defRPr sz="1034"/>
            </a:lvl9pPr>
          </a:lstStyle>
          <a:p>
            <a:pPr lvl="0"/>
            <a:r>
              <a:rPr lang="sk-SK"/>
              <a:t>Upraviť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28. 5. 2020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39252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28. 5. 2020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677153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21410" y="377550"/>
            <a:ext cx="2718242"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66686" y="377550"/>
            <a:ext cx="7997146"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28. 5. 2020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098166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45476" y="2202920"/>
            <a:ext cx="10715387" cy="1520046"/>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90953" y="4018443"/>
            <a:ext cx="8824437" cy="1812237"/>
          </a:xfrm>
          <a:prstGeom prst="rect">
            <a:avLst/>
          </a:prstGeom>
        </p:spPr>
        <p:txBody>
          <a:bodyPr lIns="100794" tIns="50397" rIns="100794" bIns="50397"/>
          <a:lstStyle>
            <a:lvl1pPr marL="0" indent="0" algn="ctr">
              <a:buNone/>
              <a:defRPr/>
            </a:lvl1pPr>
            <a:lvl2pPr marL="472741" indent="0" algn="ctr">
              <a:buNone/>
              <a:defRPr/>
            </a:lvl2pPr>
            <a:lvl3pPr marL="945482" indent="0" algn="ctr">
              <a:buNone/>
              <a:defRPr/>
            </a:lvl3pPr>
            <a:lvl4pPr marL="1418223" indent="0" algn="ctr">
              <a:buNone/>
              <a:defRPr/>
            </a:lvl4pPr>
            <a:lvl5pPr marL="1890964" indent="0" algn="ctr">
              <a:buNone/>
              <a:defRPr/>
            </a:lvl5pPr>
            <a:lvl6pPr marL="2363706" indent="0" algn="ctr">
              <a:buNone/>
              <a:defRPr/>
            </a:lvl6pPr>
            <a:lvl7pPr marL="2836446" indent="0" algn="ctr">
              <a:buNone/>
              <a:defRPr/>
            </a:lvl7pPr>
            <a:lvl8pPr marL="3309187" indent="0" algn="ctr">
              <a:buNone/>
              <a:defRPr/>
            </a:lvl8pPr>
            <a:lvl9pPr marL="378192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28. 5. 2020</a:t>
            </a:fld>
            <a:endParaRPr lang="es-ES" altLang="sk-SK"/>
          </a:p>
        </p:txBody>
      </p:sp>
    </p:spTree>
    <p:extLst>
      <p:ext uri="{BB962C8B-B14F-4D97-AF65-F5344CB8AC3E}">
        <p14:creationId xmlns:p14="http://schemas.microsoft.com/office/powerpoint/2010/main" val="29104435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30317" y="1654652"/>
            <a:ext cx="11345705" cy="4679972"/>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28. 5. 2020</a:t>
            </a:fld>
            <a:endParaRPr lang="es-ES" altLang="sk-SK"/>
          </a:p>
        </p:txBody>
      </p:sp>
    </p:spTree>
    <p:extLst>
      <p:ext uri="{BB962C8B-B14F-4D97-AF65-F5344CB8AC3E}">
        <p14:creationId xmlns:p14="http://schemas.microsoft.com/office/powerpoint/2010/main" val="40901404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95816" y="4556861"/>
            <a:ext cx="10715387" cy="1408423"/>
          </a:xfrm>
          <a:prstGeom prst="rect">
            <a:avLst/>
          </a:prstGeom>
        </p:spPr>
        <p:txBody>
          <a:bodyPr lIns="100794" tIns="50397" rIns="100794" bIns="50397" anchor="t"/>
          <a:lstStyle>
            <a:lvl1pPr algn="l">
              <a:defRPr sz="4127" b="1" cap="all"/>
            </a:lvl1pPr>
          </a:lstStyle>
          <a:p>
            <a:r>
              <a:rPr lang="sk-SK"/>
              <a:t>Upravte štýly predlohy textu</a:t>
            </a:r>
          </a:p>
        </p:txBody>
      </p:sp>
      <p:sp>
        <p:nvSpPr>
          <p:cNvPr id="3" name="Zástupný symbol textu 2"/>
          <p:cNvSpPr>
            <a:spLocks noGrp="1"/>
          </p:cNvSpPr>
          <p:nvPr>
            <p:ph type="body" idx="1"/>
          </p:nvPr>
        </p:nvSpPr>
        <p:spPr>
          <a:xfrm>
            <a:off x="995816" y="3005623"/>
            <a:ext cx="10715387" cy="1551235"/>
          </a:xfrm>
          <a:prstGeom prst="rect">
            <a:avLst/>
          </a:prstGeom>
        </p:spPr>
        <p:txBody>
          <a:bodyPr lIns="100794" tIns="50397" rIns="100794" bIns="50397" anchor="b"/>
          <a:lstStyle>
            <a:lvl1pPr marL="0" indent="0">
              <a:buNone/>
              <a:defRPr sz="2064"/>
            </a:lvl1pPr>
            <a:lvl2pPr marL="472741" indent="0">
              <a:buNone/>
              <a:defRPr sz="1876"/>
            </a:lvl2pPr>
            <a:lvl3pPr marL="945482" indent="0">
              <a:buNone/>
              <a:defRPr sz="1688"/>
            </a:lvl3pPr>
            <a:lvl4pPr marL="1418223" indent="0">
              <a:buNone/>
              <a:defRPr sz="1407"/>
            </a:lvl4pPr>
            <a:lvl5pPr marL="1890964" indent="0">
              <a:buNone/>
              <a:defRPr sz="1407"/>
            </a:lvl5pPr>
            <a:lvl6pPr marL="2363706" indent="0">
              <a:buNone/>
              <a:defRPr sz="1407"/>
            </a:lvl6pPr>
            <a:lvl7pPr marL="2836446" indent="0">
              <a:buNone/>
              <a:defRPr sz="1407"/>
            </a:lvl7pPr>
            <a:lvl8pPr marL="3309187" indent="0">
              <a:buNone/>
              <a:defRPr sz="1407"/>
            </a:lvl8pPr>
            <a:lvl9pPr marL="3781928" indent="0">
              <a:buNone/>
              <a:defRPr sz="1407"/>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28. 5. 2020</a:t>
            </a:fld>
            <a:endParaRPr lang="es-ES" altLang="sk-SK"/>
          </a:p>
        </p:txBody>
      </p:sp>
    </p:spTree>
    <p:extLst>
      <p:ext uri="{BB962C8B-B14F-4D97-AF65-F5344CB8AC3E}">
        <p14:creationId xmlns:p14="http://schemas.microsoft.com/office/powerpoint/2010/main" val="36868891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30316" y="1654652"/>
            <a:ext cx="5567800" cy="4679972"/>
          </a:xfrm>
          <a:prstGeom prst="rect">
            <a:avLst/>
          </a:prstGeom>
        </p:spPr>
        <p:txBody>
          <a:bodyPr lIns="100794" tIns="50397" rIns="100794" bIns="50397"/>
          <a:lstStyle>
            <a:lvl1pPr>
              <a:defRPr sz="2908"/>
            </a:lvl1pPr>
            <a:lvl2pPr>
              <a:defRPr sz="2439"/>
            </a:lvl2pPr>
            <a:lvl3pPr>
              <a:defRPr sz="2064"/>
            </a:lvl3pPr>
            <a:lvl4pPr>
              <a:defRPr sz="1876"/>
            </a:lvl4pPr>
            <a:lvl5pPr>
              <a:defRPr sz="1876"/>
            </a:lvl5pPr>
            <a:lvl6pPr>
              <a:defRPr sz="1876"/>
            </a:lvl6pPr>
            <a:lvl7pPr>
              <a:defRPr sz="1876"/>
            </a:lvl7pPr>
            <a:lvl8pPr>
              <a:defRPr sz="1876"/>
            </a:lvl8pPr>
            <a:lvl9pPr>
              <a:defRPr sz="187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408223" y="1654652"/>
            <a:ext cx="5567800" cy="4679972"/>
          </a:xfrm>
          <a:prstGeom prst="rect">
            <a:avLst/>
          </a:prstGeom>
        </p:spPr>
        <p:txBody>
          <a:bodyPr lIns="100794" tIns="50397" rIns="100794" bIns="50397"/>
          <a:lstStyle>
            <a:lvl1pPr>
              <a:defRPr sz="2908"/>
            </a:lvl1pPr>
            <a:lvl2pPr>
              <a:defRPr sz="2439"/>
            </a:lvl2pPr>
            <a:lvl3pPr>
              <a:defRPr sz="2064"/>
            </a:lvl3pPr>
            <a:lvl4pPr>
              <a:defRPr sz="1876"/>
            </a:lvl4pPr>
            <a:lvl5pPr>
              <a:defRPr sz="1876"/>
            </a:lvl5pPr>
            <a:lvl6pPr>
              <a:defRPr sz="1876"/>
            </a:lvl6pPr>
            <a:lvl7pPr>
              <a:defRPr sz="1876"/>
            </a:lvl7pPr>
            <a:lvl8pPr>
              <a:defRPr sz="1876"/>
            </a:lvl8pPr>
            <a:lvl9pPr>
              <a:defRPr sz="187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28. 5. 2020</a:t>
            </a:fld>
            <a:endParaRPr lang="es-ES" altLang="sk-SK"/>
          </a:p>
        </p:txBody>
      </p:sp>
    </p:spTree>
    <p:extLst>
      <p:ext uri="{BB962C8B-B14F-4D97-AF65-F5344CB8AC3E}">
        <p14:creationId xmlns:p14="http://schemas.microsoft.com/office/powerpoint/2010/main" val="13253134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30318" y="1587351"/>
            <a:ext cx="5569989" cy="661532"/>
          </a:xfrm>
          <a:prstGeom prst="rect">
            <a:avLst/>
          </a:prstGeom>
        </p:spPr>
        <p:txBody>
          <a:bodyPr lIns="100794" tIns="50397" rIns="100794" bIns="50397" anchor="b"/>
          <a:lstStyle>
            <a:lvl1pPr marL="0" indent="0">
              <a:buNone/>
              <a:defRPr sz="2439" b="1"/>
            </a:lvl1pPr>
            <a:lvl2pPr marL="472741" indent="0">
              <a:buNone/>
              <a:defRPr sz="2064" b="1"/>
            </a:lvl2pPr>
            <a:lvl3pPr marL="945482" indent="0">
              <a:buNone/>
              <a:defRPr sz="1876" b="1"/>
            </a:lvl3pPr>
            <a:lvl4pPr marL="1418223" indent="0">
              <a:buNone/>
              <a:defRPr sz="1688" b="1"/>
            </a:lvl4pPr>
            <a:lvl5pPr marL="1890964" indent="0">
              <a:buNone/>
              <a:defRPr sz="1688" b="1"/>
            </a:lvl5pPr>
            <a:lvl6pPr marL="2363706" indent="0">
              <a:buNone/>
              <a:defRPr sz="1688" b="1"/>
            </a:lvl6pPr>
            <a:lvl7pPr marL="2836446" indent="0">
              <a:buNone/>
              <a:defRPr sz="1688" b="1"/>
            </a:lvl7pPr>
            <a:lvl8pPr marL="3309187" indent="0">
              <a:buNone/>
              <a:defRPr sz="1688" b="1"/>
            </a:lvl8pPr>
            <a:lvl9pPr marL="3781928" indent="0">
              <a:buNone/>
              <a:defRPr sz="1688" b="1"/>
            </a:lvl9pPr>
          </a:lstStyle>
          <a:p>
            <a:pPr lvl="0"/>
            <a:r>
              <a:rPr lang="sk-SK"/>
              <a:t>Upravte štýl predlohy textu.</a:t>
            </a:r>
          </a:p>
        </p:txBody>
      </p:sp>
      <p:sp>
        <p:nvSpPr>
          <p:cNvPr id="4" name="Zástupný symbol obsahu 3"/>
          <p:cNvSpPr>
            <a:spLocks noGrp="1"/>
          </p:cNvSpPr>
          <p:nvPr>
            <p:ph sz="half" idx="2"/>
          </p:nvPr>
        </p:nvSpPr>
        <p:spPr>
          <a:xfrm>
            <a:off x="630318" y="2248884"/>
            <a:ext cx="5569989" cy="4085742"/>
          </a:xfrm>
          <a:prstGeom prst="rect">
            <a:avLst/>
          </a:prstGeom>
        </p:spPr>
        <p:txBody>
          <a:bodyPr lIns="100794" tIns="50397" rIns="100794" bIns="50397"/>
          <a:lstStyle>
            <a:lvl1pPr>
              <a:defRPr sz="2439"/>
            </a:lvl1pPr>
            <a:lvl2pPr>
              <a:defRPr sz="2064"/>
            </a:lvl2pPr>
            <a:lvl3pPr>
              <a:defRPr sz="1876"/>
            </a:lvl3pPr>
            <a:lvl4pPr>
              <a:defRPr sz="1688"/>
            </a:lvl4pPr>
            <a:lvl5pPr>
              <a:defRPr sz="1688"/>
            </a:lvl5pPr>
            <a:lvl6pPr>
              <a:defRPr sz="1688"/>
            </a:lvl6pPr>
            <a:lvl7pPr>
              <a:defRPr sz="1688"/>
            </a:lvl7pPr>
            <a:lvl8pPr>
              <a:defRPr sz="1688"/>
            </a:lvl8pPr>
            <a:lvl9pPr>
              <a:defRPr sz="168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403847" y="1587351"/>
            <a:ext cx="5572176" cy="661532"/>
          </a:xfrm>
          <a:prstGeom prst="rect">
            <a:avLst/>
          </a:prstGeom>
        </p:spPr>
        <p:txBody>
          <a:bodyPr lIns="100794" tIns="50397" rIns="100794" bIns="50397" anchor="b"/>
          <a:lstStyle>
            <a:lvl1pPr marL="0" indent="0">
              <a:buNone/>
              <a:defRPr sz="2439" b="1"/>
            </a:lvl1pPr>
            <a:lvl2pPr marL="472741" indent="0">
              <a:buNone/>
              <a:defRPr sz="2064" b="1"/>
            </a:lvl2pPr>
            <a:lvl3pPr marL="945482" indent="0">
              <a:buNone/>
              <a:defRPr sz="1876" b="1"/>
            </a:lvl3pPr>
            <a:lvl4pPr marL="1418223" indent="0">
              <a:buNone/>
              <a:defRPr sz="1688" b="1"/>
            </a:lvl4pPr>
            <a:lvl5pPr marL="1890964" indent="0">
              <a:buNone/>
              <a:defRPr sz="1688" b="1"/>
            </a:lvl5pPr>
            <a:lvl6pPr marL="2363706" indent="0">
              <a:buNone/>
              <a:defRPr sz="1688" b="1"/>
            </a:lvl6pPr>
            <a:lvl7pPr marL="2836446" indent="0">
              <a:buNone/>
              <a:defRPr sz="1688" b="1"/>
            </a:lvl7pPr>
            <a:lvl8pPr marL="3309187" indent="0">
              <a:buNone/>
              <a:defRPr sz="1688" b="1"/>
            </a:lvl8pPr>
            <a:lvl9pPr marL="3781928" indent="0">
              <a:buNone/>
              <a:defRPr sz="1688" b="1"/>
            </a:lvl9pPr>
          </a:lstStyle>
          <a:p>
            <a:pPr lvl="0"/>
            <a:r>
              <a:rPr lang="sk-SK"/>
              <a:t>Upravte štýl predlohy textu.</a:t>
            </a:r>
          </a:p>
        </p:txBody>
      </p:sp>
      <p:sp>
        <p:nvSpPr>
          <p:cNvPr id="6" name="Zástupný symbol obsahu 5"/>
          <p:cNvSpPr>
            <a:spLocks noGrp="1"/>
          </p:cNvSpPr>
          <p:nvPr>
            <p:ph sz="quarter" idx="4"/>
          </p:nvPr>
        </p:nvSpPr>
        <p:spPr>
          <a:xfrm>
            <a:off x="6403847" y="2248884"/>
            <a:ext cx="5572176" cy="4085742"/>
          </a:xfrm>
          <a:prstGeom prst="rect">
            <a:avLst/>
          </a:prstGeom>
        </p:spPr>
        <p:txBody>
          <a:bodyPr lIns="100794" tIns="50397" rIns="100794" bIns="50397"/>
          <a:lstStyle>
            <a:lvl1pPr>
              <a:defRPr sz="2439"/>
            </a:lvl1pPr>
            <a:lvl2pPr>
              <a:defRPr sz="2064"/>
            </a:lvl2pPr>
            <a:lvl3pPr>
              <a:defRPr sz="1876"/>
            </a:lvl3pPr>
            <a:lvl4pPr>
              <a:defRPr sz="1688"/>
            </a:lvl4pPr>
            <a:lvl5pPr>
              <a:defRPr sz="1688"/>
            </a:lvl5pPr>
            <a:lvl6pPr>
              <a:defRPr sz="1688"/>
            </a:lvl6pPr>
            <a:lvl7pPr>
              <a:defRPr sz="1688"/>
            </a:lvl7pPr>
            <a:lvl8pPr>
              <a:defRPr sz="1688"/>
            </a:lvl8pPr>
            <a:lvl9pPr>
              <a:defRPr sz="168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28. 5. 2020</a:t>
            </a:fld>
            <a:endParaRPr lang="es-ES" altLang="sk-SK"/>
          </a:p>
        </p:txBody>
      </p:sp>
    </p:spTree>
    <p:extLst>
      <p:ext uri="{BB962C8B-B14F-4D97-AF65-F5344CB8AC3E}">
        <p14:creationId xmlns:p14="http://schemas.microsoft.com/office/powerpoint/2010/main" val="27048730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28. 5. 2020</a:t>
            </a:fld>
            <a:endParaRPr lang="es-ES" altLang="sk-SK"/>
          </a:p>
        </p:txBody>
      </p:sp>
    </p:spTree>
    <p:extLst>
      <p:ext uri="{BB962C8B-B14F-4D97-AF65-F5344CB8AC3E}">
        <p14:creationId xmlns:p14="http://schemas.microsoft.com/office/powerpoint/2010/main" val="550386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28. 5. 2020</a:t>
            </a:fld>
            <a:endParaRPr lang="es-ES" altLang="sk-SK"/>
          </a:p>
        </p:txBody>
      </p:sp>
    </p:spTree>
    <p:extLst>
      <p:ext uri="{BB962C8B-B14F-4D97-AF65-F5344CB8AC3E}">
        <p14:creationId xmlns:p14="http://schemas.microsoft.com/office/powerpoint/2010/main" val="9594384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30319" y="282345"/>
            <a:ext cx="4147398" cy="1201592"/>
          </a:xfrm>
          <a:prstGeom prst="rect">
            <a:avLst/>
          </a:prstGeom>
        </p:spPr>
        <p:txBody>
          <a:bodyPr lIns="100794" tIns="50397" rIns="100794" bIns="50397" anchor="b"/>
          <a:lstStyle>
            <a:lvl1pPr algn="l">
              <a:defRPr sz="2064" b="1"/>
            </a:lvl1pPr>
          </a:lstStyle>
          <a:p>
            <a:r>
              <a:rPr lang="sk-SK"/>
              <a:t>Upravte štýly predlohy textu</a:t>
            </a:r>
          </a:p>
        </p:txBody>
      </p:sp>
      <p:sp>
        <p:nvSpPr>
          <p:cNvPr id="3" name="Zástupný symbol obsahu 2"/>
          <p:cNvSpPr>
            <a:spLocks noGrp="1"/>
          </p:cNvSpPr>
          <p:nvPr>
            <p:ph idx="1"/>
          </p:nvPr>
        </p:nvSpPr>
        <p:spPr>
          <a:xfrm>
            <a:off x="4928731" y="282345"/>
            <a:ext cx="7047293" cy="6052282"/>
          </a:xfrm>
          <a:prstGeom prst="rect">
            <a:avLst/>
          </a:prstGeom>
        </p:spPr>
        <p:txBody>
          <a:bodyPr lIns="100794" tIns="50397" rIns="100794" bIns="50397"/>
          <a:lstStyle>
            <a:lvl1pPr>
              <a:defRPr sz="3283"/>
            </a:lvl1pPr>
            <a:lvl2pPr>
              <a:defRPr sz="2908"/>
            </a:lvl2pPr>
            <a:lvl3pPr>
              <a:defRPr sz="2439"/>
            </a:lvl3pPr>
            <a:lvl4pPr>
              <a:defRPr sz="2064"/>
            </a:lvl4pPr>
            <a:lvl5pPr>
              <a:defRPr sz="2064"/>
            </a:lvl5pPr>
            <a:lvl6pPr>
              <a:defRPr sz="2064"/>
            </a:lvl6pPr>
            <a:lvl7pPr>
              <a:defRPr sz="2064"/>
            </a:lvl7pPr>
            <a:lvl8pPr>
              <a:defRPr sz="2064"/>
            </a:lvl8pPr>
            <a:lvl9pPr>
              <a:defRPr sz="206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30319" y="1483934"/>
            <a:ext cx="4147398" cy="4850690"/>
          </a:xfrm>
          <a:prstGeom prst="rect">
            <a:avLst/>
          </a:prstGeom>
        </p:spPr>
        <p:txBody>
          <a:bodyPr lIns="100794" tIns="50397" rIns="100794" bIns="50397"/>
          <a:lstStyle>
            <a:lvl1pPr marL="0" indent="0">
              <a:buNone/>
              <a:defRPr sz="1407"/>
            </a:lvl1pPr>
            <a:lvl2pPr marL="472741" indent="0">
              <a:buNone/>
              <a:defRPr sz="1219"/>
            </a:lvl2pPr>
            <a:lvl3pPr marL="945482" indent="0">
              <a:buNone/>
              <a:defRPr sz="1032"/>
            </a:lvl3pPr>
            <a:lvl4pPr marL="1418223" indent="0">
              <a:buNone/>
              <a:defRPr sz="938"/>
            </a:lvl4pPr>
            <a:lvl5pPr marL="1890964" indent="0">
              <a:buNone/>
              <a:defRPr sz="938"/>
            </a:lvl5pPr>
            <a:lvl6pPr marL="2363706" indent="0">
              <a:buNone/>
              <a:defRPr sz="938"/>
            </a:lvl6pPr>
            <a:lvl7pPr marL="2836446" indent="0">
              <a:buNone/>
              <a:defRPr sz="938"/>
            </a:lvl7pPr>
            <a:lvl8pPr marL="3309187" indent="0">
              <a:buNone/>
              <a:defRPr sz="938"/>
            </a:lvl8pPr>
            <a:lvl9pPr marL="3781928" indent="0">
              <a:buNone/>
              <a:defRPr sz="938"/>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28. 5. 2020</a:t>
            </a:fld>
            <a:endParaRPr lang="es-ES" altLang="sk-SK"/>
          </a:p>
        </p:txBody>
      </p:sp>
    </p:spTree>
    <p:extLst>
      <p:ext uri="{BB962C8B-B14F-4D97-AF65-F5344CB8AC3E}">
        <p14:creationId xmlns:p14="http://schemas.microsoft.com/office/powerpoint/2010/main" val="4256792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470933" y="4963954"/>
            <a:ext cx="7563803" cy="586023"/>
          </a:xfrm>
          <a:prstGeom prst="rect">
            <a:avLst/>
          </a:prstGeom>
        </p:spPr>
        <p:txBody>
          <a:bodyPr lIns="100794" tIns="50397" rIns="100794" bIns="50397" anchor="b"/>
          <a:lstStyle>
            <a:lvl1pPr algn="l">
              <a:defRPr sz="2064" b="1"/>
            </a:lvl1pPr>
          </a:lstStyle>
          <a:p>
            <a:r>
              <a:rPr lang="sk-SK"/>
              <a:t>Upravte štýly predlohy textu</a:t>
            </a:r>
          </a:p>
        </p:txBody>
      </p:sp>
      <p:sp>
        <p:nvSpPr>
          <p:cNvPr id="3" name="Zástupný symbol obrázka 2"/>
          <p:cNvSpPr>
            <a:spLocks noGrp="1"/>
          </p:cNvSpPr>
          <p:nvPr>
            <p:ph type="pic" idx="1"/>
          </p:nvPr>
        </p:nvSpPr>
        <p:spPr>
          <a:xfrm>
            <a:off x="2470933" y="633630"/>
            <a:ext cx="7563803" cy="4254818"/>
          </a:xfrm>
          <a:prstGeom prst="rect">
            <a:avLst/>
          </a:prstGeom>
        </p:spPr>
        <p:txBody>
          <a:bodyPr lIns="100794" tIns="50397" rIns="100794" bIns="50397"/>
          <a:lstStyle>
            <a:lvl1pPr marL="0" indent="0">
              <a:buNone/>
              <a:defRPr sz="3283"/>
            </a:lvl1pPr>
            <a:lvl2pPr marL="472741" indent="0">
              <a:buNone/>
              <a:defRPr sz="2908"/>
            </a:lvl2pPr>
            <a:lvl3pPr marL="945482" indent="0">
              <a:buNone/>
              <a:defRPr sz="2439"/>
            </a:lvl3pPr>
            <a:lvl4pPr marL="1418223" indent="0">
              <a:buNone/>
              <a:defRPr sz="2064"/>
            </a:lvl4pPr>
            <a:lvl5pPr marL="1890964" indent="0">
              <a:buNone/>
              <a:defRPr sz="2064"/>
            </a:lvl5pPr>
            <a:lvl6pPr marL="2363706" indent="0">
              <a:buNone/>
              <a:defRPr sz="2064"/>
            </a:lvl6pPr>
            <a:lvl7pPr marL="2836446" indent="0">
              <a:buNone/>
              <a:defRPr sz="2064"/>
            </a:lvl7pPr>
            <a:lvl8pPr marL="3309187" indent="0">
              <a:buNone/>
              <a:defRPr sz="2064"/>
            </a:lvl8pPr>
            <a:lvl9pPr marL="3781928" indent="0">
              <a:buNone/>
              <a:defRPr sz="2064"/>
            </a:lvl9pPr>
          </a:lstStyle>
          <a:p>
            <a:pPr lvl="0"/>
            <a:endParaRPr lang="sk-SK" noProof="0"/>
          </a:p>
        </p:txBody>
      </p:sp>
      <p:sp>
        <p:nvSpPr>
          <p:cNvPr id="4" name="Zástupný symbol textu 3"/>
          <p:cNvSpPr>
            <a:spLocks noGrp="1"/>
          </p:cNvSpPr>
          <p:nvPr>
            <p:ph type="body" sz="half" idx="2"/>
          </p:nvPr>
        </p:nvSpPr>
        <p:spPr>
          <a:xfrm>
            <a:off x="2470933" y="5549980"/>
            <a:ext cx="7563803" cy="832249"/>
          </a:xfrm>
          <a:prstGeom prst="rect">
            <a:avLst/>
          </a:prstGeom>
        </p:spPr>
        <p:txBody>
          <a:bodyPr lIns="100794" tIns="50397" rIns="100794" bIns="50397"/>
          <a:lstStyle>
            <a:lvl1pPr marL="0" indent="0">
              <a:buNone/>
              <a:defRPr sz="1407"/>
            </a:lvl1pPr>
            <a:lvl2pPr marL="472741" indent="0">
              <a:buNone/>
              <a:defRPr sz="1219"/>
            </a:lvl2pPr>
            <a:lvl3pPr marL="945482" indent="0">
              <a:buNone/>
              <a:defRPr sz="1032"/>
            </a:lvl3pPr>
            <a:lvl4pPr marL="1418223" indent="0">
              <a:buNone/>
              <a:defRPr sz="938"/>
            </a:lvl4pPr>
            <a:lvl5pPr marL="1890964" indent="0">
              <a:buNone/>
              <a:defRPr sz="938"/>
            </a:lvl5pPr>
            <a:lvl6pPr marL="2363706" indent="0">
              <a:buNone/>
              <a:defRPr sz="938"/>
            </a:lvl6pPr>
            <a:lvl7pPr marL="2836446" indent="0">
              <a:buNone/>
              <a:defRPr sz="938"/>
            </a:lvl7pPr>
            <a:lvl8pPr marL="3309187" indent="0">
              <a:buNone/>
              <a:defRPr sz="938"/>
            </a:lvl8pPr>
            <a:lvl9pPr marL="3781928" indent="0">
              <a:buNone/>
              <a:defRPr sz="938"/>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28. 5. 2020</a:t>
            </a:fld>
            <a:endParaRPr lang="es-ES" altLang="sk-SK"/>
          </a:p>
        </p:txBody>
      </p:sp>
    </p:spTree>
    <p:extLst>
      <p:ext uri="{BB962C8B-B14F-4D97-AF65-F5344CB8AC3E}">
        <p14:creationId xmlns:p14="http://schemas.microsoft.com/office/powerpoint/2010/main" val="18558753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30317" y="1654652"/>
            <a:ext cx="11345705" cy="4679972"/>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28. 5. 2020</a:t>
            </a:fld>
            <a:endParaRPr lang="es-ES" altLang="sk-SK"/>
          </a:p>
        </p:txBody>
      </p:sp>
    </p:spTree>
    <p:extLst>
      <p:ext uri="{BB962C8B-B14F-4D97-AF65-F5344CB8AC3E}">
        <p14:creationId xmlns:p14="http://schemas.microsoft.com/office/powerpoint/2010/main" val="342300981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9139595" y="283987"/>
            <a:ext cx="2836427" cy="6050640"/>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30319" y="283987"/>
            <a:ext cx="8299172" cy="6050640"/>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28. 5. 2020</a:t>
            </a:fld>
            <a:endParaRPr lang="es-ES" altLang="sk-SK"/>
          </a:p>
        </p:txBody>
      </p:sp>
    </p:spTree>
    <p:extLst>
      <p:ext uri="{BB962C8B-B14F-4D97-AF65-F5344CB8AC3E}">
        <p14:creationId xmlns:p14="http://schemas.microsoft.com/office/powerpoint/2010/main" val="592414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43000">
              <a:schemeClr val="accent1">
                <a:lumMod val="45000"/>
                <a:lumOff val="55000"/>
              </a:schemeClr>
            </a:gs>
            <a:gs pos="71000">
              <a:schemeClr val="accent1">
                <a:lumMod val="45000"/>
                <a:lumOff val="55000"/>
              </a:schemeClr>
            </a:gs>
            <a:gs pos="100000">
              <a:schemeClr val="accent1">
                <a:lumMod val="60000"/>
                <a:lumOff val="4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66686" y="377550"/>
            <a:ext cx="10872967" cy="1370669"/>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66686" y="1887747"/>
            <a:ext cx="10872967" cy="4499405"/>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66686" y="6572644"/>
            <a:ext cx="2836426" cy="377549"/>
          </a:xfrm>
          <a:prstGeom prst="rect">
            <a:avLst/>
          </a:prstGeom>
        </p:spPr>
        <p:txBody>
          <a:bodyPr vert="horz" lIns="91440" tIns="45720" rIns="91440" bIns="45720" rtlCol="0" anchor="ctr"/>
          <a:lstStyle>
            <a:lvl1pPr algn="l">
              <a:defRPr sz="1241">
                <a:solidFill>
                  <a:schemeClr val="tx1">
                    <a:tint val="75000"/>
                  </a:schemeClr>
                </a:solidFill>
              </a:defRPr>
            </a:lvl1pPr>
          </a:lstStyle>
          <a:p>
            <a:fld id="{5AF66897-4934-487E-864C-D2566DDFCD31}" type="datetime1">
              <a:rPr lang="sk-SK" smtClean="0"/>
              <a:t>28. 5. 2020</a:t>
            </a:fld>
            <a:endParaRPr lang="sk-SK"/>
          </a:p>
        </p:txBody>
      </p:sp>
      <p:sp>
        <p:nvSpPr>
          <p:cNvPr id="5" name="Footer Placeholder 4"/>
          <p:cNvSpPr>
            <a:spLocks noGrp="1"/>
          </p:cNvSpPr>
          <p:nvPr>
            <p:ph type="ftr" sz="quarter" idx="3"/>
          </p:nvPr>
        </p:nvSpPr>
        <p:spPr>
          <a:xfrm>
            <a:off x="4175850" y="6572644"/>
            <a:ext cx="4254639" cy="377549"/>
          </a:xfrm>
          <a:prstGeom prst="rect">
            <a:avLst/>
          </a:prstGeom>
        </p:spPr>
        <p:txBody>
          <a:bodyPr vert="horz" lIns="91440" tIns="45720" rIns="91440" bIns="45720" rtlCol="0" anchor="ctr"/>
          <a:lstStyle>
            <a:lvl1pPr algn="ctr">
              <a:defRPr sz="1241">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903226" y="6572644"/>
            <a:ext cx="2836426" cy="377549"/>
          </a:xfrm>
          <a:prstGeom prst="rect">
            <a:avLst/>
          </a:prstGeom>
        </p:spPr>
        <p:txBody>
          <a:bodyPr vert="horz" lIns="91440" tIns="45720" rIns="91440" bIns="45720" rtlCol="0" anchor="ctr"/>
          <a:lstStyle>
            <a:lvl1pPr algn="r">
              <a:defRPr sz="1241">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11402561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45490" rtl="0" eaLnBrk="1" latinLnBrk="0" hangingPunct="1">
        <a:lnSpc>
          <a:spcPct val="90000"/>
        </a:lnSpc>
        <a:spcBef>
          <a:spcPct val="0"/>
        </a:spcBef>
        <a:buNone/>
        <a:defRPr sz="4550" kern="1200">
          <a:solidFill>
            <a:schemeClr val="tx1"/>
          </a:solidFill>
          <a:latin typeface="+mj-lt"/>
          <a:ea typeface="+mj-ea"/>
          <a:cs typeface="+mj-cs"/>
        </a:defRPr>
      </a:lvl1pPr>
    </p:titleStyle>
    <p:bodyStyle>
      <a:lvl1pPr marL="236372" indent="-236372" algn="l" defTabSz="945490" rtl="0" eaLnBrk="1" latinLnBrk="0" hangingPunct="1">
        <a:lnSpc>
          <a:spcPct val="90000"/>
        </a:lnSpc>
        <a:spcBef>
          <a:spcPts val="1034"/>
        </a:spcBef>
        <a:buFont typeface="Arial" panose="020B0604020202020204" pitchFamily="34" charset="0"/>
        <a:buChar char="•"/>
        <a:defRPr sz="2895" kern="1200">
          <a:solidFill>
            <a:schemeClr val="tx1"/>
          </a:solidFill>
          <a:latin typeface="+mn-lt"/>
          <a:ea typeface="+mn-ea"/>
          <a:cs typeface="+mn-cs"/>
        </a:defRPr>
      </a:lvl1pPr>
      <a:lvl2pPr marL="709117" indent="-236372" algn="l" defTabSz="945490" rtl="0" eaLnBrk="1" latinLnBrk="0" hangingPunct="1">
        <a:lnSpc>
          <a:spcPct val="90000"/>
        </a:lnSpc>
        <a:spcBef>
          <a:spcPts val="517"/>
        </a:spcBef>
        <a:buFont typeface="Arial" panose="020B0604020202020204" pitchFamily="34" charset="0"/>
        <a:buChar char="•"/>
        <a:defRPr sz="2482" kern="1200">
          <a:solidFill>
            <a:schemeClr val="tx1"/>
          </a:solidFill>
          <a:latin typeface="+mn-lt"/>
          <a:ea typeface="+mn-ea"/>
          <a:cs typeface="+mn-cs"/>
        </a:defRPr>
      </a:lvl2pPr>
      <a:lvl3pPr marL="1181862" indent="-236372" algn="l" defTabSz="945490" rtl="0" eaLnBrk="1" latinLnBrk="0" hangingPunct="1">
        <a:lnSpc>
          <a:spcPct val="90000"/>
        </a:lnSpc>
        <a:spcBef>
          <a:spcPts val="517"/>
        </a:spcBef>
        <a:buFont typeface="Arial" panose="020B0604020202020204" pitchFamily="34" charset="0"/>
        <a:buChar char="•"/>
        <a:defRPr sz="2068" kern="1200">
          <a:solidFill>
            <a:schemeClr val="tx1"/>
          </a:solidFill>
          <a:latin typeface="+mn-lt"/>
          <a:ea typeface="+mn-ea"/>
          <a:cs typeface="+mn-cs"/>
        </a:defRPr>
      </a:lvl3pPr>
      <a:lvl4pPr marL="1654607"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4pPr>
      <a:lvl5pPr marL="2127352"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5pPr>
      <a:lvl6pPr marL="2600096"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6pPr>
      <a:lvl7pPr marL="3072841"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7pPr>
      <a:lvl8pPr marL="3545586"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8pPr>
      <a:lvl9pPr marL="4018331"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9pPr>
    </p:bodyStyle>
    <p:otherStyle>
      <a:defPPr>
        <a:defRPr lang="en-US"/>
      </a:defPPr>
      <a:lvl1pPr marL="0" algn="l" defTabSz="945490" rtl="0" eaLnBrk="1" latinLnBrk="0" hangingPunct="1">
        <a:defRPr sz="1861" kern="1200">
          <a:solidFill>
            <a:schemeClr val="tx1"/>
          </a:solidFill>
          <a:latin typeface="+mn-lt"/>
          <a:ea typeface="+mn-ea"/>
          <a:cs typeface="+mn-cs"/>
        </a:defRPr>
      </a:lvl1pPr>
      <a:lvl2pPr marL="472745" algn="l" defTabSz="945490" rtl="0" eaLnBrk="1" latinLnBrk="0" hangingPunct="1">
        <a:defRPr sz="1861" kern="1200">
          <a:solidFill>
            <a:schemeClr val="tx1"/>
          </a:solidFill>
          <a:latin typeface="+mn-lt"/>
          <a:ea typeface="+mn-ea"/>
          <a:cs typeface="+mn-cs"/>
        </a:defRPr>
      </a:lvl2pPr>
      <a:lvl3pPr marL="945490" algn="l" defTabSz="945490" rtl="0" eaLnBrk="1" latinLnBrk="0" hangingPunct="1">
        <a:defRPr sz="1861" kern="1200">
          <a:solidFill>
            <a:schemeClr val="tx1"/>
          </a:solidFill>
          <a:latin typeface="+mn-lt"/>
          <a:ea typeface="+mn-ea"/>
          <a:cs typeface="+mn-cs"/>
        </a:defRPr>
      </a:lvl3pPr>
      <a:lvl4pPr marL="1418234" algn="l" defTabSz="945490" rtl="0" eaLnBrk="1" latinLnBrk="0" hangingPunct="1">
        <a:defRPr sz="1861" kern="1200">
          <a:solidFill>
            <a:schemeClr val="tx1"/>
          </a:solidFill>
          <a:latin typeface="+mn-lt"/>
          <a:ea typeface="+mn-ea"/>
          <a:cs typeface="+mn-cs"/>
        </a:defRPr>
      </a:lvl4pPr>
      <a:lvl5pPr marL="1890979" algn="l" defTabSz="945490" rtl="0" eaLnBrk="1" latinLnBrk="0" hangingPunct="1">
        <a:defRPr sz="1861" kern="1200">
          <a:solidFill>
            <a:schemeClr val="tx1"/>
          </a:solidFill>
          <a:latin typeface="+mn-lt"/>
          <a:ea typeface="+mn-ea"/>
          <a:cs typeface="+mn-cs"/>
        </a:defRPr>
      </a:lvl5pPr>
      <a:lvl6pPr marL="2363724" algn="l" defTabSz="945490" rtl="0" eaLnBrk="1" latinLnBrk="0" hangingPunct="1">
        <a:defRPr sz="1861" kern="1200">
          <a:solidFill>
            <a:schemeClr val="tx1"/>
          </a:solidFill>
          <a:latin typeface="+mn-lt"/>
          <a:ea typeface="+mn-ea"/>
          <a:cs typeface="+mn-cs"/>
        </a:defRPr>
      </a:lvl6pPr>
      <a:lvl7pPr marL="2836469" algn="l" defTabSz="945490" rtl="0" eaLnBrk="1" latinLnBrk="0" hangingPunct="1">
        <a:defRPr sz="1861" kern="1200">
          <a:solidFill>
            <a:schemeClr val="tx1"/>
          </a:solidFill>
          <a:latin typeface="+mn-lt"/>
          <a:ea typeface="+mn-ea"/>
          <a:cs typeface="+mn-cs"/>
        </a:defRPr>
      </a:lvl7pPr>
      <a:lvl8pPr marL="3309214" algn="l" defTabSz="945490" rtl="0" eaLnBrk="1" latinLnBrk="0" hangingPunct="1">
        <a:defRPr sz="1861" kern="1200">
          <a:solidFill>
            <a:schemeClr val="tx1"/>
          </a:solidFill>
          <a:latin typeface="+mn-lt"/>
          <a:ea typeface="+mn-ea"/>
          <a:cs typeface="+mn-cs"/>
        </a:defRPr>
      </a:lvl8pPr>
      <a:lvl9pPr marL="3781958" algn="l" defTabSz="945490" rtl="0" eaLnBrk="1" latinLnBrk="0" hangingPunct="1">
        <a:defRPr sz="1861"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29327" y="6458475"/>
            <a:ext cx="2942141" cy="491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57735" eaLnBrk="1" hangingPunct="1">
              <a:lnSpc>
                <a:spcPct val="100000"/>
              </a:lnSpc>
              <a:buClrTx/>
              <a:buSzTx/>
              <a:buFontTx/>
              <a:buNone/>
              <a:defRPr sz="1407" u="none">
                <a:solidFill>
                  <a:srgbClr val="000000"/>
                </a:solidFill>
                <a:latin typeface="Arial" charset="0"/>
                <a:ea typeface="+mn-ea"/>
                <a:cs typeface="Arial" charset="0"/>
              </a:defRPr>
            </a:lvl1pPr>
          </a:lstStyle>
          <a:p>
            <a:pPr>
              <a:defRPr/>
            </a:pPr>
            <a:fld id="{14735D88-9579-4667-A696-FED41C5A8FBE}" type="datetime1">
              <a:rPr lang="sk-SK" altLang="sk-SK"/>
              <a:pPr>
                <a:defRPr/>
              </a:pPr>
              <a:t>28. 5. 2020</a:t>
            </a:fld>
            <a:endParaRPr lang="es-ES" altLang="sk-SK"/>
          </a:p>
        </p:txBody>
      </p:sp>
    </p:spTree>
    <p:extLst>
      <p:ext uri="{BB962C8B-B14F-4D97-AF65-F5344CB8AC3E}">
        <p14:creationId xmlns:p14="http://schemas.microsoft.com/office/powerpoint/2010/main" val="37290779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rtl="0" eaLnBrk="0" fontAlgn="base" hangingPunct="0">
        <a:spcBef>
          <a:spcPct val="0"/>
        </a:spcBef>
        <a:spcAft>
          <a:spcPct val="0"/>
        </a:spcAft>
        <a:defRPr sz="4596">
          <a:solidFill>
            <a:schemeClr val="tx2"/>
          </a:solidFill>
          <a:latin typeface="+mj-lt"/>
          <a:ea typeface="+mj-ea"/>
          <a:cs typeface="+mj-cs"/>
        </a:defRPr>
      </a:lvl1pPr>
      <a:lvl2pPr algn="ctr" rtl="0" eaLnBrk="0" fontAlgn="base" hangingPunct="0">
        <a:spcBef>
          <a:spcPct val="0"/>
        </a:spcBef>
        <a:spcAft>
          <a:spcPct val="0"/>
        </a:spcAft>
        <a:defRPr sz="4596">
          <a:solidFill>
            <a:schemeClr val="tx2"/>
          </a:solidFill>
          <a:latin typeface="Arial" charset="0"/>
          <a:cs typeface="Arial" charset="0"/>
        </a:defRPr>
      </a:lvl2pPr>
      <a:lvl3pPr algn="ctr" rtl="0" eaLnBrk="0" fontAlgn="base" hangingPunct="0">
        <a:spcBef>
          <a:spcPct val="0"/>
        </a:spcBef>
        <a:spcAft>
          <a:spcPct val="0"/>
        </a:spcAft>
        <a:defRPr sz="4596">
          <a:solidFill>
            <a:schemeClr val="tx2"/>
          </a:solidFill>
          <a:latin typeface="Arial" charset="0"/>
          <a:cs typeface="Arial" charset="0"/>
        </a:defRPr>
      </a:lvl3pPr>
      <a:lvl4pPr algn="ctr" rtl="0" eaLnBrk="0" fontAlgn="base" hangingPunct="0">
        <a:spcBef>
          <a:spcPct val="0"/>
        </a:spcBef>
        <a:spcAft>
          <a:spcPct val="0"/>
        </a:spcAft>
        <a:defRPr sz="4596">
          <a:solidFill>
            <a:schemeClr val="tx2"/>
          </a:solidFill>
          <a:latin typeface="Arial" charset="0"/>
          <a:cs typeface="Arial" charset="0"/>
        </a:defRPr>
      </a:lvl4pPr>
      <a:lvl5pPr algn="ctr" rtl="0" eaLnBrk="0" fontAlgn="base" hangingPunct="0">
        <a:spcBef>
          <a:spcPct val="0"/>
        </a:spcBef>
        <a:spcAft>
          <a:spcPct val="0"/>
        </a:spcAft>
        <a:defRPr sz="4596">
          <a:solidFill>
            <a:schemeClr val="tx2"/>
          </a:solidFill>
          <a:latin typeface="Arial" charset="0"/>
          <a:cs typeface="Arial" charset="0"/>
        </a:defRPr>
      </a:lvl5pPr>
      <a:lvl6pPr marL="472741" algn="ctr" rtl="0" fontAlgn="base">
        <a:spcBef>
          <a:spcPct val="0"/>
        </a:spcBef>
        <a:spcAft>
          <a:spcPct val="0"/>
        </a:spcAft>
        <a:defRPr sz="4596">
          <a:solidFill>
            <a:schemeClr val="tx2"/>
          </a:solidFill>
          <a:latin typeface="Arial" charset="0"/>
          <a:cs typeface="Arial" charset="0"/>
        </a:defRPr>
      </a:lvl6pPr>
      <a:lvl7pPr marL="945482" algn="ctr" rtl="0" fontAlgn="base">
        <a:spcBef>
          <a:spcPct val="0"/>
        </a:spcBef>
        <a:spcAft>
          <a:spcPct val="0"/>
        </a:spcAft>
        <a:defRPr sz="4596">
          <a:solidFill>
            <a:schemeClr val="tx2"/>
          </a:solidFill>
          <a:latin typeface="Arial" charset="0"/>
          <a:cs typeface="Arial" charset="0"/>
        </a:defRPr>
      </a:lvl7pPr>
      <a:lvl8pPr marL="1418223" algn="ctr" rtl="0" fontAlgn="base">
        <a:spcBef>
          <a:spcPct val="0"/>
        </a:spcBef>
        <a:spcAft>
          <a:spcPct val="0"/>
        </a:spcAft>
        <a:defRPr sz="4596">
          <a:solidFill>
            <a:schemeClr val="tx2"/>
          </a:solidFill>
          <a:latin typeface="Arial" charset="0"/>
          <a:cs typeface="Arial" charset="0"/>
        </a:defRPr>
      </a:lvl8pPr>
      <a:lvl9pPr marL="1890964" algn="ctr" rtl="0" fontAlgn="base">
        <a:spcBef>
          <a:spcPct val="0"/>
        </a:spcBef>
        <a:spcAft>
          <a:spcPct val="0"/>
        </a:spcAft>
        <a:defRPr sz="4596">
          <a:solidFill>
            <a:schemeClr val="tx2"/>
          </a:solidFill>
          <a:latin typeface="Arial" charset="0"/>
          <a:cs typeface="Arial" charset="0"/>
        </a:defRPr>
      </a:lvl9pPr>
    </p:titleStyle>
    <p:bodyStyle>
      <a:lvl1pPr marL="354411" indent="-354411" algn="l" rtl="0" eaLnBrk="0" fontAlgn="base" hangingPunct="0">
        <a:spcBef>
          <a:spcPct val="20000"/>
        </a:spcBef>
        <a:spcAft>
          <a:spcPct val="0"/>
        </a:spcAft>
        <a:buChar char="•"/>
        <a:defRPr sz="3283">
          <a:solidFill>
            <a:schemeClr val="tx1"/>
          </a:solidFill>
          <a:latin typeface="+mn-lt"/>
          <a:ea typeface="+mn-ea"/>
          <a:cs typeface="+mn-cs"/>
        </a:defRPr>
      </a:lvl1pPr>
      <a:lvl2pPr marL="766899" indent="-294846" algn="l" rtl="0" eaLnBrk="0" fontAlgn="base" hangingPunct="0">
        <a:spcBef>
          <a:spcPct val="20000"/>
        </a:spcBef>
        <a:spcAft>
          <a:spcPct val="0"/>
        </a:spcAft>
        <a:buChar char="–"/>
        <a:defRPr sz="2908">
          <a:solidFill>
            <a:schemeClr val="tx1"/>
          </a:solidFill>
          <a:latin typeface="+mn-lt"/>
          <a:cs typeface="+mn-cs"/>
        </a:defRPr>
      </a:lvl2pPr>
      <a:lvl3pPr marL="1180876" indent="-235281" algn="l" rtl="0" eaLnBrk="0" fontAlgn="base" hangingPunct="0">
        <a:spcBef>
          <a:spcPct val="20000"/>
        </a:spcBef>
        <a:spcAft>
          <a:spcPct val="0"/>
        </a:spcAft>
        <a:buChar char="•"/>
        <a:defRPr sz="2439">
          <a:solidFill>
            <a:schemeClr val="tx1"/>
          </a:solidFill>
          <a:latin typeface="+mn-lt"/>
          <a:cs typeface="+mn-cs"/>
        </a:defRPr>
      </a:lvl3pPr>
      <a:lvl4pPr marL="1654418" indent="-235281" algn="l" rtl="0" eaLnBrk="0" fontAlgn="base" hangingPunct="0">
        <a:spcBef>
          <a:spcPct val="20000"/>
        </a:spcBef>
        <a:spcAft>
          <a:spcPct val="0"/>
        </a:spcAft>
        <a:buChar char="–"/>
        <a:defRPr sz="2064">
          <a:solidFill>
            <a:schemeClr val="tx1"/>
          </a:solidFill>
          <a:latin typeface="+mn-lt"/>
          <a:cs typeface="+mn-cs"/>
        </a:defRPr>
      </a:lvl4pPr>
      <a:lvl5pPr marL="2126470" indent="-235281" algn="l" rtl="0" eaLnBrk="0" fontAlgn="base" hangingPunct="0">
        <a:spcBef>
          <a:spcPct val="20000"/>
        </a:spcBef>
        <a:spcAft>
          <a:spcPct val="0"/>
        </a:spcAft>
        <a:buChar char="»"/>
        <a:defRPr sz="2064">
          <a:solidFill>
            <a:schemeClr val="tx1"/>
          </a:solidFill>
          <a:latin typeface="+mn-lt"/>
          <a:cs typeface="+mn-cs"/>
        </a:defRPr>
      </a:lvl5pPr>
      <a:lvl6pPr marL="2600076" indent="-236371" algn="l" rtl="0" fontAlgn="base">
        <a:spcBef>
          <a:spcPct val="20000"/>
        </a:spcBef>
        <a:spcAft>
          <a:spcPct val="0"/>
        </a:spcAft>
        <a:buChar char="»"/>
        <a:defRPr sz="2064">
          <a:solidFill>
            <a:schemeClr val="tx1"/>
          </a:solidFill>
          <a:latin typeface="+mn-lt"/>
          <a:cs typeface="+mn-cs"/>
        </a:defRPr>
      </a:lvl6pPr>
      <a:lvl7pPr marL="3072817" indent="-236371" algn="l" rtl="0" fontAlgn="base">
        <a:spcBef>
          <a:spcPct val="20000"/>
        </a:spcBef>
        <a:spcAft>
          <a:spcPct val="0"/>
        </a:spcAft>
        <a:buChar char="»"/>
        <a:defRPr sz="2064">
          <a:solidFill>
            <a:schemeClr val="tx1"/>
          </a:solidFill>
          <a:latin typeface="+mn-lt"/>
          <a:cs typeface="+mn-cs"/>
        </a:defRPr>
      </a:lvl7pPr>
      <a:lvl8pPr marL="3545558" indent="-236371" algn="l" rtl="0" fontAlgn="base">
        <a:spcBef>
          <a:spcPct val="20000"/>
        </a:spcBef>
        <a:spcAft>
          <a:spcPct val="0"/>
        </a:spcAft>
        <a:buChar char="»"/>
        <a:defRPr sz="2064">
          <a:solidFill>
            <a:schemeClr val="tx1"/>
          </a:solidFill>
          <a:latin typeface="+mn-lt"/>
          <a:cs typeface="+mn-cs"/>
        </a:defRPr>
      </a:lvl8pPr>
      <a:lvl9pPr marL="4018299" indent="-236371" algn="l" rtl="0" fontAlgn="base">
        <a:spcBef>
          <a:spcPct val="20000"/>
        </a:spcBef>
        <a:spcAft>
          <a:spcPct val="0"/>
        </a:spcAft>
        <a:buChar char="»"/>
        <a:defRPr sz="2064">
          <a:solidFill>
            <a:schemeClr val="tx1"/>
          </a:solidFill>
          <a:latin typeface="+mn-lt"/>
          <a:cs typeface="+mn-cs"/>
        </a:defRPr>
      </a:lvl9pPr>
    </p:bodyStyle>
    <p:otherStyle>
      <a:defPPr>
        <a:defRPr lang="sk-SK"/>
      </a:defPPr>
      <a:lvl1pPr marL="0" algn="l" defTabSz="945482" rtl="0" eaLnBrk="1" latinLnBrk="0" hangingPunct="1">
        <a:defRPr sz="1876" kern="1200">
          <a:solidFill>
            <a:schemeClr val="tx1"/>
          </a:solidFill>
          <a:latin typeface="+mn-lt"/>
          <a:ea typeface="+mn-ea"/>
          <a:cs typeface="+mn-cs"/>
        </a:defRPr>
      </a:lvl1pPr>
      <a:lvl2pPr marL="472741" algn="l" defTabSz="945482" rtl="0" eaLnBrk="1" latinLnBrk="0" hangingPunct="1">
        <a:defRPr sz="1876" kern="1200">
          <a:solidFill>
            <a:schemeClr val="tx1"/>
          </a:solidFill>
          <a:latin typeface="+mn-lt"/>
          <a:ea typeface="+mn-ea"/>
          <a:cs typeface="+mn-cs"/>
        </a:defRPr>
      </a:lvl2pPr>
      <a:lvl3pPr marL="945482" algn="l" defTabSz="945482" rtl="0" eaLnBrk="1" latinLnBrk="0" hangingPunct="1">
        <a:defRPr sz="1876" kern="1200">
          <a:solidFill>
            <a:schemeClr val="tx1"/>
          </a:solidFill>
          <a:latin typeface="+mn-lt"/>
          <a:ea typeface="+mn-ea"/>
          <a:cs typeface="+mn-cs"/>
        </a:defRPr>
      </a:lvl3pPr>
      <a:lvl4pPr marL="1418223" algn="l" defTabSz="945482" rtl="0" eaLnBrk="1" latinLnBrk="0" hangingPunct="1">
        <a:defRPr sz="1876" kern="1200">
          <a:solidFill>
            <a:schemeClr val="tx1"/>
          </a:solidFill>
          <a:latin typeface="+mn-lt"/>
          <a:ea typeface="+mn-ea"/>
          <a:cs typeface="+mn-cs"/>
        </a:defRPr>
      </a:lvl4pPr>
      <a:lvl5pPr marL="1890964" algn="l" defTabSz="945482" rtl="0" eaLnBrk="1" latinLnBrk="0" hangingPunct="1">
        <a:defRPr sz="1876" kern="1200">
          <a:solidFill>
            <a:schemeClr val="tx1"/>
          </a:solidFill>
          <a:latin typeface="+mn-lt"/>
          <a:ea typeface="+mn-ea"/>
          <a:cs typeface="+mn-cs"/>
        </a:defRPr>
      </a:lvl5pPr>
      <a:lvl6pPr marL="2363706" algn="l" defTabSz="945482" rtl="0" eaLnBrk="1" latinLnBrk="0" hangingPunct="1">
        <a:defRPr sz="1876" kern="1200">
          <a:solidFill>
            <a:schemeClr val="tx1"/>
          </a:solidFill>
          <a:latin typeface="+mn-lt"/>
          <a:ea typeface="+mn-ea"/>
          <a:cs typeface="+mn-cs"/>
        </a:defRPr>
      </a:lvl6pPr>
      <a:lvl7pPr marL="2836446" algn="l" defTabSz="945482" rtl="0" eaLnBrk="1" latinLnBrk="0" hangingPunct="1">
        <a:defRPr sz="1876" kern="1200">
          <a:solidFill>
            <a:schemeClr val="tx1"/>
          </a:solidFill>
          <a:latin typeface="+mn-lt"/>
          <a:ea typeface="+mn-ea"/>
          <a:cs typeface="+mn-cs"/>
        </a:defRPr>
      </a:lvl7pPr>
      <a:lvl8pPr marL="3309187" algn="l" defTabSz="945482" rtl="0" eaLnBrk="1" latinLnBrk="0" hangingPunct="1">
        <a:defRPr sz="1876" kern="1200">
          <a:solidFill>
            <a:schemeClr val="tx1"/>
          </a:solidFill>
          <a:latin typeface="+mn-lt"/>
          <a:ea typeface="+mn-ea"/>
          <a:cs typeface="+mn-cs"/>
        </a:defRPr>
      </a:lvl8pPr>
      <a:lvl9pPr marL="3781928" algn="l" defTabSz="945482" rtl="0" eaLnBrk="1" latinLnBrk="0" hangingPunct="1">
        <a:defRPr sz="187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png"/><Relationship Id="rId7" Type="http://schemas.openxmlformats.org/officeDocument/2006/relationships/image" Target="../media/image1.jp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8.jp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0.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35.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41.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42.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43.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44.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45.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46.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47.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48.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49.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50.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56.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51.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9.pn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60.png"/></Relationships>
</file>

<file path=ppt/slides/_rels/slide5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Číslo">
            <a:extLst>
              <a:ext uri="{FF2B5EF4-FFF2-40B4-BE49-F238E27FC236}">
                <a16:creationId xmlns:a16="http://schemas.microsoft.com/office/drawing/2014/main" id="{F6552C9E-A355-4882-B1E5-BE2F96F23B0A}"/>
              </a:ext>
            </a:extLst>
          </p:cNvPr>
          <p:cNvSpPr/>
          <p:nvPr/>
        </p:nvSpPr>
        <p:spPr>
          <a:xfrm rot="21136632">
            <a:off x="718931" y="564876"/>
            <a:ext cx="1773184" cy="943843"/>
          </a:xfrm>
          <a:prstGeom prst="ellipse">
            <a:avLst/>
          </a:prstGeom>
          <a:solidFill>
            <a:srgbClr val="97B0DE"/>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4003">
              <a:defRPr/>
            </a:pPr>
            <a:r>
              <a:rPr lang="sk-SK" sz="5669">
                <a:ln w="0" cmpd="sng">
                  <a:solidFill>
                    <a:schemeClr val="tx1"/>
                  </a:solidFill>
                </a:ln>
                <a:solidFill>
                  <a:srgbClr val="F5A64A"/>
                </a:solidFill>
                <a:effectLst>
                  <a:outerShdw blurRad="50800" dist="38100" dir="2700000" algn="tl" rotWithShape="0">
                    <a:prstClr val="black">
                      <a:alpha val="40000"/>
                    </a:prstClr>
                  </a:outerShdw>
                </a:effectLst>
                <a:latin typeface="BalloPEEExtBol" pitchFamily="2" charset="0"/>
              </a:rPr>
              <a:t>09</a:t>
            </a:r>
          </a:p>
        </p:txBody>
      </p:sp>
      <p:sp>
        <p:nvSpPr>
          <p:cNvPr id="5" name="Krajina">
            <a:extLst>
              <a:ext uri="{FF2B5EF4-FFF2-40B4-BE49-F238E27FC236}">
                <a16:creationId xmlns:a16="http://schemas.microsoft.com/office/drawing/2014/main" id="{C9AF68FA-3AAF-40AD-8B5D-03D917E427E8}"/>
              </a:ext>
            </a:extLst>
          </p:cNvPr>
          <p:cNvSpPr txBox="1"/>
          <p:nvPr/>
        </p:nvSpPr>
        <p:spPr>
          <a:xfrm rot="21236500">
            <a:off x="3774975" y="636075"/>
            <a:ext cx="3586135" cy="1139223"/>
          </a:xfrm>
          <a:prstGeom prst="rect">
            <a:avLst/>
          </a:prstGeom>
          <a:noFill/>
          <a:effectLst>
            <a:outerShdw blurRad="63500" dist="63500" dir="2700000" algn="tl" rotWithShape="0">
              <a:prstClr val="black">
                <a:alpha val="40000"/>
              </a:prstClr>
            </a:outerShdw>
          </a:effectLst>
        </p:spPr>
        <p:txBody>
          <a:bodyPr wrap="square" rtlCol="0">
            <a:spAutoFit/>
          </a:bodyPr>
          <a:lstStyle/>
          <a:p>
            <a:pPr defTabSz="864003">
              <a:defRPr/>
            </a:pPr>
            <a:r>
              <a:rPr lang="sk-SK" sz="6803" spc="283">
                <a:ln w="6350" cmpd="sng">
                  <a:solidFill>
                    <a:prstClr val="black">
                      <a:lumMod val="75000"/>
                      <a:lumOff val="25000"/>
                    </a:prstClr>
                  </a:solidFill>
                </a:ln>
                <a:solidFill>
                  <a:srgbClr val="F5A64A"/>
                </a:solidFill>
                <a:effectLst>
                  <a:outerShdw blurRad="50800" dist="38100" dir="2700000" algn="tl" rotWithShape="0">
                    <a:prstClr val="black">
                      <a:alpha val="40000"/>
                    </a:prstClr>
                  </a:outerShdw>
                </a:effectLst>
                <a:latin typeface="BalloPEEExtBol" pitchFamily="2" charset="0"/>
              </a:rPr>
              <a:t>SLOVAKIA</a:t>
            </a:r>
          </a:p>
        </p:txBody>
      </p:sp>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232826">
            <a:off x="3204909" y="1782487"/>
            <a:ext cx="6783401" cy="3821315"/>
          </a:xfrm>
          <a:prstGeom prst="rect">
            <a:avLst/>
          </a:prstGeom>
          <a:ln w="44450" cmpd="sng">
            <a:solidFill>
              <a:schemeClr val="accent1">
                <a:lumMod val="75000"/>
              </a:schemeClr>
            </a:solidFill>
          </a:ln>
          <a:effectLst>
            <a:outerShdw blurRad="254000" dist="190500" dir="2700000" algn="tl" rotWithShape="0">
              <a:srgbClr val="333333">
                <a:alpha val="95000"/>
              </a:srgbClr>
            </a:outerShdw>
          </a:effectLst>
        </p:spPr>
      </p:pic>
      <p:sp>
        <p:nvSpPr>
          <p:cNvPr id="2" name="Autor">
            <a:extLst>
              <a:ext uri="{FF2B5EF4-FFF2-40B4-BE49-F238E27FC236}">
                <a16:creationId xmlns:a16="http://schemas.microsoft.com/office/drawing/2014/main" id="{D1C9205A-0591-4595-A037-36C5B3793D91}"/>
              </a:ext>
            </a:extLst>
          </p:cNvPr>
          <p:cNvSpPr/>
          <p:nvPr/>
        </p:nvSpPr>
        <p:spPr>
          <a:xfrm>
            <a:off x="663555" y="5993277"/>
            <a:ext cx="1688064" cy="503590"/>
          </a:xfrm>
          <a:prstGeom prst="rect">
            <a:avLst/>
          </a:prstGeom>
          <a:solidFill>
            <a:srgbClr val="C1D1EB"/>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spAutoFit/>
          </a:bodyPr>
          <a:lstStyle/>
          <a:p>
            <a:pPr defTabSz="864003"/>
            <a:r>
              <a:rPr lang="sk-SK" sz="2800">
                <a:ln w="0" cmpd="sng">
                  <a:solidFill>
                    <a:schemeClr val="tx1"/>
                  </a:solidFill>
                </a:ln>
                <a:solidFill>
                  <a:srgbClr val="F5A64A"/>
                </a:solidFill>
                <a:effectLst>
                  <a:outerShdw blurRad="50800" dist="38100" dir="2700000" algn="tl" rotWithShape="0">
                    <a:prstClr val="black">
                      <a:alpha val="40000"/>
                    </a:prstClr>
                  </a:outerShdw>
                </a:effectLst>
                <a:latin typeface="BalloPEEExtBol" pitchFamily="2" charset="0"/>
              </a:rPr>
              <a:t>INA / STEVE</a:t>
            </a:r>
          </a:p>
        </p:txBody>
      </p:sp>
      <p:sp>
        <p:nvSpPr>
          <p:cNvPr id="9" name="Názov">
            <a:extLst>
              <a:ext uri="{FF2B5EF4-FFF2-40B4-BE49-F238E27FC236}">
                <a16:creationId xmlns:a16="http://schemas.microsoft.com/office/drawing/2014/main" id="{AFCC4EE2-28C1-4A57-8729-2F44E9DA81CD}"/>
              </a:ext>
            </a:extLst>
          </p:cNvPr>
          <p:cNvSpPr/>
          <p:nvPr/>
        </p:nvSpPr>
        <p:spPr>
          <a:xfrm rot="21195766">
            <a:off x="6421796" y="5155141"/>
            <a:ext cx="5293016" cy="688256"/>
          </a:xfrm>
          <a:prstGeom prst="rect">
            <a:avLst/>
          </a:prstGeom>
          <a:solidFill>
            <a:srgbClr val="C1D1EB"/>
          </a:solidFill>
          <a:ln w="19050">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44000" tIns="36000" rIns="144000" bIns="36000" numCol="1" spcCol="0" rtlCol="0" fromWordArt="0" anchor="ctr" anchorCtr="0" forceAA="0" compatLnSpc="1">
            <a:prstTxWarp prst="textNoShape">
              <a:avLst/>
            </a:prstTxWarp>
            <a:spAutoFit/>
          </a:bodyPr>
          <a:lstStyle/>
          <a:p>
            <a:pPr algn="r" defTabSz="864003"/>
            <a:r>
              <a:rPr lang="sk-SK" sz="4000">
                <a:ln w="0" cmpd="sng">
                  <a:solidFill>
                    <a:schemeClr val="tx1"/>
                  </a:solidFill>
                </a:ln>
                <a:solidFill>
                  <a:srgbClr val="F5A64A"/>
                </a:solidFill>
                <a:effectLst>
                  <a:outerShdw blurRad="50800" dist="38100" dir="2700000" algn="tl" rotWithShape="0">
                    <a:prstClr val="black">
                      <a:alpha val="40000"/>
                    </a:prstClr>
                  </a:outerShdw>
                </a:effectLst>
                <a:latin typeface="BalloPEEExtBol" pitchFamily="2" charset="0"/>
              </a:rPr>
              <a:t>Mountain saddle Fačkov</a:t>
            </a:r>
          </a:p>
        </p:txBody>
      </p:sp>
      <p:pic>
        <p:nvPicPr>
          <p:cNvPr id="6" name="Rám">
            <a:extLst>
              <a:ext uri="{FF2B5EF4-FFF2-40B4-BE49-F238E27FC236}">
                <a16:creationId xmlns:a16="http://schemas.microsoft.com/office/drawing/2014/main" id="{8A11327C-F851-4195-8DBD-2599ECBB2D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Tree>
    <p:extLst>
      <p:ext uri="{BB962C8B-B14F-4D97-AF65-F5344CB8AC3E}">
        <p14:creationId xmlns:p14="http://schemas.microsoft.com/office/powerpoint/2010/main" val="1494616267"/>
      </p:ext>
    </p:extLst>
  </p:cSld>
  <p:clrMapOvr>
    <a:masterClrMapping/>
  </p:clrMapOvr>
  <mc:AlternateContent xmlns:mc="http://schemas.openxmlformats.org/markup-compatibility/2006" xmlns:p14="http://schemas.microsoft.com/office/powerpoint/2010/main">
    <mc:Choice Requires="p14">
      <p:transition spd="slow" p14:dur="2000" advClick="0" advTm="12000">
        <p:fade/>
        <p:sndAc>
          <p:stSnd loop="1">
            <p:snd r:embed="rId2" name="Aerobic Sound Band - Cooling down.wav"/>
          </p:stSnd>
        </p:sndAc>
      </p:transition>
    </mc:Choice>
    <mc:Fallback xmlns="">
      <p:transition spd="slow" advClick="0" advTm="12000">
        <p:fade/>
        <p:sndAc>
          <p:stSnd loop="1">
            <p:snd r:embed="rId5" name="Aerobic Sound Band - Cooling dow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par>
                          <p:cTn id="8" fill="hold">
                            <p:stCondLst>
                              <p:cond delay="3000"/>
                            </p:stCondLst>
                            <p:childTnLst>
                              <p:par>
                                <p:cTn id="9" presetID="53" presetClass="entr" presetSubtype="16" fill="hold" grpId="0" nodeType="afterEffect">
                                  <p:stCondLst>
                                    <p:cond delay="50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animEffect transition="in" filter="fade">
                                      <p:cBhvr>
                                        <p:cTn id="13" dur="2000"/>
                                        <p:tgtEl>
                                          <p:spTgt spid="5"/>
                                        </p:tgtEl>
                                      </p:cBhvr>
                                    </p:animEffect>
                                  </p:childTnLst>
                                </p:cTn>
                              </p:par>
                            </p:childTnLst>
                          </p:cTn>
                        </p:par>
                        <p:par>
                          <p:cTn id="14" fill="hold">
                            <p:stCondLst>
                              <p:cond delay="5500"/>
                            </p:stCondLst>
                            <p:childTnLst>
                              <p:par>
                                <p:cTn id="15" presetID="22" presetClass="entr" presetSubtype="8" fill="hold" grpId="0" nodeType="afterEffect">
                                  <p:stCondLst>
                                    <p:cond delay="100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1500"/>
                                        <p:tgtEl>
                                          <p:spTgt spid="9"/>
                                        </p:tgtEl>
                                      </p:cBhvr>
                                    </p:animEffect>
                                  </p:childTnLst>
                                </p:cTn>
                              </p:par>
                            </p:childTnLst>
                          </p:cTn>
                        </p:par>
                        <p:par>
                          <p:cTn id="18" fill="hold">
                            <p:stCondLst>
                              <p:cond delay="80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2"/>
                                        </p:tgtEl>
                                        <p:attrNameLst>
                                          <p:attrName>style.visibility</p:attrName>
                                        </p:attrNameLst>
                                      </p:cBhvr>
                                      <p:to>
                                        <p:strVal val="visible"/>
                                      </p:to>
                                    </p:set>
                                    <p:anim calcmode="lin" valueType="num">
                                      <p:cBhvr>
                                        <p:cTn id="21" dur="1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2" dur="1500" fill="hold"/>
                                        <p:tgtEl>
                                          <p:spTgt spid="2"/>
                                        </p:tgtEl>
                                        <p:attrNameLst>
                                          <p:attrName>ppt_y</p:attrName>
                                        </p:attrNameLst>
                                      </p:cBhvr>
                                      <p:tavLst>
                                        <p:tav tm="0">
                                          <p:val>
                                            <p:strVal val="#ppt_y"/>
                                          </p:val>
                                        </p:tav>
                                        <p:tav tm="100000">
                                          <p:val>
                                            <p:strVal val="#ppt_y"/>
                                          </p:val>
                                        </p:tav>
                                      </p:tavLst>
                                    </p:anim>
                                    <p:anim calcmode="lin" valueType="num">
                                      <p:cBhvr>
                                        <p:cTn id="23" dur="1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4" dur="1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2" grpId="0" animBg="1"/>
      <p:bldP spid="9" grpId="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Číslo">
            <a:extLst>
              <a:ext uri="{FF2B5EF4-FFF2-40B4-BE49-F238E27FC236}">
                <a16:creationId xmlns:a16="http://schemas.microsoft.com/office/drawing/2014/main" id="{F6552C9E-A355-4882-B1E5-BE2F96F23B0A}"/>
              </a:ext>
            </a:extLst>
          </p:cNvPr>
          <p:cNvSpPr/>
          <p:nvPr/>
        </p:nvSpPr>
        <p:spPr>
          <a:xfrm rot="21136632">
            <a:off x="718931" y="564876"/>
            <a:ext cx="1773184" cy="943843"/>
          </a:xfrm>
          <a:prstGeom prst="ellipse">
            <a:avLst/>
          </a:prstGeom>
          <a:solidFill>
            <a:srgbClr val="97B0DE"/>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4003"/>
            <a:r>
              <a:rPr lang="sk-SK" sz="5669">
                <a:ln w="0" cmpd="sng">
                  <a:solidFill>
                    <a:schemeClr val="tx1"/>
                  </a:solidFill>
                </a:ln>
                <a:solidFill>
                  <a:srgbClr val="F5A64A"/>
                </a:solidFill>
                <a:effectLst>
                  <a:outerShdw blurRad="50800" dist="38100" dir="2700000" algn="tl" rotWithShape="0">
                    <a:prstClr val="black">
                      <a:alpha val="40000"/>
                    </a:prstClr>
                  </a:outerShdw>
                </a:effectLst>
                <a:latin typeface="BalloPEEExtBol" pitchFamily="2" charset="0"/>
              </a:rPr>
              <a:t>09</a:t>
            </a:r>
          </a:p>
        </p:txBody>
      </p:sp>
      <p:sp>
        <p:nvSpPr>
          <p:cNvPr id="5" name="Krajina">
            <a:extLst>
              <a:ext uri="{FF2B5EF4-FFF2-40B4-BE49-F238E27FC236}">
                <a16:creationId xmlns:a16="http://schemas.microsoft.com/office/drawing/2014/main" id="{C9AF68FA-3AAF-40AD-8B5D-03D917E427E8}"/>
              </a:ext>
            </a:extLst>
          </p:cNvPr>
          <p:cNvSpPr txBox="1"/>
          <p:nvPr/>
        </p:nvSpPr>
        <p:spPr>
          <a:xfrm rot="21236500">
            <a:off x="3774975" y="636075"/>
            <a:ext cx="3586135" cy="1139223"/>
          </a:xfrm>
          <a:prstGeom prst="rect">
            <a:avLst/>
          </a:prstGeom>
          <a:noFill/>
          <a:effectLst>
            <a:outerShdw blurRad="63500" dist="63500" dir="2700000" algn="tl" rotWithShape="0">
              <a:prstClr val="black">
                <a:alpha val="40000"/>
              </a:prstClr>
            </a:outerShdw>
          </a:effectLst>
        </p:spPr>
        <p:txBody>
          <a:bodyPr wrap="square" rtlCol="0">
            <a:spAutoFit/>
          </a:bodyPr>
          <a:lstStyle/>
          <a:p>
            <a:pPr defTabSz="864003">
              <a:defRPr/>
            </a:pPr>
            <a:r>
              <a:rPr lang="sk-SK" sz="6803" spc="283">
                <a:ln w="6350" cmpd="sng">
                  <a:solidFill>
                    <a:prstClr val="black">
                      <a:lumMod val="75000"/>
                      <a:lumOff val="25000"/>
                    </a:prstClr>
                  </a:solidFill>
                </a:ln>
                <a:solidFill>
                  <a:srgbClr val="F5A64A"/>
                </a:solidFill>
                <a:effectLst>
                  <a:outerShdw blurRad="50800" dist="38100" dir="2700000" algn="tl" rotWithShape="0">
                    <a:prstClr val="black">
                      <a:alpha val="40000"/>
                    </a:prstClr>
                  </a:outerShdw>
                </a:effectLst>
                <a:latin typeface="BalloPEEExtBol" pitchFamily="2" charset="0"/>
              </a:rPr>
              <a:t>SLOVAKIA</a:t>
            </a:r>
          </a:p>
        </p:txBody>
      </p:sp>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1232826">
            <a:off x="3204909" y="1785114"/>
            <a:ext cx="6783401" cy="3816061"/>
          </a:xfrm>
          <a:prstGeom prst="rect">
            <a:avLst/>
          </a:prstGeom>
          <a:ln w="44450" cmpd="sng">
            <a:solidFill>
              <a:schemeClr val="accent6">
                <a:lumMod val="20000"/>
                <a:lumOff val="80000"/>
              </a:schemeClr>
            </a:solidFill>
          </a:ln>
          <a:effectLst>
            <a:outerShdw blurRad="254000" dist="190500" dir="2700000" algn="tl" rotWithShape="0">
              <a:srgbClr val="333333">
                <a:alpha val="95000"/>
              </a:srgbClr>
            </a:outerShdw>
          </a:effectLst>
        </p:spPr>
      </p:pic>
      <p:sp>
        <p:nvSpPr>
          <p:cNvPr id="2" name="Autor">
            <a:extLst>
              <a:ext uri="{FF2B5EF4-FFF2-40B4-BE49-F238E27FC236}">
                <a16:creationId xmlns:a16="http://schemas.microsoft.com/office/drawing/2014/main" id="{D1C9205A-0591-4595-A037-36C5B3793D91}"/>
              </a:ext>
            </a:extLst>
          </p:cNvPr>
          <p:cNvSpPr/>
          <p:nvPr/>
        </p:nvSpPr>
        <p:spPr>
          <a:xfrm>
            <a:off x="663555" y="5993277"/>
            <a:ext cx="1688064" cy="503590"/>
          </a:xfrm>
          <a:prstGeom prst="rect">
            <a:avLst/>
          </a:prstGeom>
          <a:solidFill>
            <a:srgbClr val="C1D1EB"/>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spAutoFit/>
          </a:bodyPr>
          <a:lstStyle/>
          <a:p>
            <a:pPr defTabSz="864003"/>
            <a:r>
              <a:rPr lang="sk-SK" sz="2800">
                <a:ln w="0" cmpd="sng">
                  <a:solidFill>
                    <a:schemeClr val="tx1"/>
                  </a:solidFill>
                </a:ln>
                <a:solidFill>
                  <a:srgbClr val="F5A64A"/>
                </a:solidFill>
                <a:effectLst>
                  <a:outerShdw blurRad="50800" dist="38100" dir="2700000" algn="tl" rotWithShape="0">
                    <a:prstClr val="black">
                      <a:alpha val="40000"/>
                    </a:prstClr>
                  </a:outerShdw>
                </a:effectLst>
                <a:latin typeface="BalloPEEExtBol" pitchFamily="2" charset="0"/>
              </a:rPr>
              <a:t>INA / STEVE</a:t>
            </a:r>
          </a:p>
        </p:txBody>
      </p:sp>
      <p:pic>
        <p:nvPicPr>
          <p:cNvPr id="11" name="Šípka">
            <a:extLst>
              <a:ext uri="{FF2B5EF4-FFF2-40B4-BE49-F238E27FC236}">
                <a16:creationId xmlns:a16="http://schemas.microsoft.com/office/drawing/2014/main" id="{87ADA546-281C-4650-BCF1-FB124E39DB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212286">
            <a:off x="4905289" y="3346701"/>
            <a:ext cx="414542" cy="397960"/>
          </a:xfrm>
          <a:prstGeom prst="rect">
            <a:avLst/>
          </a:prstGeom>
        </p:spPr>
      </p:pic>
      <p:sp>
        <p:nvSpPr>
          <p:cNvPr id="12" name="GPS">
            <a:extLst>
              <a:ext uri="{FF2B5EF4-FFF2-40B4-BE49-F238E27FC236}">
                <a16:creationId xmlns:a16="http://schemas.microsoft.com/office/drawing/2014/main" id="{960705CA-F9EA-45D3-A414-08AE43E4FCA7}"/>
              </a:ext>
            </a:extLst>
          </p:cNvPr>
          <p:cNvSpPr txBox="1"/>
          <p:nvPr/>
        </p:nvSpPr>
        <p:spPr>
          <a:xfrm rot="21240888">
            <a:off x="3733745" y="5953930"/>
            <a:ext cx="2347643" cy="292922"/>
          </a:xfrm>
          <a:prstGeom prst="rect">
            <a:avLst/>
          </a:prstGeom>
          <a:noFill/>
          <a:effectLst>
            <a:outerShdw blurRad="63500" dist="12700" dir="2700000" algn="tl" rotWithShape="0">
              <a:prstClr val="black">
                <a:alpha val="20000"/>
              </a:prstClr>
            </a:outerShdw>
          </a:effectLst>
        </p:spPr>
        <p:txBody>
          <a:bodyPr wrap="square" rtlCol="0">
            <a:spAutoFit/>
          </a:bodyPr>
          <a:lstStyle/>
          <a:p>
            <a:pPr marL="0" marR="0" lvl="0" indent="0" algn="ctr" defTabSz="945490" eaLnBrk="1" fontAlgn="auto" latinLnBrk="0" hangingPunct="1">
              <a:lnSpc>
                <a:spcPct val="100000"/>
              </a:lnSpc>
              <a:spcBef>
                <a:spcPts val="0"/>
              </a:spcBef>
              <a:spcAft>
                <a:spcPts val="0"/>
              </a:spcAft>
              <a:buClrTx/>
              <a:buSzTx/>
              <a:buFontTx/>
              <a:buNone/>
              <a:tabLst/>
              <a:defRPr/>
            </a:pPr>
            <a:r>
              <a:rPr kumimoji="0" lang="sk-SK" sz="1241" b="1" i="1" u="none" strike="noStrike" kern="0" cap="none" spc="0" normalizeH="0" baseline="0" noProof="0" dirty="0">
                <a:ln>
                  <a:noFill/>
                </a:ln>
                <a:solidFill>
                  <a:schemeClr val="accent2">
                    <a:lumMod val="50000"/>
                  </a:schemeClr>
                </a:solidFill>
                <a:effectLst>
                  <a:glow rad="101600">
                    <a:schemeClr val="accent5">
                      <a:satMod val="175000"/>
                      <a:alpha val="40000"/>
                    </a:schemeClr>
                  </a:glow>
                  <a:outerShdw blurRad="50800" dist="50800" dir="2700000" algn="tl" rotWithShape="0">
                    <a:schemeClr val="bg1"/>
                  </a:outerShdw>
                </a:effectLst>
                <a:uLnTx/>
                <a:uFillTx/>
              </a:rPr>
              <a:t>GPS   </a:t>
            </a:r>
            <a:r>
              <a:rPr kumimoji="0" lang="sk-SK" sz="1241" b="1" i="1" u="none" strike="noStrike" kern="0" cap="none" spc="0" normalizeH="0" baseline="0" noProof="0">
                <a:ln>
                  <a:noFill/>
                </a:ln>
                <a:solidFill>
                  <a:schemeClr val="accent2">
                    <a:lumMod val="50000"/>
                  </a:schemeClr>
                </a:solidFill>
                <a:effectLst>
                  <a:glow rad="101600">
                    <a:schemeClr val="accent5">
                      <a:satMod val="175000"/>
                      <a:alpha val="40000"/>
                    </a:schemeClr>
                  </a:glow>
                  <a:outerShdw blurRad="50800" dist="50800" dir="2700000" algn="tl" rotWithShape="0">
                    <a:schemeClr val="bg1"/>
                  </a:outerShdw>
                </a:effectLst>
                <a:uLnTx/>
                <a:uFillTx/>
              </a:rPr>
              <a:t>N 48°57‘49‘‘   E </a:t>
            </a:r>
            <a:r>
              <a:rPr lang="sk-SK" sz="1241" b="1" i="1" kern="0">
                <a:solidFill>
                  <a:schemeClr val="accent2">
                    <a:lumMod val="50000"/>
                  </a:schemeClr>
                </a:solidFill>
                <a:effectLst>
                  <a:glow rad="101600">
                    <a:schemeClr val="accent5">
                      <a:satMod val="175000"/>
                      <a:alpha val="40000"/>
                    </a:schemeClr>
                  </a:glow>
                  <a:outerShdw blurRad="50800" dist="50800" dir="2700000" algn="tl" rotWithShape="0">
                    <a:schemeClr val="bg1"/>
                  </a:outerShdw>
                </a:effectLst>
              </a:rPr>
              <a:t>18</a:t>
            </a:r>
            <a:r>
              <a:rPr kumimoji="0" lang="sk-SK" sz="1241" b="1" i="1" u="none" strike="noStrike" kern="0" cap="none" spc="0" normalizeH="0" baseline="0" noProof="0">
                <a:ln>
                  <a:noFill/>
                </a:ln>
                <a:solidFill>
                  <a:schemeClr val="accent2">
                    <a:lumMod val="50000"/>
                  </a:schemeClr>
                </a:solidFill>
                <a:effectLst>
                  <a:glow rad="101600">
                    <a:schemeClr val="accent5">
                      <a:satMod val="175000"/>
                      <a:alpha val="40000"/>
                    </a:schemeClr>
                  </a:glow>
                  <a:outerShdw blurRad="50800" dist="50800" dir="2700000" algn="tl" rotWithShape="0">
                    <a:schemeClr val="bg1"/>
                  </a:outerShdw>
                </a:effectLst>
                <a:uLnTx/>
                <a:uFillTx/>
              </a:rPr>
              <a:t>°36‘43‘‘</a:t>
            </a:r>
            <a:endParaRPr kumimoji="0" lang="sk-SK" sz="1241" b="1" i="1" u="none" strike="noStrike" kern="0" cap="none" spc="0" normalizeH="0" baseline="0" noProof="0" dirty="0">
              <a:ln>
                <a:noFill/>
              </a:ln>
              <a:solidFill>
                <a:schemeClr val="accent2">
                  <a:lumMod val="50000"/>
                </a:schemeClr>
              </a:solidFill>
              <a:effectLst>
                <a:glow rad="101600">
                  <a:schemeClr val="accent5">
                    <a:satMod val="175000"/>
                    <a:alpha val="40000"/>
                  </a:schemeClr>
                </a:glow>
                <a:outerShdw blurRad="50800" dist="50800" dir="2700000" algn="tl" rotWithShape="0">
                  <a:schemeClr val="bg1"/>
                </a:outerShdw>
              </a:effectLst>
              <a:uLnTx/>
              <a:uFillTx/>
            </a:endParaRPr>
          </a:p>
        </p:txBody>
      </p:sp>
      <p:sp>
        <p:nvSpPr>
          <p:cNvPr id="19" name="Názov">
            <a:extLst>
              <a:ext uri="{FF2B5EF4-FFF2-40B4-BE49-F238E27FC236}">
                <a16:creationId xmlns:a16="http://schemas.microsoft.com/office/drawing/2014/main" id="{4F7C0976-55BC-467C-9AC9-2B1D924C298B}"/>
              </a:ext>
            </a:extLst>
          </p:cNvPr>
          <p:cNvSpPr/>
          <p:nvPr/>
        </p:nvSpPr>
        <p:spPr>
          <a:xfrm rot="21195766">
            <a:off x="6421796" y="5155141"/>
            <a:ext cx="5293016" cy="688256"/>
          </a:xfrm>
          <a:prstGeom prst="rect">
            <a:avLst/>
          </a:prstGeom>
          <a:solidFill>
            <a:srgbClr val="C1D1EB"/>
          </a:solidFill>
          <a:ln w="19050">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44000" tIns="36000" rIns="144000" bIns="36000" numCol="1" spcCol="0" rtlCol="0" fromWordArt="0" anchor="ctr" anchorCtr="0" forceAA="0" compatLnSpc="1">
            <a:prstTxWarp prst="textNoShape">
              <a:avLst/>
            </a:prstTxWarp>
            <a:spAutoFit/>
          </a:bodyPr>
          <a:lstStyle/>
          <a:p>
            <a:pPr algn="r" defTabSz="864003"/>
            <a:r>
              <a:rPr lang="sk-SK" sz="4000">
                <a:ln w="0" cmpd="sng">
                  <a:solidFill>
                    <a:schemeClr val="tx1"/>
                  </a:solidFill>
                </a:ln>
                <a:solidFill>
                  <a:srgbClr val="F5A64A"/>
                </a:solidFill>
                <a:effectLst>
                  <a:outerShdw blurRad="50800" dist="38100" dir="2700000" algn="tl" rotWithShape="0">
                    <a:prstClr val="black">
                      <a:alpha val="40000"/>
                    </a:prstClr>
                  </a:outerShdw>
                </a:effectLst>
                <a:latin typeface="BalloPEEExtBol" pitchFamily="2" charset="0"/>
              </a:rPr>
              <a:t>Mountain saddle Fačkov</a:t>
            </a:r>
          </a:p>
        </p:txBody>
      </p:sp>
      <p:sp>
        <p:nvSpPr>
          <p:cNvPr id="3" name="Fačkov">
            <a:extLst>
              <a:ext uri="{FF2B5EF4-FFF2-40B4-BE49-F238E27FC236}">
                <a16:creationId xmlns:a16="http://schemas.microsoft.com/office/drawing/2014/main" id="{0956A6CA-6FFF-4B19-8C3A-3404CDD7497A}"/>
              </a:ext>
            </a:extLst>
          </p:cNvPr>
          <p:cNvSpPr txBox="1"/>
          <p:nvPr/>
        </p:nvSpPr>
        <p:spPr>
          <a:xfrm rot="21186609">
            <a:off x="5279181" y="3128822"/>
            <a:ext cx="529854" cy="138499"/>
          </a:xfrm>
          <a:prstGeom prst="rect">
            <a:avLst/>
          </a:prstGeom>
          <a:solidFill>
            <a:schemeClr val="accent6">
              <a:lumMod val="75000"/>
            </a:schemeClr>
          </a:solidFill>
          <a:ln>
            <a:noFill/>
          </a:ln>
        </p:spPr>
        <p:txBody>
          <a:bodyPr wrap="square" tIns="0" bIns="0" rtlCol="0">
            <a:spAutoFit/>
          </a:bodyPr>
          <a:lstStyle/>
          <a:p>
            <a:pPr algn="ctr"/>
            <a:r>
              <a:rPr lang="sk-SK" sz="900" b="1" i="1" kern="0">
                <a:solidFill>
                  <a:schemeClr val="bg1"/>
                </a:solidFill>
                <a:effectLst/>
              </a:rPr>
              <a:t>Fačkov</a:t>
            </a:r>
          </a:p>
        </p:txBody>
      </p:sp>
      <p:pic>
        <p:nvPicPr>
          <p:cNvPr id="18" name="Rám">
            <a:extLst>
              <a:ext uri="{FF2B5EF4-FFF2-40B4-BE49-F238E27FC236}">
                <a16:creationId xmlns:a16="http://schemas.microsoft.com/office/drawing/2014/main" id="{7BA86436-AE0B-455A-97C4-8950D29631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Tree>
    <p:extLst>
      <p:ext uri="{BB962C8B-B14F-4D97-AF65-F5344CB8AC3E}">
        <p14:creationId xmlns:p14="http://schemas.microsoft.com/office/powerpoint/2010/main" val="3820517585"/>
      </p:ext>
    </p:extLst>
  </p:cSld>
  <p:clrMapOvr>
    <a:masterClrMapping/>
  </p:clrMapOvr>
  <mc:AlternateContent xmlns:mc="http://schemas.openxmlformats.org/markup-compatibility/2006" xmlns:p14="http://schemas.microsoft.com/office/powerpoint/2010/main">
    <mc:Choice Requires="p14">
      <p:transition spd="slow" p14:dur="2000" advClick="0" advTm="12000">
        <p:wipe dir="d"/>
      </p:transition>
    </mc:Choice>
    <mc:Fallback xmlns="">
      <p:transition spd="slow" advClick="0" advTm="12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0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ppt_x</p:attrName>
                                        </p:attrNameLst>
                                      </p:cBhvr>
                                      <p:tavLst>
                                        <p:tav tm="0">
                                          <p:val>
                                            <p:strVal val="#ppt_x"/>
                                          </p:val>
                                        </p:tav>
                                        <p:tav tm="100000">
                                          <p:val>
                                            <p:strVal val="#ppt_x"/>
                                          </p:val>
                                        </p:tav>
                                      </p:tavLst>
                                    </p:anim>
                                    <p:anim calcmode="lin" valueType="num">
                                      <p:cBhvr>
                                        <p:cTn id="9" dur="2000" fill="hold"/>
                                        <p:tgtEl>
                                          <p:spTgt spid="11"/>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1500"/>
                                  </p:stCondLst>
                                  <p:childTnLst>
                                    <p:set>
                                      <p:cBhvr>
                                        <p:cTn id="11" dur="1" fill="hold">
                                          <p:stCondLst>
                                            <p:cond delay="0"/>
                                          </p:stCondLst>
                                        </p:cTn>
                                        <p:tgtEl>
                                          <p:spTgt spid="3"/>
                                        </p:tgtEl>
                                        <p:attrNameLst>
                                          <p:attrName>style.visibility</p:attrName>
                                        </p:attrNameLst>
                                      </p:cBhvr>
                                      <p:to>
                                        <p:strVal val="visible"/>
                                      </p:to>
                                    </p:set>
                                    <p:anim calcmode="lin" valueType="num">
                                      <p:cBhvr>
                                        <p:cTn id="12" dur="1500" fill="hold"/>
                                        <p:tgtEl>
                                          <p:spTgt spid="3"/>
                                        </p:tgtEl>
                                        <p:attrNameLst>
                                          <p:attrName>ppt_w</p:attrName>
                                        </p:attrNameLst>
                                      </p:cBhvr>
                                      <p:tavLst>
                                        <p:tav tm="0">
                                          <p:val>
                                            <p:fltVal val="0"/>
                                          </p:val>
                                        </p:tav>
                                        <p:tav tm="100000">
                                          <p:val>
                                            <p:strVal val="#ppt_w"/>
                                          </p:val>
                                        </p:tav>
                                      </p:tavLst>
                                    </p:anim>
                                    <p:anim calcmode="lin" valueType="num">
                                      <p:cBhvr>
                                        <p:cTn id="13" dur="1500" fill="hold"/>
                                        <p:tgtEl>
                                          <p:spTgt spid="3"/>
                                        </p:tgtEl>
                                        <p:attrNameLst>
                                          <p:attrName>ppt_h</p:attrName>
                                        </p:attrNameLst>
                                      </p:cBhvr>
                                      <p:tavLst>
                                        <p:tav tm="0">
                                          <p:val>
                                            <p:fltVal val="0"/>
                                          </p:val>
                                        </p:tav>
                                        <p:tav tm="100000">
                                          <p:val>
                                            <p:strVal val="#ppt_h"/>
                                          </p:val>
                                        </p:tav>
                                      </p:tavLst>
                                    </p:anim>
                                    <p:animEffect transition="in" filter="fade">
                                      <p:cBhvr>
                                        <p:cTn id="14" dur="1500"/>
                                        <p:tgtEl>
                                          <p:spTgt spid="3"/>
                                        </p:tgtEl>
                                      </p:cBhvr>
                                    </p:animEffect>
                                  </p:childTnLst>
                                </p:cTn>
                              </p:par>
                            </p:childTnLst>
                          </p:cTn>
                        </p:par>
                        <p:par>
                          <p:cTn id="15" fill="hold">
                            <p:stCondLst>
                              <p:cond delay="3000"/>
                            </p:stCondLst>
                            <p:childTnLst>
                              <p:par>
                                <p:cTn id="16" presetID="1" presetClass="entr" presetSubtype="0" fill="hold" grpId="0" nodeType="afterEffect">
                                  <p:stCondLst>
                                    <p:cond delay="1000"/>
                                  </p:stCondLst>
                                  <p:iterate type="lt">
                                    <p:tmAbs val="200"/>
                                  </p:iterate>
                                  <p:childTnLst>
                                    <p:set>
                                      <p:cBhvr>
                                        <p:cTn id="17"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04191059-08D2-432B-8753-BBF8637FEC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pic>
        <p:nvPicPr>
          <p:cNvPr id="9" name="SVK">
            <a:extLst>
              <a:ext uri="{FF2B5EF4-FFF2-40B4-BE49-F238E27FC236}">
                <a16:creationId xmlns:a16="http://schemas.microsoft.com/office/drawing/2014/main" id="{68B67C4C-3631-444D-99D7-C888E037290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53713" y="5166940"/>
            <a:ext cx="510258" cy="340172"/>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8" name="ŠPA">
            <a:extLst>
              <a:ext uri="{FF2B5EF4-FFF2-40B4-BE49-F238E27FC236}">
                <a16:creationId xmlns:a16="http://schemas.microsoft.com/office/drawing/2014/main" id="{8907A6B3-7577-4D05-A700-A5A19AEEEFB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09264" y="5166941"/>
            <a:ext cx="510258" cy="340171"/>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3" name="ANG">
            <a:extLst>
              <a:ext uri="{FF2B5EF4-FFF2-40B4-BE49-F238E27FC236}">
                <a16:creationId xmlns:a16="http://schemas.microsoft.com/office/drawing/2014/main" id="{59FE05DA-1020-4C03-BF68-0E3FE339E6F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64815" y="5166940"/>
            <a:ext cx="510258" cy="340172"/>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1" name="Pergamen">
            <a:extLst>
              <a:ext uri="{FF2B5EF4-FFF2-40B4-BE49-F238E27FC236}">
                <a16:creationId xmlns:a16="http://schemas.microsoft.com/office/drawing/2014/main" id="{36DB9614-0691-4503-8464-3268966B83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68942" y="543581"/>
            <a:ext cx="4835951" cy="6044938"/>
          </a:xfrm>
          <a:prstGeom prst="rect">
            <a:avLst/>
          </a:prstGeom>
          <a:ln w="31750">
            <a:noFill/>
          </a:ln>
          <a:effectLst>
            <a:outerShdw blurRad="304800" dist="76200" dir="2700000" algn="tl" rotWithShape="0">
              <a:prstClr val="black">
                <a:alpha val="99000"/>
              </a:prstClr>
            </a:outerShdw>
          </a:effectLst>
        </p:spPr>
      </p:pic>
      <p:sp>
        <p:nvSpPr>
          <p:cNvPr id="12" name="Text SVK">
            <a:extLst>
              <a:ext uri="{FF2B5EF4-FFF2-40B4-BE49-F238E27FC236}">
                <a16:creationId xmlns:a16="http://schemas.microsoft.com/office/drawing/2014/main" id="{C5A60013-46E0-4B29-80A6-B2E9BC15999F}"/>
              </a:ext>
            </a:extLst>
          </p:cNvPr>
          <p:cNvSpPr txBox="1"/>
          <p:nvPr/>
        </p:nvSpPr>
        <p:spPr>
          <a:xfrm>
            <a:off x="1554681" y="1172030"/>
            <a:ext cx="3864472" cy="4462760"/>
          </a:xfrm>
          <a:prstGeom prst="rect">
            <a:avLst/>
          </a:prstGeom>
          <a:noFill/>
          <a:effectLst/>
        </p:spPr>
        <p:txBody>
          <a:bodyPr wrap="square" rtlCol="0">
            <a:spAutoFit/>
          </a:bodyPr>
          <a:lstStyle/>
          <a:p>
            <a:pPr algn="just"/>
            <a:r>
              <a:rPr lang="sk-SK" sz="3600">
                <a:ln>
                  <a:solidFill>
                    <a:prstClr val="black">
                      <a:lumMod val="65000"/>
                      <a:lumOff val="35000"/>
                    </a:prstClr>
                  </a:solidFill>
                </a:ln>
                <a:solidFill>
                  <a:prstClr val="white">
                    <a:lumMod val="95000"/>
                  </a:prstClr>
                </a:solidFill>
                <a:effectLst>
                  <a:outerShdw blurRad="38100" dist="38100" dir="2700000" algn="tl">
                    <a:srgbClr val="000000"/>
                  </a:outerShdw>
                </a:effectLst>
                <a:latin typeface="Arabia CE" pitchFamily="2" charset="0"/>
              </a:rPr>
              <a:t>  </a:t>
            </a:r>
            <a:r>
              <a:rPr lang="sk-SK" sz="2800">
                <a:ln>
                  <a:solidFill>
                    <a:schemeClr val="bg1"/>
                  </a:solidFill>
                </a:ln>
                <a:solidFill>
                  <a:srgbClr val="FF0000"/>
                </a:solidFill>
                <a:effectLst>
                  <a:outerShdw blurRad="38100" dist="38100" dir="2700000" algn="tl">
                    <a:srgbClr val="000000"/>
                  </a:outerShdw>
                </a:effectLst>
                <a:latin typeface="Arabia CE" pitchFamily="2" charset="0"/>
              </a:rPr>
              <a:t>J</a:t>
            </a:r>
            <a:r>
              <a:rPr lang="sk-SK" sz="1200" b="1" i="1">
                <a:effectLst>
                  <a:outerShdw blurRad="50800" dist="38100" dir="2700000" algn="tl" rotWithShape="0">
                    <a:schemeClr val="bg1">
                      <a:lumMod val="95000"/>
                      <a:alpha val="40000"/>
                    </a:schemeClr>
                  </a:outerShdw>
                </a:effectLst>
                <a:latin typeface="Brooklyn CE" pitchFamily="2" charset="0"/>
              </a:rPr>
              <a:t>e to horské sedlo v nadmorskej výške 802 m, ktoré tvorí prirodzenú hranicu medzi pohoriami Malá Fatra a Strážovské vrchy. Pomenované je podľa obce Fačkov, ležiacej pod sedlom severným smerom.</a:t>
            </a:r>
          </a:p>
          <a:p>
            <a:pPr algn="just"/>
            <a:r>
              <a:rPr lang="sk-SK">
                <a:ln w="0">
                  <a:noFill/>
                </a:ln>
                <a:solidFill>
                  <a:schemeClr val="bg1">
                    <a:lumMod val="85000"/>
                  </a:schemeClr>
                </a:solidFill>
                <a:effectLst>
                  <a:outerShdw blurRad="50800" dist="38100" dir="2700000" algn="tl" rotWithShape="0">
                    <a:schemeClr val="tx1"/>
                  </a:outerShdw>
                </a:effectLst>
                <a:latin typeface="Arabia CE" pitchFamily="2" charset="0"/>
              </a:rPr>
              <a:t>    </a:t>
            </a:r>
            <a:r>
              <a:rPr lang="sk-SK">
                <a:ln w="3175">
                  <a:solidFill>
                    <a:schemeClr val="tx1">
                      <a:lumMod val="65000"/>
                      <a:lumOff val="35000"/>
                    </a:schemeClr>
                  </a:solidFill>
                </a:ln>
                <a:solidFill>
                  <a:schemeClr val="bg1">
                    <a:lumMod val="85000"/>
                  </a:schemeClr>
                </a:solidFill>
                <a:effectLst>
                  <a:outerShdw blurRad="50800" dist="38100" dir="2700000" algn="tl" rotWithShape="0">
                    <a:schemeClr val="tx1"/>
                  </a:outerShdw>
                </a:effectLst>
                <a:latin typeface="Arabia CE" pitchFamily="2" charset="0"/>
              </a:rPr>
              <a:t>V</a:t>
            </a:r>
            <a:r>
              <a:rPr lang="sk-SK" sz="1200" b="1" i="1">
                <a:effectLst>
                  <a:outerShdw blurRad="50800" dist="38100" dir="2700000" algn="tl" rotWithShape="0">
                    <a:schemeClr val="bg1">
                      <a:lumMod val="95000"/>
                      <a:alpha val="40000"/>
                    </a:schemeClr>
                  </a:outerShdw>
                </a:effectLst>
                <a:latin typeface="Brooklyn CE" pitchFamily="2" charset="0"/>
              </a:rPr>
              <a:t>ystupuje medzi vrchmi Homôľka v Strá-žovských vrchoch a Reváň v Malej Fatre. Neďaleko sedla, na južných svahoch Reváňa pramení rieka Nitra. Sedlom vedie dôležité cestné spojenie miest Prievidza a Žilina. </a:t>
            </a:r>
          </a:p>
          <a:p>
            <a:pPr algn="just"/>
            <a:r>
              <a:rPr lang="sk-SK">
                <a:ln w="0">
                  <a:noFill/>
                </a:ln>
                <a:solidFill>
                  <a:schemeClr val="bg1">
                    <a:lumMod val="85000"/>
                  </a:schemeClr>
                </a:solidFill>
                <a:effectLst>
                  <a:outerShdw blurRad="50800" dist="38100" dir="2700000" algn="tl" rotWithShape="0">
                    <a:schemeClr val="tx1"/>
                  </a:outerShdw>
                </a:effectLst>
                <a:latin typeface="Arabia CE" pitchFamily="2" charset="0"/>
              </a:rPr>
              <a:t>    </a:t>
            </a:r>
            <a:r>
              <a:rPr lang="sk-SK">
                <a:ln w="3175">
                  <a:solidFill>
                    <a:schemeClr val="tx1">
                      <a:lumMod val="65000"/>
                      <a:lumOff val="35000"/>
                    </a:schemeClr>
                  </a:solidFill>
                </a:ln>
                <a:solidFill>
                  <a:schemeClr val="bg1">
                    <a:lumMod val="85000"/>
                  </a:schemeClr>
                </a:solidFill>
                <a:effectLst>
                  <a:outerShdw blurRad="50800" dist="38100" dir="2700000" algn="tl" rotWithShape="0">
                    <a:schemeClr val="tx1"/>
                  </a:outerShdw>
                </a:effectLst>
                <a:latin typeface="Arabia CE" pitchFamily="2" charset="0"/>
              </a:rPr>
              <a:t>V</a:t>
            </a:r>
            <a:r>
              <a:rPr lang="sk-SK" sz="1200" b="1" i="1">
                <a:effectLst>
                  <a:outerShdw blurRad="50800" dist="38100" dir="2700000" algn="tl" rotWithShape="0">
                    <a:schemeClr val="bg1">
                      <a:lumMod val="95000"/>
                      <a:alpha val="40000"/>
                    </a:schemeClr>
                  </a:outerShdw>
                </a:effectLst>
                <a:latin typeface="Brooklyn CE" pitchFamily="2" charset="0"/>
              </a:rPr>
              <a:t> súčasnosti je významným turistickým stre-diskom letnej i zimnej turistiky s výbornými možnosťami na lyžovanie. Nachádza sa tu viacero ubytovacích a stravovacích zariadení. Tiež zasnežované svahy, štyri lyžiarske vleky a stanica Horskej služby. Ubytovanie poskytujú dve horské chaty, stravovanie miestny Salaš Kľak. V sedle je aj parkovisko a autobusová zastávka. Sedlo je východiskom viacerých turistických chodníkov.</a:t>
            </a:r>
          </a:p>
        </p:txBody>
      </p:sp>
      <p:sp>
        <p:nvSpPr>
          <p:cNvPr id="20" name="Text ŠPA">
            <a:extLst>
              <a:ext uri="{FF2B5EF4-FFF2-40B4-BE49-F238E27FC236}">
                <a16:creationId xmlns:a16="http://schemas.microsoft.com/office/drawing/2014/main" id="{33C304A2-6986-4D0C-8757-AC4CF4C9DCFD}"/>
              </a:ext>
            </a:extLst>
          </p:cNvPr>
          <p:cNvSpPr txBox="1"/>
          <p:nvPr/>
        </p:nvSpPr>
        <p:spPr>
          <a:xfrm>
            <a:off x="1326259" y="1257355"/>
            <a:ext cx="4247935" cy="4339650"/>
          </a:xfrm>
          <a:prstGeom prst="rect">
            <a:avLst/>
          </a:prstGeom>
          <a:noFill/>
          <a:effectLst/>
        </p:spPr>
        <p:txBody>
          <a:bodyPr wrap="square" rtlCol="0">
            <a:spAutoFit/>
          </a:bodyPr>
          <a:lstStyle/>
          <a:p>
            <a:pPr algn="just"/>
            <a:r>
              <a:rPr lang="sk-SK" sz="3600">
                <a:ln>
                  <a:solidFill>
                    <a:prstClr val="black">
                      <a:lumMod val="65000"/>
                      <a:lumOff val="35000"/>
                    </a:prstClr>
                  </a:solidFill>
                </a:ln>
                <a:solidFill>
                  <a:prstClr val="white">
                    <a:lumMod val="95000"/>
                  </a:prstClr>
                </a:solidFill>
                <a:effectLst>
                  <a:outerShdw blurRad="38100" dist="38100" dir="2700000" algn="tl">
                    <a:srgbClr val="000000"/>
                  </a:outerShdw>
                </a:effectLst>
                <a:latin typeface="Arabia CE" pitchFamily="2" charset="0"/>
              </a:rPr>
              <a:t>  </a:t>
            </a:r>
            <a:r>
              <a:rPr lang="sk-SK" sz="2800">
                <a:ln>
                  <a:solidFill>
                    <a:schemeClr val="bg1"/>
                  </a:solidFill>
                </a:ln>
                <a:solidFill>
                  <a:srgbClr val="FF0000"/>
                </a:solidFill>
                <a:effectLst>
                  <a:outerShdw blurRad="38100" dist="38100" dir="2700000" algn="tl">
                    <a:srgbClr val="000000"/>
                  </a:outerShdw>
                </a:effectLst>
                <a:latin typeface="Arabia CE" pitchFamily="2" charset="0"/>
              </a:rPr>
              <a:t>E</a:t>
            </a:r>
            <a:r>
              <a:rPr lang="es-ES" sz="1200" b="1" i="1">
                <a:effectLst>
                  <a:outerShdw blurRad="50800" dist="38100" dir="2700000" algn="tl" rotWithShape="0">
                    <a:schemeClr val="bg1">
                      <a:lumMod val="95000"/>
                      <a:alpha val="40000"/>
                    </a:schemeClr>
                  </a:outerShdw>
                </a:effectLst>
                <a:latin typeface="Brooklyn CE" pitchFamily="2" charset="0"/>
              </a:rPr>
              <a:t>s una silla de montaña a una altitud de 802 metros sobre el nivel del mar, que forma una frontera natural entre las montañas Malá Fatra y Strážovské vrchy. Nombrado por el pueblo Fačkov, tendido bajo la silla al norte.</a:t>
            </a:r>
            <a:endParaRPr lang="sk-SK" sz="1200" b="1" i="1">
              <a:effectLst>
                <a:outerShdw blurRad="50800" dist="38100" dir="2700000" algn="tl" rotWithShape="0">
                  <a:schemeClr val="bg1">
                    <a:lumMod val="95000"/>
                    <a:alpha val="40000"/>
                  </a:schemeClr>
                </a:outerShdw>
              </a:effectLst>
              <a:latin typeface="Brooklyn CE" pitchFamily="2" charset="0"/>
            </a:endParaRPr>
          </a:p>
          <a:p>
            <a:pPr algn="just"/>
            <a:r>
              <a:rPr lang="sk-SK">
                <a:ln w="3175">
                  <a:solidFill>
                    <a:schemeClr val="bg1">
                      <a:lumMod val="50000"/>
                    </a:schemeClr>
                  </a:solidFill>
                </a:ln>
                <a:solidFill>
                  <a:schemeClr val="bg1">
                    <a:lumMod val="85000"/>
                  </a:schemeClr>
                </a:solidFill>
                <a:effectLst>
                  <a:outerShdw blurRad="50800" dist="38100" dir="2700000" algn="tl" rotWithShape="0">
                    <a:schemeClr val="tx1"/>
                  </a:outerShdw>
                </a:effectLst>
                <a:latin typeface="Arabia CE" pitchFamily="2" charset="0"/>
              </a:rPr>
              <a:t>    </a:t>
            </a:r>
            <a:r>
              <a:rPr lang="es-ES">
                <a:ln w="3175">
                  <a:solidFill>
                    <a:schemeClr val="tx1">
                      <a:lumMod val="65000"/>
                      <a:lumOff val="35000"/>
                    </a:schemeClr>
                  </a:solidFill>
                </a:ln>
                <a:solidFill>
                  <a:schemeClr val="bg1">
                    <a:lumMod val="85000"/>
                  </a:schemeClr>
                </a:solidFill>
                <a:effectLst>
                  <a:outerShdw blurRad="50800" dist="38100" dir="2700000" algn="tl" rotWithShape="0">
                    <a:schemeClr val="tx1"/>
                  </a:outerShdw>
                </a:effectLst>
                <a:latin typeface="Arabia CE" pitchFamily="2" charset="0"/>
              </a:rPr>
              <a:t>S</a:t>
            </a:r>
            <a:r>
              <a:rPr lang="es-ES" sz="1200" b="1" i="1">
                <a:effectLst>
                  <a:outerShdw blurRad="50800" dist="38100" dir="2700000" algn="tl" rotWithShape="0">
                    <a:schemeClr val="bg1">
                      <a:lumMod val="95000"/>
                      <a:alpha val="40000"/>
                    </a:schemeClr>
                  </a:outerShdw>
                </a:effectLst>
                <a:latin typeface="Brooklyn CE" pitchFamily="2" charset="0"/>
              </a:rPr>
              <a:t>e eleva entre las colinas de Homôľka en Strá</a:t>
            </a:r>
            <a:r>
              <a:rPr lang="sk-SK" sz="1200" b="1" i="1">
                <a:effectLst>
                  <a:outerShdw blurRad="50800" dist="38100" dir="2700000" algn="tl" rotWithShape="0">
                    <a:schemeClr val="bg1">
                      <a:lumMod val="95000"/>
                      <a:alpha val="40000"/>
                    </a:schemeClr>
                  </a:outerShdw>
                </a:effectLst>
                <a:latin typeface="Brooklyn CE" pitchFamily="2" charset="0"/>
              </a:rPr>
              <a:t>-</a:t>
            </a:r>
            <a:r>
              <a:rPr lang="es-ES" sz="1200" b="1" i="1">
                <a:effectLst>
                  <a:outerShdw blurRad="50800" dist="38100" dir="2700000" algn="tl" rotWithShape="0">
                    <a:schemeClr val="bg1">
                      <a:lumMod val="95000"/>
                      <a:alpha val="40000"/>
                    </a:schemeClr>
                  </a:outerShdw>
                </a:effectLst>
                <a:latin typeface="Brooklyn CE" pitchFamily="2" charset="0"/>
              </a:rPr>
              <a:t>žovské vrchy y Reváň en Malá Fatra. Cerca de la silla, en las laderas del sur de la montaña Reváň, tiene una fuente del río Nitra. Una importante conexión vial entre Prievidza y Žilina conduce a través de esta silla.</a:t>
            </a:r>
          </a:p>
          <a:p>
            <a:pPr algn="just"/>
            <a:r>
              <a:rPr lang="sk-SK">
                <a:ln w="3175">
                  <a:solidFill>
                    <a:schemeClr val="bg1">
                      <a:lumMod val="50000"/>
                    </a:schemeClr>
                  </a:solidFill>
                </a:ln>
                <a:solidFill>
                  <a:schemeClr val="bg1">
                    <a:lumMod val="85000"/>
                  </a:schemeClr>
                </a:solidFill>
                <a:effectLst>
                  <a:outerShdw blurRad="50800" dist="38100" dir="2700000" algn="tl" rotWithShape="0">
                    <a:schemeClr val="tx1"/>
                  </a:outerShdw>
                </a:effectLst>
                <a:latin typeface="Arabia CE" pitchFamily="2" charset="0"/>
              </a:rPr>
              <a:t>    </a:t>
            </a:r>
            <a:r>
              <a:rPr lang="es-ES">
                <a:ln w="3175">
                  <a:solidFill>
                    <a:schemeClr val="tx1">
                      <a:lumMod val="65000"/>
                      <a:lumOff val="35000"/>
                    </a:schemeClr>
                  </a:solidFill>
                </a:ln>
                <a:solidFill>
                  <a:schemeClr val="bg1">
                    <a:lumMod val="85000"/>
                  </a:schemeClr>
                </a:solidFill>
                <a:effectLst>
                  <a:outerShdw blurRad="50800" dist="38100" dir="2700000" algn="tl" rotWithShape="0">
                    <a:schemeClr val="tx1"/>
                  </a:outerShdw>
                </a:effectLst>
                <a:latin typeface="Arabia CE" pitchFamily="2" charset="0"/>
              </a:rPr>
              <a:t>E</a:t>
            </a:r>
            <a:r>
              <a:rPr lang="es-ES" sz="1200" b="1" i="1">
                <a:effectLst>
                  <a:outerShdw blurRad="50800" dist="38100" dir="2700000" algn="tl" rotWithShape="0">
                    <a:schemeClr val="bg1">
                      <a:lumMod val="95000"/>
                      <a:alpha val="40000"/>
                    </a:schemeClr>
                  </a:outerShdw>
                </a:effectLst>
                <a:latin typeface="Brooklyn CE" pitchFamily="2" charset="0"/>
              </a:rPr>
              <a:t>n la actualidad es un importante centro turístico de turismo de verano e invierno con excelentes posibilidades para el esquí. Hay varias instalaciones de alojamiento y restauración. También pistas nevadas, cuatro remontes y estación de rescate de montaña. El alojamiento es proporcionado por dos chalets de montaña y la restauración se proporciona en el chalet local Kľak. También hay un aparcamiento y una parada de autobús en la silla. Es el punto de partida de varias rutas de senderismo.</a:t>
            </a:r>
          </a:p>
        </p:txBody>
      </p:sp>
      <p:sp>
        <p:nvSpPr>
          <p:cNvPr id="19" name="Text ANG">
            <a:extLst>
              <a:ext uri="{FF2B5EF4-FFF2-40B4-BE49-F238E27FC236}">
                <a16:creationId xmlns:a16="http://schemas.microsoft.com/office/drawing/2014/main" id="{1AD512DF-C0FB-4109-956D-94CAE1F2705E}"/>
              </a:ext>
            </a:extLst>
          </p:cNvPr>
          <p:cNvSpPr txBox="1"/>
          <p:nvPr/>
        </p:nvSpPr>
        <p:spPr>
          <a:xfrm>
            <a:off x="1541981" y="1150846"/>
            <a:ext cx="3889872" cy="4524315"/>
          </a:xfrm>
          <a:prstGeom prst="rect">
            <a:avLst/>
          </a:prstGeom>
          <a:noFill/>
          <a:effectLst/>
        </p:spPr>
        <p:txBody>
          <a:bodyPr wrap="square" rtlCol="0">
            <a:spAutoFit/>
          </a:bodyPr>
          <a:lstStyle/>
          <a:p>
            <a:pPr algn="just"/>
            <a:r>
              <a:rPr lang="sk-SK" sz="3600">
                <a:ln>
                  <a:solidFill>
                    <a:prstClr val="black">
                      <a:lumMod val="65000"/>
                      <a:lumOff val="35000"/>
                    </a:prstClr>
                  </a:solidFill>
                </a:ln>
                <a:solidFill>
                  <a:prstClr val="white">
                    <a:lumMod val="95000"/>
                  </a:prstClr>
                </a:solidFill>
                <a:effectLst>
                  <a:outerShdw blurRad="38100" dist="38100" dir="2700000" algn="tl">
                    <a:srgbClr val="000000"/>
                  </a:outerShdw>
                </a:effectLst>
                <a:latin typeface="Arabia CE" pitchFamily="2" charset="0"/>
              </a:rPr>
              <a:t>  </a:t>
            </a:r>
            <a:r>
              <a:rPr lang="sk-SK" sz="2800">
                <a:ln>
                  <a:solidFill>
                    <a:schemeClr val="bg1"/>
                  </a:solidFill>
                </a:ln>
                <a:solidFill>
                  <a:srgbClr val="FF0000"/>
                </a:solidFill>
                <a:effectLst>
                  <a:outerShdw blurRad="38100" dist="38100" dir="2700000" algn="tl">
                    <a:srgbClr val="000000"/>
                  </a:outerShdw>
                </a:effectLst>
                <a:latin typeface="Arabia CE" pitchFamily="2" charset="0"/>
              </a:rPr>
              <a:t>I</a:t>
            </a:r>
            <a:r>
              <a:rPr lang="en-US" sz="1200" b="1">
                <a:effectLst>
                  <a:outerShdw blurRad="50800" dist="38100" dir="2700000" algn="tl" rotWithShape="0">
                    <a:schemeClr val="bg1">
                      <a:lumMod val="95000"/>
                      <a:alpha val="40000"/>
                    </a:schemeClr>
                  </a:outerShdw>
                </a:effectLst>
                <a:latin typeface="Brooklyn CE" pitchFamily="2" charset="0"/>
              </a:rPr>
              <a:t>t is a mountain saddle at an altitude of 802 meters above sea level, which forms a natural border between the mountains Malá Fatra and Strážovské vrchy. Named by the village Fačkov, lying under the saddle north.</a:t>
            </a:r>
            <a:endParaRPr lang="sk-SK" sz="1200" b="1">
              <a:effectLst>
                <a:outerShdw blurRad="50800" dist="38100" dir="2700000" algn="tl" rotWithShape="0">
                  <a:schemeClr val="bg1">
                    <a:lumMod val="95000"/>
                    <a:alpha val="40000"/>
                  </a:schemeClr>
                </a:outerShdw>
              </a:effectLst>
              <a:latin typeface="Brooklyn CE" pitchFamily="2" charset="0"/>
            </a:endParaRPr>
          </a:p>
          <a:p>
            <a:pPr algn="just"/>
            <a:r>
              <a:rPr lang="sk-SK">
                <a:ln w="3175">
                  <a:solidFill>
                    <a:schemeClr val="tx1">
                      <a:lumMod val="65000"/>
                      <a:lumOff val="35000"/>
                    </a:schemeClr>
                  </a:solidFill>
                </a:ln>
                <a:solidFill>
                  <a:schemeClr val="bg1">
                    <a:lumMod val="85000"/>
                  </a:schemeClr>
                </a:solidFill>
                <a:effectLst>
                  <a:outerShdw blurRad="50800" dist="38100" dir="2700000" algn="tl" rotWithShape="0">
                    <a:schemeClr val="tx1"/>
                  </a:outerShdw>
                </a:effectLst>
                <a:latin typeface="Arabia CE" pitchFamily="2" charset="0"/>
              </a:rPr>
              <a:t>    </a:t>
            </a:r>
            <a:r>
              <a:rPr lang="en-US">
                <a:ln w="3175">
                  <a:solidFill>
                    <a:schemeClr val="tx1">
                      <a:lumMod val="65000"/>
                      <a:lumOff val="35000"/>
                    </a:schemeClr>
                  </a:solidFill>
                </a:ln>
                <a:solidFill>
                  <a:schemeClr val="bg1">
                    <a:lumMod val="85000"/>
                  </a:schemeClr>
                </a:solidFill>
                <a:effectLst>
                  <a:outerShdw blurRad="50800" dist="38100" dir="2700000" algn="tl" rotWithShape="0">
                    <a:schemeClr val="tx1"/>
                  </a:outerShdw>
                </a:effectLst>
                <a:latin typeface="Arabia CE" pitchFamily="2" charset="0"/>
              </a:rPr>
              <a:t>I</a:t>
            </a:r>
            <a:r>
              <a:rPr lang="en-US" sz="1200" b="1">
                <a:effectLst>
                  <a:outerShdw blurRad="50800" dist="38100" dir="2700000" algn="tl" rotWithShape="0">
                    <a:schemeClr val="bg1">
                      <a:lumMod val="95000"/>
                      <a:alpha val="40000"/>
                    </a:schemeClr>
                  </a:outerShdw>
                </a:effectLst>
                <a:latin typeface="Brooklyn CE" pitchFamily="2" charset="0"/>
              </a:rPr>
              <a:t>t rises between the hills of Homôľka in Strážovské vrchy and Reváň in Malá Fatra. Near the saddle, on the southern slopes of the mountain Reváň has a source the river Nitra. An important road connection between Prievidza and Žilina leads through this saddle.</a:t>
            </a:r>
          </a:p>
          <a:p>
            <a:pPr algn="just"/>
            <a:r>
              <a:rPr lang="sk-SK">
                <a:ln w="3175">
                  <a:solidFill>
                    <a:schemeClr val="bg1">
                      <a:lumMod val="50000"/>
                    </a:schemeClr>
                  </a:solidFill>
                </a:ln>
                <a:solidFill>
                  <a:schemeClr val="bg1">
                    <a:lumMod val="85000"/>
                  </a:schemeClr>
                </a:solidFill>
                <a:effectLst>
                  <a:outerShdw blurRad="50800" dist="38100" dir="2700000" algn="tl" rotWithShape="0">
                    <a:schemeClr val="tx1"/>
                  </a:outerShdw>
                </a:effectLst>
                <a:latin typeface="Arabia CE" pitchFamily="2" charset="0"/>
              </a:rPr>
              <a:t>    </a:t>
            </a:r>
            <a:r>
              <a:rPr lang="en-US">
                <a:ln w="3175">
                  <a:solidFill>
                    <a:schemeClr val="tx1">
                      <a:lumMod val="65000"/>
                      <a:lumOff val="35000"/>
                    </a:schemeClr>
                  </a:solidFill>
                </a:ln>
                <a:solidFill>
                  <a:schemeClr val="bg1">
                    <a:lumMod val="85000"/>
                  </a:schemeClr>
                </a:solidFill>
                <a:effectLst>
                  <a:outerShdw blurRad="50800" dist="38100" dir="2700000" algn="tl" rotWithShape="0">
                    <a:schemeClr val="tx1"/>
                  </a:outerShdw>
                </a:effectLst>
                <a:latin typeface="Arabia CE" pitchFamily="2" charset="0"/>
              </a:rPr>
              <a:t>A</a:t>
            </a:r>
            <a:r>
              <a:rPr lang="en-US" sz="1200" b="1">
                <a:effectLst>
                  <a:outerShdw blurRad="50800" dist="38100" dir="2700000" algn="tl" rotWithShape="0">
                    <a:schemeClr val="bg1">
                      <a:lumMod val="95000"/>
                      <a:alpha val="40000"/>
                    </a:schemeClr>
                  </a:outerShdw>
                </a:effectLst>
                <a:latin typeface="Brooklyn CE" pitchFamily="2" charset="0"/>
              </a:rPr>
              <a:t>t present it is an important tourist center of summer and winter tourism with excellent possibilities for skiing. There are several accommodation and catering facilities. Also snowy slopes, four ski lifts and Mountain Rescue Station. Accommodation is provided by two mountain chalets and catering is provided in local chalet Kľak. There is also a car park and a bus stop in the saddle. It is the starting point for several hiking trails.</a:t>
            </a:r>
          </a:p>
        </p:txBody>
      </p:sp>
      <p:sp>
        <p:nvSpPr>
          <p:cNvPr id="15" name="Miesto">
            <a:extLst>
              <a:ext uri="{FF2B5EF4-FFF2-40B4-BE49-F238E27FC236}">
                <a16:creationId xmlns:a16="http://schemas.microsoft.com/office/drawing/2014/main" id="{58AEC895-A9F0-40B6-9AFD-A836928076E3}"/>
              </a:ext>
            </a:extLst>
          </p:cNvPr>
          <p:cNvSpPr/>
          <p:nvPr/>
        </p:nvSpPr>
        <p:spPr>
          <a:xfrm>
            <a:off x="6984104" y="1334599"/>
            <a:ext cx="4339430" cy="565146"/>
          </a:xfrm>
          <a:prstGeom prst="rect">
            <a:avLst/>
          </a:prstGeom>
          <a:noFill/>
          <a:ln>
            <a:noFill/>
          </a:ln>
        </p:spPr>
        <p:txBody>
          <a:bodyPr wrap="none" lIns="108000" tIns="36000" rIns="108000" bIns="36000">
            <a:spAutoFit/>
          </a:bodyPr>
          <a:lstStyle/>
          <a:p>
            <a:pPr algn="ctr" defTabSz="864003">
              <a:defRPr/>
            </a:pPr>
            <a:r>
              <a:rPr lang="sk-SK" sz="3200">
                <a:ln w="6350">
                  <a:solidFill>
                    <a:schemeClr val="tx1"/>
                  </a:solidFill>
                </a:ln>
                <a:solidFill>
                  <a:srgbClr val="F5A64A">
                    <a:alpha val="52000"/>
                  </a:srgbClr>
                </a:solidFill>
                <a:effectLst>
                  <a:outerShdw blurRad="50800" dist="38100" dir="2700000" algn="tl" rotWithShape="0">
                    <a:schemeClr val="tx1">
                      <a:alpha val="60000"/>
                    </a:schemeClr>
                  </a:outerShdw>
                </a:effectLst>
                <a:latin typeface="Castanet" pitchFamily="2" charset="0"/>
              </a:rPr>
              <a:t>Mountain saddle Fačkov</a:t>
            </a:r>
          </a:p>
        </p:txBody>
      </p:sp>
      <p:pic>
        <p:nvPicPr>
          <p:cNvPr id="17" name="Kresba">
            <a:extLst>
              <a:ext uri="{FF2B5EF4-FFF2-40B4-BE49-F238E27FC236}">
                <a16:creationId xmlns:a16="http://schemas.microsoft.com/office/drawing/2014/main" id="{C3BFDFFD-0DED-4428-A530-49872068FFB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17187" y="2071989"/>
            <a:ext cx="4870812" cy="2743890"/>
          </a:xfrm>
          <a:prstGeom prst="rect">
            <a:avLst/>
          </a:prstGeom>
          <a:ln w="44450" cmpd="sng">
            <a:solidFill>
              <a:schemeClr val="accent1">
                <a:lumMod val="75000"/>
              </a:schemeClr>
            </a:solidFill>
          </a:ln>
          <a:effectLst>
            <a:outerShdw blurRad="254000" dist="190500" dir="2700000" algn="tl" rotWithShape="0">
              <a:srgbClr val="333333">
                <a:alpha val="95000"/>
              </a:srgbClr>
            </a:outerShdw>
          </a:effectLst>
        </p:spPr>
      </p:pic>
      <p:sp>
        <p:nvSpPr>
          <p:cNvPr id="2" name="Wikipedia">
            <a:extLst>
              <a:ext uri="{FF2B5EF4-FFF2-40B4-BE49-F238E27FC236}">
                <a16:creationId xmlns:a16="http://schemas.microsoft.com/office/drawing/2014/main" id="{898EB027-5334-4246-A813-E193600142B2}"/>
              </a:ext>
            </a:extLst>
          </p:cNvPr>
          <p:cNvSpPr txBox="1"/>
          <p:nvPr/>
        </p:nvSpPr>
        <p:spPr>
          <a:xfrm>
            <a:off x="3896088" y="5649989"/>
            <a:ext cx="1131570" cy="307777"/>
          </a:xfrm>
          <a:prstGeom prst="rect">
            <a:avLst/>
          </a:prstGeom>
          <a:noFill/>
        </p:spPr>
        <p:txBody>
          <a:bodyPr wrap="square" rtlCol="0">
            <a:spAutoFit/>
          </a:bodyPr>
          <a:lstStyle/>
          <a:p>
            <a:pPr algn="ctr"/>
            <a:r>
              <a:rPr lang="sk-SK" sz="1400" i="1">
                <a:solidFill>
                  <a:schemeClr val="accent2">
                    <a:lumMod val="50000"/>
                  </a:schemeClr>
                </a:solidFill>
                <a:latin typeface="Calibri" panose="020F0502020204030204"/>
              </a:rPr>
              <a:t>Wikipedia</a:t>
            </a:r>
          </a:p>
        </p:txBody>
      </p:sp>
      <p:pic>
        <p:nvPicPr>
          <p:cNvPr id="10" name="Kruh - šípka">
            <a:extLst>
              <a:ext uri="{FF2B5EF4-FFF2-40B4-BE49-F238E27FC236}">
                <a16:creationId xmlns:a16="http://schemas.microsoft.com/office/drawing/2014/main" id="{9E959A64-116C-48E5-AFC5-7670B10AC1C7}"/>
              </a:ext>
            </a:extLst>
          </p:cNvPr>
          <p:cNvPicPr>
            <a:picLocks noChangeAspect="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1687999" y="6383144"/>
            <a:ext cx="405918" cy="410750"/>
          </a:xfrm>
          <a:prstGeom prst="rect">
            <a:avLst/>
          </a:prstGeom>
          <a:noFill/>
          <a:ln>
            <a:noFill/>
          </a:ln>
          <a:effectLst>
            <a:outerShdw blurRad="50800" dist="38100" dir="2700000" algn="tl" rotWithShape="0">
              <a:prstClr val="black">
                <a:alpha val="98000"/>
              </a:prstClr>
            </a:outerShdw>
          </a:effectLst>
        </p:spPr>
      </p:pic>
      <p:pic>
        <p:nvPicPr>
          <p:cNvPr id="21" name="Krytie">
            <a:extLst>
              <a:ext uri="{FF2B5EF4-FFF2-40B4-BE49-F238E27FC236}">
                <a16:creationId xmlns:a16="http://schemas.microsoft.com/office/drawing/2014/main" id="{D5152D82-B442-4684-B94E-09727C63039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69839" y="543581"/>
            <a:ext cx="4835951" cy="6044938"/>
          </a:xfrm>
          <a:prstGeom prst="rect">
            <a:avLst/>
          </a:prstGeom>
          <a:ln w="31750">
            <a:noFill/>
          </a:ln>
          <a:effectLst>
            <a:outerShdw blurRad="304800" dist="76200" dir="2700000" algn="tl" rotWithShape="0">
              <a:prstClr val="black">
                <a:alpha val="99000"/>
              </a:prstClr>
            </a:outerShdw>
          </a:effectLst>
        </p:spPr>
      </p:pic>
    </p:spTree>
    <p:extLst>
      <p:ext uri="{BB962C8B-B14F-4D97-AF65-F5344CB8AC3E}">
        <p14:creationId xmlns:p14="http://schemas.microsoft.com/office/powerpoint/2010/main" val="120149643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2000" fill="hold"/>
                                        <p:tgtEl>
                                          <p:spTgt spid="17"/>
                                        </p:tgtEl>
                                        <p:attrNameLst>
                                          <p:attrName>ppt_w</p:attrName>
                                        </p:attrNameLst>
                                      </p:cBhvr>
                                      <p:tavLst>
                                        <p:tav tm="0">
                                          <p:val>
                                            <p:fltVal val="0"/>
                                          </p:val>
                                        </p:tav>
                                        <p:tav tm="100000">
                                          <p:val>
                                            <p:strVal val="#ppt_w"/>
                                          </p:val>
                                        </p:tav>
                                      </p:tavLst>
                                    </p:anim>
                                    <p:anim calcmode="lin" valueType="num">
                                      <p:cBhvr>
                                        <p:cTn id="8" dur="2000" fill="hold"/>
                                        <p:tgtEl>
                                          <p:spTgt spid="17"/>
                                        </p:tgtEl>
                                        <p:attrNameLst>
                                          <p:attrName>ppt_h</p:attrName>
                                        </p:attrNameLst>
                                      </p:cBhvr>
                                      <p:tavLst>
                                        <p:tav tm="0">
                                          <p:val>
                                            <p:fltVal val="0"/>
                                          </p:val>
                                        </p:tav>
                                        <p:tav tm="100000">
                                          <p:val>
                                            <p:strVal val="#ppt_h"/>
                                          </p:val>
                                        </p:tav>
                                      </p:tavLst>
                                    </p:anim>
                                    <p:animEffect transition="in" filter="fade">
                                      <p:cBhvr>
                                        <p:cTn id="9" dur="2000"/>
                                        <p:tgtEl>
                                          <p:spTgt spid="17"/>
                                        </p:tgtEl>
                                      </p:cBhvr>
                                    </p:animEffect>
                                    <p:anim calcmode="lin" valueType="num">
                                      <p:cBhvr>
                                        <p:cTn id="10" dur="2000" fill="hold"/>
                                        <p:tgtEl>
                                          <p:spTgt spid="17"/>
                                        </p:tgtEl>
                                        <p:attrNameLst>
                                          <p:attrName>ppt_x</p:attrName>
                                        </p:attrNameLst>
                                      </p:cBhvr>
                                      <p:tavLst>
                                        <p:tav tm="0">
                                          <p:val>
                                            <p:fltVal val="0.5"/>
                                          </p:val>
                                        </p:tav>
                                        <p:tav tm="100000">
                                          <p:val>
                                            <p:strVal val="#ppt_x"/>
                                          </p:val>
                                        </p:tav>
                                      </p:tavLst>
                                    </p:anim>
                                    <p:anim calcmode="lin" valueType="num">
                                      <p:cBhvr>
                                        <p:cTn id="11" dur="2000" fill="hold"/>
                                        <p:tgtEl>
                                          <p:spTgt spid="17"/>
                                        </p:tgtEl>
                                        <p:attrNameLst>
                                          <p:attrName>ppt_y</p:attrName>
                                        </p:attrNameLst>
                                      </p:cBhvr>
                                      <p:tavLst>
                                        <p:tav tm="0">
                                          <p:val>
                                            <p:fltVal val="0.5"/>
                                          </p:val>
                                        </p:tav>
                                        <p:tav tm="100000">
                                          <p:val>
                                            <p:strVal val="#ppt_y"/>
                                          </p:val>
                                        </p:tav>
                                      </p:tavLst>
                                    </p:anim>
                                  </p:childTnLst>
                                </p:cTn>
                              </p:par>
                            </p:childTnLst>
                          </p:cTn>
                        </p:par>
                        <p:par>
                          <p:cTn id="12" fill="hold">
                            <p:stCondLst>
                              <p:cond delay="2000"/>
                            </p:stCondLst>
                            <p:childTnLst>
                              <p:par>
                                <p:cTn id="13" presetID="42" presetClass="entr" presetSubtype="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500"/>
                                        <p:tgtEl>
                                          <p:spTgt spid="15"/>
                                        </p:tgtEl>
                                      </p:cBhvr>
                                    </p:animEffect>
                                    <p:anim calcmode="lin" valueType="num">
                                      <p:cBhvr>
                                        <p:cTn id="16" dur="1500" fill="hold"/>
                                        <p:tgtEl>
                                          <p:spTgt spid="15"/>
                                        </p:tgtEl>
                                        <p:attrNameLst>
                                          <p:attrName>ppt_x</p:attrName>
                                        </p:attrNameLst>
                                      </p:cBhvr>
                                      <p:tavLst>
                                        <p:tav tm="0">
                                          <p:val>
                                            <p:strVal val="#ppt_x"/>
                                          </p:val>
                                        </p:tav>
                                        <p:tav tm="100000">
                                          <p:val>
                                            <p:strVal val="#ppt_x"/>
                                          </p:val>
                                        </p:tav>
                                      </p:tavLst>
                                    </p:anim>
                                    <p:anim calcmode="lin" valueType="num">
                                      <p:cBhvr>
                                        <p:cTn id="17" dur="1500" fill="hold"/>
                                        <p:tgtEl>
                                          <p:spTgt spid="15"/>
                                        </p:tgtEl>
                                        <p:attrNameLst>
                                          <p:attrName>ppt_y</p:attrName>
                                        </p:attrNameLst>
                                      </p:cBhvr>
                                      <p:tavLst>
                                        <p:tav tm="0">
                                          <p:val>
                                            <p:strVal val="#ppt_y+.1"/>
                                          </p:val>
                                        </p:tav>
                                        <p:tav tm="100000">
                                          <p:val>
                                            <p:strVal val="#ppt_y"/>
                                          </p:val>
                                        </p:tav>
                                      </p:tavLst>
                                    </p:anim>
                                  </p:childTnLst>
                                </p:cTn>
                              </p:par>
                            </p:childTnLst>
                          </p:cTn>
                        </p:par>
                        <p:par>
                          <p:cTn id="18" fill="hold">
                            <p:stCondLst>
                              <p:cond delay="3500"/>
                            </p:stCondLst>
                            <p:childTnLst>
                              <p:par>
                                <p:cTn id="19" presetID="22" presetClass="entr" presetSubtype="1"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up)">
                                      <p:cBhvr>
                                        <p:cTn id="21" dur="2000"/>
                                        <p:tgtEl>
                                          <p:spTgt spid="11"/>
                                        </p:tgtEl>
                                      </p:cBhvr>
                                    </p:animEffect>
                                  </p:childTnLst>
                                </p:cTn>
                              </p:par>
                              <p:par>
                                <p:cTn id="22" presetID="22" presetClass="entr" presetSubtype="1" fill="hold"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wipe(up)">
                                      <p:cBhvr>
                                        <p:cTn id="24" dur="2000"/>
                                        <p:tgtEl>
                                          <p:spTgt spid="21"/>
                                        </p:tgtEl>
                                      </p:cBhvr>
                                    </p:animEffect>
                                  </p:childTnLst>
                                </p:cTn>
                              </p:par>
                              <p:par>
                                <p:cTn id="25" presetID="10" presetClass="entr" presetSubtype="0" fill="hold" grpId="0" nodeType="withEffect">
                                  <p:stCondLst>
                                    <p:cond delay="200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par>
                                <p:cTn id="28" presetID="10" presetClass="entr" presetSubtype="0" fill="hold" grpId="0" nodeType="withEffect">
                                  <p:stCondLst>
                                    <p:cond delay="2000"/>
                                  </p:stCondLst>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childTnLst>
                                </p:cTn>
                              </p:par>
                              <p:par>
                                <p:cTn id="31" presetID="10" presetClass="entr" presetSubtype="0" fill="hold" grpId="0" nodeType="withEffect">
                                  <p:stCondLst>
                                    <p:cond delay="200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xit" presetSubtype="0" fill="hold" grpId="1" nodeType="withEffect">
                                  <p:stCondLst>
                                    <p:cond delay="2500"/>
                                  </p:stCondLst>
                                  <p:childTnLst>
                                    <p:animEffect transition="out" filter="fade">
                                      <p:cBhvr>
                                        <p:cTn id="35" dur="500"/>
                                        <p:tgtEl>
                                          <p:spTgt spid="20"/>
                                        </p:tgtEl>
                                      </p:cBhvr>
                                    </p:animEffect>
                                    <p:set>
                                      <p:cBhvr>
                                        <p:cTn id="36" dur="1" fill="hold">
                                          <p:stCondLst>
                                            <p:cond delay="499"/>
                                          </p:stCondLst>
                                        </p:cTn>
                                        <p:tgtEl>
                                          <p:spTgt spid="20"/>
                                        </p:tgtEl>
                                        <p:attrNameLst>
                                          <p:attrName>style.visibility</p:attrName>
                                        </p:attrNameLst>
                                      </p:cBhvr>
                                      <p:to>
                                        <p:strVal val="hidden"/>
                                      </p:to>
                                    </p:set>
                                  </p:childTnLst>
                                </p:cTn>
                              </p:par>
                              <p:par>
                                <p:cTn id="37" presetID="10" presetClass="exit" presetSubtype="0" fill="hold" grpId="1" nodeType="withEffect">
                                  <p:stCondLst>
                                    <p:cond delay="2500"/>
                                  </p:stCondLst>
                                  <p:childTnLst>
                                    <p:animEffect transition="out" filter="fade">
                                      <p:cBhvr>
                                        <p:cTn id="38" dur="500"/>
                                        <p:tgtEl>
                                          <p:spTgt spid="12"/>
                                        </p:tgtEl>
                                      </p:cBhvr>
                                    </p:animEffect>
                                    <p:set>
                                      <p:cBhvr>
                                        <p:cTn id="39" dur="1" fill="hold">
                                          <p:stCondLst>
                                            <p:cond delay="499"/>
                                          </p:stCondLst>
                                        </p:cTn>
                                        <p:tgtEl>
                                          <p:spTgt spid="12"/>
                                        </p:tgtEl>
                                        <p:attrNameLst>
                                          <p:attrName>style.visibility</p:attrName>
                                        </p:attrNameLst>
                                      </p:cBhvr>
                                      <p:to>
                                        <p:strVal val="hidden"/>
                                      </p:to>
                                    </p:set>
                                  </p:childTnLst>
                                </p:cTn>
                              </p:par>
                              <p:par>
                                <p:cTn id="40" presetID="22" presetClass="exit" presetSubtype="1" fill="hold" nodeType="withEffect">
                                  <p:stCondLst>
                                    <p:cond delay="3000"/>
                                  </p:stCondLst>
                                  <p:childTnLst>
                                    <p:animEffect transition="out" filter="wipe(up)">
                                      <p:cBhvr>
                                        <p:cTn id="41" dur="2500"/>
                                        <p:tgtEl>
                                          <p:spTgt spid="21"/>
                                        </p:tgtEl>
                                      </p:cBhvr>
                                    </p:animEffect>
                                    <p:set>
                                      <p:cBhvr>
                                        <p:cTn id="42" dur="1" fill="hold">
                                          <p:stCondLst>
                                            <p:cond delay="2499"/>
                                          </p:stCondLst>
                                        </p:cTn>
                                        <p:tgtEl>
                                          <p:spTgt spid="21"/>
                                        </p:tgtEl>
                                        <p:attrNameLst>
                                          <p:attrName>style.visibility</p:attrName>
                                        </p:attrNameLst>
                                      </p:cBhvr>
                                      <p:to>
                                        <p:strVal val="hidden"/>
                                      </p:to>
                                    </p:set>
                                  </p:childTnLst>
                                </p:cTn>
                              </p:par>
                            </p:childTnLst>
                          </p:cTn>
                        </p:par>
                        <p:par>
                          <p:cTn id="43" fill="hold">
                            <p:stCondLst>
                              <p:cond delay="9000"/>
                            </p:stCondLst>
                            <p:childTnLst>
                              <p:par>
                                <p:cTn id="44" presetID="53" presetClass="entr" presetSubtype="16" fill="hold" grpId="0" nodeType="afterEffect">
                                  <p:stCondLst>
                                    <p:cond delay="500"/>
                                  </p:stCondLst>
                                  <p:childTnLst>
                                    <p:set>
                                      <p:cBhvr>
                                        <p:cTn id="45" dur="1" fill="hold">
                                          <p:stCondLst>
                                            <p:cond delay="0"/>
                                          </p:stCondLst>
                                        </p:cTn>
                                        <p:tgtEl>
                                          <p:spTgt spid="2"/>
                                        </p:tgtEl>
                                        <p:attrNameLst>
                                          <p:attrName>style.visibility</p:attrName>
                                        </p:attrNameLst>
                                      </p:cBhvr>
                                      <p:to>
                                        <p:strVal val="visible"/>
                                      </p:to>
                                    </p:set>
                                    <p:anim calcmode="lin" valueType="num">
                                      <p:cBhvr>
                                        <p:cTn id="46" dur="500" fill="hold"/>
                                        <p:tgtEl>
                                          <p:spTgt spid="2"/>
                                        </p:tgtEl>
                                        <p:attrNameLst>
                                          <p:attrName>ppt_w</p:attrName>
                                        </p:attrNameLst>
                                      </p:cBhvr>
                                      <p:tavLst>
                                        <p:tav tm="0">
                                          <p:val>
                                            <p:fltVal val="0"/>
                                          </p:val>
                                        </p:tav>
                                        <p:tav tm="100000">
                                          <p:val>
                                            <p:strVal val="#ppt_w"/>
                                          </p:val>
                                        </p:tav>
                                      </p:tavLst>
                                    </p:anim>
                                    <p:anim calcmode="lin" valueType="num">
                                      <p:cBhvr>
                                        <p:cTn id="47" dur="500" fill="hold"/>
                                        <p:tgtEl>
                                          <p:spTgt spid="2"/>
                                        </p:tgtEl>
                                        <p:attrNameLst>
                                          <p:attrName>ppt_h</p:attrName>
                                        </p:attrNameLst>
                                      </p:cBhvr>
                                      <p:tavLst>
                                        <p:tav tm="0">
                                          <p:val>
                                            <p:fltVal val="0"/>
                                          </p:val>
                                        </p:tav>
                                        <p:tav tm="100000">
                                          <p:val>
                                            <p:strVal val="#ppt_h"/>
                                          </p:val>
                                        </p:tav>
                                      </p:tavLst>
                                    </p:anim>
                                    <p:animEffect transition="in" filter="fade">
                                      <p:cBhvr>
                                        <p:cTn id="48" dur="500"/>
                                        <p:tgtEl>
                                          <p:spTgt spid="2"/>
                                        </p:tgtEl>
                                      </p:cBhvr>
                                    </p:animEffect>
                                  </p:childTnLst>
                                </p:cTn>
                              </p:par>
                            </p:childTnLst>
                          </p:cTn>
                        </p:par>
                        <p:par>
                          <p:cTn id="49" fill="hold">
                            <p:stCondLst>
                              <p:cond delay="10000"/>
                            </p:stCondLst>
                            <p:childTnLst>
                              <p:par>
                                <p:cTn id="50" presetID="47" presetClass="entr" presetSubtype="0" fill="hold" nodeType="afterEffect">
                                  <p:stCondLst>
                                    <p:cond delay="50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1500"/>
                                        <p:tgtEl>
                                          <p:spTgt spid="13"/>
                                        </p:tgtEl>
                                      </p:cBhvr>
                                    </p:animEffect>
                                    <p:anim calcmode="lin" valueType="num">
                                      <p:cBhvr>
                                        <p:cTn id="53" dur="1500" fill="hold"/>
                                        <p:tgtEl>
                                          <p:spTgt spid="13"/>
                                        </p:tgtEl>
                                        <p:attrNameLst>
                                          <p:attrName>ppt_x</p:attrName>
                                        </p:attrNameLst>
                                      </p:cBhvr>
                                      <p:tavLst>
                                        <p:tav tm="0">
                                          <p:val>
                                            <p:strVal val="#ppt_x"/>
                                          </p:val>
                                        </p:tav>
                                        <p:tav tm="100000">
                                          <p:val>
                                            <p:strVal val="#ppt_x"/>
                                          </p:val>
                                        </p:tav>
                                      </p:tavLst>
                                    </p:anim>
                                    <p:anim calcmode="lin" valueType="num">
                                      <p:cBhvr>
                                        <p:cTn id="54" dur="1500" fill="hold"/>
                                        <p:tgtEl>
                                          <p:spTgt spid="13"/>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15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500"/>
                                        <p:tgtEl>
                                          <p:spTgt spid="18"/>
                                        </p:tgtEl>
                                      </p:cBhvr>
                                    </p:animEffect>
                                    <p:anim calcmode="lin" valueType="num">
                                      <p:cBhvr>
                                        <p:cTn id="58" dur="1500" fill="hold"/>
                                        <p:tgtEl>
                                          <p:spTgt spid="18"/>
                                        </p:tgtEl>
                                        <p:attrNameLst>
                                          <p:attrName>ppt_x</p:attrName>
                                        </p:attrNameLst>
                                      </p:cBhvr>
                                      <p:tavLst>
                                        <p:tav tm="0">
                                          <p:val>
                                            <p:strVal val="#ppt_x"/>
                                          </p:val>
                                        </p:tav>
                                        <p:tav tm="100000">
                                          <p:val>
                                            <p:strVal val="#ppt_x"/>
                                          </p:val>
                                        </p:tav>
                                      </p:tavLst>
                                    </p:anim>
                                    <p:anim calcmode="lin" valueType="num">
                                      <p:cBhvr>
                                        <p:cTn id="59" dur="1500" fill="hold"/>
                                        <p:tgtEl>
                                          <p:spTgt spid="18"/>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2500"/>
                                  </p:stCondLst>
                                  <p:childTnLst>
                                    <p:set>
                                      <p:cBhvr>
                                        <p:cTn id="61" dur="1" fill="hold">
                                          <p:stCondLst>
                                            <p:cond delay="0"/>
                                          </p:stCondLst>
                                        </p:cTn>
                                        <p:tgtEl>
                                          <p:spTgt spid="9"/>
                                        </p:tgtEl>
                                        <p:attrNameLst>
                                          <p:attrName>style.visibility</p:attrName>
                                        </p:attrNameLst>
                                      </p:cBhvr>
                                      <p:to>
                                        <p:strVal val="visible"/>
                                      </p:to>
                                    </p:set>
                                    <p:animEffect transition="in" filter="fade">
                                      <p:cBhvr>
                                        <p:cTn id="62" dur="1500"/>
                                        <p:tgtEl>
                                          <p:spTgt spid="9"/>
                                        </p:tgtEl>
                                      </p:cBhvr>
                                    </p:animEffect>
                                    <p:anim calcmode="lin" valueType="num">
                                      <p:cBhvr>
                                        <p:cTn id="63" dur="1500" fill="hold"/>
                                        <p:tgtEl>
                                          <p:spTgt spid="9"/>
                                        </p:tgtEl>
                                        <p:attrNameLst>
                                          <p:attrName>ppt_x</p:attrName>
                                        </p:attrNameLst>
                                      </p:cBhvr>
                                      <p:tavLst>
                                        <p:tav tm="0">
                                          <p:val>
                                            <p:strVal val="#ppt_x"/>
                                          </p:val>
                                        </p:tav>
                                        <p:tav tm="100000">
                                          <p:val>
                                            <p:strVal val="#ppt_x"/>
                                          </p:val>
                                        </p:tav>
                                      </p:tavLst>
                                    </p:anim>
                                    <p:anim calcmode="lin" valueType="num">
                                      <p:cBhvr>
                                        <p:cTn id="64" dur="1500" fill="hold"/>
                                        <p:tgtEl>
                                          <p:spTgt spid="9"/>
                                        </p:tgtEl>
                                        <p:attrNameLst>
                                          <p:attrName>ppt_y</p:attrName>
                                        </p:attrNameLst>
                                      </p:cBhvr>
                                      <p:tavLst>
                                        <p:tav tm="0">
                                          <p:val>
                                            <p:strVal val="#ppt_y-.1"/>
                                          </p:val>
                                        </p:tav>
                                        <p:tav tm="100000">
                                          <p:val>
                                            <p:strVal val="#ppt_y"/>
                                          </p:val>
                                        </p:tav>
                                      </p:tavLst>
                                    </p:anim>
                                  </p:childTnLst>
                                </p:cTn>
                              </p:par>
                            </p:childTnLst>
                          </p:cTn>
                        </p:par>
                        <p:par>
                          <p:cTn id="65" fill="hold">
                            <p:stCondLst>
                              <p:cond delay="14000"/>
                            </p:stCondLst>
                            <p:childTnLst>
                              <p:par>
                                <p:cTn id="66" presetID="53" presetClass="entr" presetSubtype="16" fill="hold" nodeType="afterEffect">
                                  <p:stCondLst>
                                    <p:cond delay="500"/>
                                  </p:stCondLst>
                                  <p:childTnLst>
                                    <p:set>
                                      <p:cBhvr>
                                        <p:cTn id="67" dur="1" fill="hold">
                                          <p:stCondLst>
                                            <p:cond delay="0"/>
                                          </p:stCondLst>
                                        </p:cTn>
                                        <p:tgtEl>
                                          <p:spTgt spid="10"/>
                                        </p:tgtEl>
                                        <p:attrNameLst>
                                          <p:attrName>style.visibility</p:attrName>
                                        </p:attrNameLst>
                                      </p:cBhvr>
                                      <p:to>
                                        <p:strVal val="visible"/>
                                      </p:to>
                                    </p:set>
                                    <p:anim calcmode="lin" valueType="num">
                                      <p:cBhvr>
                                        <p:cTn id="68" dur="1500" fill="hold"/>
                                        <p:tgtEl>
                                          <p:spTgt spid="10"/>
                                        </p:tgtEl>
                                        <p:attrNameLst>
                                          <p:attrName>ppt_w</p:attrName>
                                        </p:attrNameLst>
                                      </p:cBhvr>
                                      <p:tavLst>
                                        <p:tav tm="0">
                                          <p:val>
                                            <p:fltVal val="0"/>
                                          </p:val>
                                        </p:tav>
                                        <p:tav tm="100000">
                                          <p:val>
                                            <p:strVal val="#ppt_w"/>
                                          </p:val>
                                        </p:tav>
                                      </p:tavLst>
                                    </p:anim>
                                    <p:anim calcmode="lin" valueType="num">
                                      <p:cBhvr>
                                        <p:cTn id="69" dur="1500" fill="hold"/>
                                        <p:tgtEl>
                                          <p:spTgt spid="10"/>
                                        </p:tgtEl>
                                        <p:attrNameLst>
                                          <p:attrName>ppt_h</p:attrName>
                                        </p:attrNameLst>
                                      </p:cBhvr>
                                      <p:tavLst>
                                        <p:tav tm="0">
                                          <p:val>
                                            <p:fltVal val="0"/>
                                          </p:val>
                                        </p:tav>
                                        <p:tav tm="100000">
                                          <p:val>
                                            <p:strVal val="#ppt_h"/>
                                          </p:val>
                                        </p:tav>
                                      </p:tavLst>
                                    </p:anim>
                                    <p:animEffect transition="in" filter="fade">
                                      <p:cBhvr>
                                        <p:cTn id="70"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1" restart="whenNotActive" fill="hold" evtFilter="cancelBubble" nodeType="interactiveSeq">
                <p:stCondLst>
                  <p:cond evt="onClick" delay="0">
                    <p:tgtEl>
                      <p:spTgt spid="18"/>
                    </p:tgtEl>
                  </p:cond>
                </p:stCondLst>
                <p:endSync evt="end" delay="0">
                  <p:rtn val="all"/>
                </p:endSync>
                <p:childTnLst>
                  <p:par>
                    <p:cTn id="72" fill="hold">
                      <p:stCondLst>
                        <p:cond delay="0"/>
                      </p:stCondLst>
                      <p:childTnLst>
                        <p:par>
                          <p:cTn id="73" fill="hold">
                            <p:stCondLst>
                              <p:cond delay="0"/>
                            </p:stCondLst>
                            <p:childTnLst>
                              <p:par>
                                <p:cTn id="74" presetID="10" presetClass="exit" presetSubtype="0" fill="hold" grpId="1" nodeType="clickEffect">
                                  <p:stCondLst>
                                    <p:cond delay="0"/>
                                  </p:stCondLst>
                                  <p:childTnLst>
                                    <p:animEffect transition="out" filter="fade">
                                      <p:cBhvr>
                                        <p:cTn id="75" dur="500"/>
                                        <p:tgtEl>
                                          <p:spTgt spid="19"/>
                                        </p:tgtEl>
                                      </p:cBhvr>
                                    </p:animEffect>
                                    <p:set>
                                      <p:cBhvr>
                                        <p:cTn id="76" dur="1" fill="hold">
                                          <p:stCondLst>
                                            <p:cond delay="499"/>
                                          </p:stCondLst>
                                        </p:cTn>
                                        <p:tgtEl>
                                          <p:spTgt spid="19"/>
                                        </p:tgtEl>
                                        <p:attrNameLst>
                                          <p:attrName>style.visibility</p:attrName>
                                        </p:attrNameLst>
                                      </p:cBhvr>
                                      <p:to>
                                        <p:strVal val="hidden"/>
                                      </p:to>
                                    </p:set>
                                  </p:childTnLst>
                                </p:cTn>
                              </p:par>
                              <p:par>
                                <p:cTn id="77" presetID="10" presetClass="exit" presetSubtype="0" fill="hold" grpId="2" nodeType="withEffect">
                                  <p:stCondLst>
                                    <p:cond delay="0"/>
                                  </p:stCondLst>
                                  <p:childTnLst>
                                    <p:animEffect transition="out" filter="fade">
                                      <p:cBhvr>
                                        <p:cTn id="78" dur="500"/>
                                        <p:tgtEl>
                                          <p:spTgt spid="12"/>
                                        </p:tgtEl>
                                      </p:cBhvr>
                                    </p:animEffect>
                                    <p:set>
                                      <p:cBhvr>
                                        <p:cTn id="79" dur="1" fill="hold">
                                          <p:stCondLst>
                                            <p:cond delay="499"/>
                                          </p:stCondLst>
                                        </p:cTn>
                                        <p:tgtEl>
                                          <p:spTgt spid="12"/>
                                        </p:tgtEl>
                                        <p:attrNameLst>
                                          <p:attrName>style.visibility</p:attrName>
                                        </p:attrNameLst>
                                      </p:cBhvr>
                                      <p:to>
                                        <p:strVal val="hidden"/>
                                      </p:to>
                                    </p:set>
                                  </p:childTnLst>
                                </p:cTn>
                              </p:par>
                              <p:par>
                                <p:cTn id="80" presetID="22" presetClass="entr" presetSubtype="1" fill="hold" grpId="2" nodeType="withEffect">
                                  <p:stCondLst>
                                    <p:cond delay="500"/>
                                  </p:stCondLst>
                                  <p:childTnLst>
                                    <p:set>
                                      <p:cBhvr>
                                        <p:cTn id="81" dur="1" fill="hold">
                                          <p:stCondLst>
                                            <p:cond delay="0"/>
                                          </p:stCondLst>
                                        </p:cTn>
                                        <p:tgtEl>
                                          <p:spTgt spid="20"/>
                                        </p:tgtEl>
                                        <p:attrNameLst>
                                          <p:attrName>style.visibility</p:attrName>
                                        </p:attrNameLst>
                                      </p:cBhvr>
                                      <p:to>
                                        <p:strVal val="visible"/>
                                      </p:to>
                                    </p:set>
                                    <p:animEffect transition="in" filter="wipe(up)">
                                      <p:cBhvr>
                                        <p:cTn id="82" dur="2500"/>
                                        <p:tgtEl>
                                          <p:spTgt spid="20"/>
                                        </p:tgtEl>
                                      </p:cBhvr>
                                    </p:animEffect>
                                  </p:childTnLst>
                                </p:cTn>
                              </p:par>
                            </p:childTnLst>
                          </p:cTn>
                        </p:par>
                      </p:childTnLst>
                    </p:cTn>
                  </p:par>
                </p:childTnLst>
              </p:cTn>
              <p:nextCondLst>
                <p:cond evt="onClick" delay="0">
                  <p:tgtEl>
                    <p:spTgt spid="18"/>
                  </p:tgtEl>
                </p:cond>
              </p:nextCondLst>
            </p:seq>
            <p:seq concurrent="1" nextAc="seek">
              <p:cTn id="83" restart="whenNotActive" fill="hold" evtFilter="cancelBubble" nodeType="interactiveSeq">
                <p:stCondLst>
                  <p:cond evt="onClick" delay="0">
                    <p:tgtEl>
                      <p:spTgt spid="9"/>
                    </p:tgtEl>
                  </p:cond>
                </p:stCondLst>
                <p:endSync evt="end" delay="0">
                  <p:rtn val="all"/>
                </p:endSync>
                <p:childTnLst>
                  <p:par>
                    <p:cTn id="84" fill="hold">
                      <p:stCondLst>
                        <p:cond delay="0"/>
                      </p:stCondLst>
                      <p:childTnLst>
                        <p:par>
                          <p:cTn id="85" fill="hold">
                            <p:stCondLst>
                              <p:cond delay="0"/>
                            </p:stCondLst>
                            <p:childTnLst>
                              <p:par>
                                <p:cTn id="86" presetID="10" presetClass="exit" presetSubtype="0" fill="hold" grpId="2" nodeType="clickEffect">
                                  <p:stCondLst>
                                    <p:cond delay="0"/>
                                  </p:stCondLst>
                                  <p:childTnLst>
                                    <p:animEffect transition="out" filter="fade">
                                      <p:cBhvr>
                                        <p:cTn id="87" dur="500"/>
                                        <p:tgtEl>
                                          <p:spTgt spid="19"/>
                                        </p:tgtEl>
                                      </p:cBhvr>
                                    </p:animEffect>
                                    <p:set>
                                      <p:cBhvr>
                                        <p:cTn id="88" dur="1" fill="hold">
                                          <p:stCondLst>
                                            <p:cond delay="499"/>
                                          </p:stCondLst>
                                        </p:cTn>
                                        <p:tgtEl>
                                          <p:spTgt spid="19"/>
                                        </p:tgtEl>
                                        <p:attrNameLst>
                                          <p:attrName>style.visibility</p:attrName>
                                        </p:attrNameLst>
                                      </p:cBhvr>
                                      <p:to>
                                        <p:strVal val="hidden"/>
                                      </p:to>
                                    </p:set>
                                  </p:childTnLst>
                                </p:cTn>
                              </p:par>
                              <p:par>
                                <p:cTn id="89" presetID="10" presetClass="exit" presetSubtype="0" fill="hold" grpId="3" nodeType="withEffect">
                                  <p:stCondLst>
                                    <p:cond delay="0"/>
                                  </p:stCondLst>
                                  <p:childTnLst>
                                    <p:animEffect transition="out" filter="fade">
                                      <p:cBhvr>
                                        <p:cTn id="90" dur="500"/>
                                        <p:tgtEl>
                                          <p:spTgt spid="20"/>
                                        </p:tgtEl>
                                      </p:cBhvr>
                                    </p:animEffect>
                                    <p:set>
                                      <p:cBhvr>
                                        <p:cTn id="91" dur="1" fill="hold">
                                          <p:stCondLst>
                                            <p:cond delay="499"/>
                                          </p:stCondLst>
                                        </p:cTn>
                                        <p:tgtEl>
                                          <p:spTgt spid="20"/>
                                        </p:tgtEl>
                                        <p:attrNameLst>
                                          <p:attrName>style.visibility</p:attrName>
                                        </p:attrNameLst>
                                      </p:cBhvr>
                                      <p:to>
                                        <p:strVal val="hidden"/>
                                      </p:to>
                                    </p:set>
                                  </p:childTnLst>
                                </p:cTn>
                              </p:par>
                              <p:par>
                                <p:cTn id="92" presetID="22" presetClass="entr" presetSubtype="1" fill="hold" grpId="3" nodeType="withEffect">
                                  <p:stCondLst>
                                    <p:cond delay="500"/>
                                  </p:stCondLst>
                                  <p:childTnLst>
                                    <p:set>
                                      <p:cBhvr>
                                        <p:cTn id="93" dur="1" fill="hold">
                                          <p:stCondLst>
                                            <p:cond delay="0"/>
                                          </p:stCondLst>
                                        </p:cTn>
                                        <p:tgtEl>
                                          <p:spTgt spid="12"/>
                                        </p:tgtEl>
                                        <p:attrNameLst>
                                          <p:attrName>style.visibility</p:attrName>
                                        </p:attrNameLst>
                                      </p:cBhvr>
                                      <p:to>
                                        <p:strVal val="visible"/>
                                      </p:to>
                                    </p:set>
                                    <p:animEffect transition="in" filter="wipe(up)">
                                      <p:cBhvr>
                                        <p:cTn id="94" dur="2500"/>
                                        <p:tgtEl>
                                          <p:spTgt spid="12"/>
                                        </p:tgtEl>
                                      </p:cBhvr>
                                    </p:animEffect>
                                  </p:childTnLst>
                                </p:cTn>
                              </p:par>
                            </p:childTnLst>
                          </p:cTn>
                        </p:par>
                      </p:childTnLst>
                    </p:cTn>
                  </p:par>
                </p:childTnLst>
              </p:cTn>
              <p:nextCondLst>
                <p:cond evt="onClick" delay="0">
                  <p:tgtEl>
                    <p:spTgt spid="9"/>
                  </p:tgtEl>
                </p:cond>
              </p:nextCondLst>
            </p:seq>
            <p:seq concurrent="1" nextAc="seek">
              <p:cTn id="95" restart="whenNotActive" fill="hold" evtFilter="cancelBubble" nodeType="interactiveSeq">
                <p:stCondLst>
                  <p:cond evt="onClick" delay="0">
                    <p:tgtEl>
                      <p:spTgt spid="13"/>
                    </p:tgtEl>
                  </p:cond>
                </p:stCondLst>
                <p:endSync evt="end" delay="0">
                  <p:rtn val="all"/>
                </p:endSync>
                <p:childTnLst>
                  <p:par>
                    <p:cTn id="96" fill="hold">
                      <p:stCondLst>
                        <p:cond delay="0"/>
                      </p:stCondLst>
                      <p:childTnLst>
                        <p:par>
                          <p:cTn id="97" fill="hold">
                            <p:stCondLst>
                              <p:cond delay="0"/>
                            </p:stCondLst>
                            <p:childTnLst>
                              <p:par>
                                <p:cTn id="98" presetID="10" presetClass="exit" presetSubtype="0" fill="hold" grpId="4" nodeType="clickEffect">
                                  <p:stCondLst>
                                    <p:cond delay="0"/>
                                  </p:stCondLst>
                                  <p:childTnLst>
                                    <p:animEffect transition="out" filter="fade">
                                      <p:cBhvr>
                                        <p:cTn id="99" dur="500"/>
                                        <p:tgtEl>
                                          <p:spTgt spid="12"/>
                                        </p:tgtEl>
                                      </p:cBhvr>
                                    </p:animEffect>
                                    <p:set>
                                      <p:cBhvr>
                                        <p:cTn id="100" dur="1" fill="hold">
                                          <p:stCondLst>
                                            <p:cond delay="499"/>
                                          </p:stCondLst>
                                        </p:cTn>
                                        <p:tgtEl>
                                          <p:spTgt spid="12"/>
                                        </p:tgtEl>
                                        <p:attrNameLst>
                                          <p:attrName>style.visibility</p:attrName>
                                        </p:attrNameLst>
                                      </p:cBhvr>
                                      <p:to>
                                        <p:strVal val="hidden"/>
                                      </p:to>
                                    </p:set>
                                  </p:childTnLst>
                                </p:cTn>
                              </p:par>
                              <p:par>
                                <p:cTn id="101" presetID="10" presetClass="exit" presetSubtype="0" fill="hold" grpId="4" nodeType="withEffect">
                                  <p:stCondLst>
                                    <p:cond delay="0"/>
                                  </p:stCondLst>
                                  <p:childTnLst>
                                    <p:animEffect transition="out" filter="fade">
                                      <p:cBhvr>
                                        <p:cTn id="102" dur="500"/>
                                        <p:tgtEl>
                                          <p:spTgt spid="20"/>
                                        </p:tgtEl>
                                      </p:cBhvr>
                                    </p:animEffect>
                                    <p:set>
                                      <p:cBhvr>
                                        <p:cTn id="103" dur="1" fill="hold">
                                          <p:stCondLst>
                                            <p:cond delay="499"/>
                                          </p:stCondLst>
                                        </p:cTn>
                                        <p:tgtEl>
                                          <p:spTgt spid="20"/>
                                        </p:tgtEl>
                                        <p:attrNameLst>
                                          <p:attrName>style.visibility</p:attrName>
                                        </p:attrNameLst>
                                      </p:cBhvr>
                                      <p:to>
                                        <p:strVal val="hidden"/>
                                      </p:to>
                                    </p:set>
                                  </p:childTnLst>
                                </p:cTn>
                              </p:par>
                              <p:par>
                                <p:cTn id="104" presetID="22" presetClass="entr" presetSubtype="1" fill="hold" grpId="3" nodeType="withEffect">
                                  <p:stCondLst>
                                    <p:cond delay="500"/>
                                  </p:stCondLst>
                                  <p:childTnLst>
                                    <p:set>
                                      <p:cBhvr>
                                        <p:cTn id="105" dur="1" fill="hold">
                                          <p:stCondLst>
                                            <p:cond delay="0"/>
                                          </p:stCondLst>
                                        </p:cTn>
                                        <p:tgtEl>
                                          <p:spTgt spid="19"/>
                                        </p:tgtEl>
                                        <p:attrNameLst>
                                          <p:attrName>style.visibility</p:attrName>
                                        </p:attrNameLst>
                                      </p:cBhvr>
                                      <p:to>
                                        <p:strVal val="visible"/>
                                      </p:to>
                                    </p:set>
                                    <p:animEffect transition="in" filter="wipe(up)">
                                      <p:cBhvr>
                                        <p:cTn id="106" dur="2500"/>
                                        <p:tgtEl>
                                          <p:spTgt spid="19"/>
                                        </p:tgtEl>
                                      </p:cBhvr>
                                    </p:animEffect>
                                  </p:childTnLst>
                                </p:cTn>
                              </p:par>
                            </p:childTnLst>
                          </p:cTn>
                        </p:par>
                      </p:childTnLst>
                    </p:cTn>
                  </p:par>
                </p:childTnLst>
              </p:cTn>
              <p:nextCondLst>
                <p:cond evt="onClick" delay="0">
                  <p:tgtEl>
                    <p:spTgt spid="13"/>
                  </p:tgtEl>
                </p:cond>
              </p:nextCondLst>
            </p:seq>
          </p:childTnLst>
        </p:cTn>
      </p:par>
    </p:tnLst>
    <p:bldLst>
      <p:bldP spid="12" grpId="0"/>
      <p:bldP spid="12" grpId="1"/>
      <p:bldP spid="12" grpId="2"/>
      <p:bldP spid="12" grpId="3"/>
      <p:bldP spid="12" grpId="4"/>
      <p:bldP spid="20" grpId="0"/>
      <p:bldP spid="20" grpId="1"/>
      <p:bldP spid="20" grpId="2"/>
      <p:bldP spid="20" grpId="3"/>
      <p:bldP spid="20" grpId="4"/>
      <p:bldP spid="19" grpId="0"/>
      <p:bldP spid="19" grpId="1"/>
      <p:bldP spid="19" grpId="2"/>
      <p:bldP spid="19" grpId="3"/>
      <p:bldP spid="15"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3" name="Rám 2">
            <a:extLst>
              <a:ext uri="{FF2B5EF4-FFF2-40B4-BE49-F238E27FC236}">
                <a16:creationId xmlns:a16="http://schemas.microsoft.com/office/drawing/2014/main" id="{92337051-AACA-4C8E-AED0-7C4851EF15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1810458866"/>
      </p:ext>
    </p:extLst>
  </p:cSld>
  <p:clrMapOvr>
    <a:masterClrMapping/>
  </p:clrMapOvr>
  <mc:AlternateContent xmlns:mc="http://schemas.openxmlformats.org/markup-compatibility/2006" xmlns:p14="http://schemas.microsoft.com/office/powerpoint/2010/main">
    <mc:Choice Requires="p14">
      <p:transition spd="slow" p14:dur="2000" advClick="0" advTm="1000">
        <p:fade/>
      </p:transition>
    </mc:Choice>
    <mc:Fallback xmlns="">
      <p:transition spd="slow" advClick="0" advTm="1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6066783D-1C71-4B32-ADE0-42D1DB346D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299"/>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798B35F4-4A19-44A8-A40D-91416CF6F7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299"/>
            <a:ext cx="12606336" cy="7091064"/>
          </a:xfrm>
          <a:prstGeom prst="rect">
            <a:avLst/>
          </a:prstGeom>
        </p:spPr>
      </p:pic>
      <p:pic>
        <p:nvPicPr>
          <p:cNvPr id="3" name="Rám 2">
            <a:extLst>
              <a:ext uri="{FF2B5EF4-FFF2-40B4-BE49-F238E27FC236}">
                <a16:creationId xmlns:a16="http://schemas.microsoft.com/office/drawing/2014/main" id="{B1AC89BD-6625-426C-86A6-D388BE6A2E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437630003"/>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A132CDB6-52E8-4E72-B8CE-A71237F8CD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299"/>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6" name="Foto 2">
            <a:extLst>
              <a:ext uri="{FF2B5EF4-FFF2-40B4-BE49-F238E27FC236}">
                <a16:creationId xmlns:a16="http://schemas.microsoft.com/office/drawing/2014/main" id="{15666FB6-6046-4662-B312-425744251D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5" name="Rám 2">
            <a:extLst>
              <a:ext uri="{FF2B5EF4-FFF2-40B4-BE49-F238E27FC236}">
                <a16:creationId xmlns:a16="http://schemas.microsoft.com/office/drawing/2014/main" id="{E4611F08-AD7B-4BEF-BE1D-8F7375F0CC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3556673757"/>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98CEDC7-A21D-4415-93C3-3851BBB615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299"/>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4" name="Foto 2">
            <a:extLst>
              <a:ext uri="{FF2B5EF4-FFF2-40B4-BE49-F238E27FC236}">
                <a16:creationId xmlns:a16="http://schemas.microsoft.com/office/drawing/2014/main" id="{EE8D00CB-D777-4D36-A6E2-9F8C742D5A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115166A7-E690-4174-BAEB-FE495C3B5F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3763752186"/>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F6F3A3A7-8796-4623-B54C-279740949A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6" name="Foto 2">
            <a:extLst>
              <a:ext uri="{FF2B5EF4-FFF2-40B4-BE49-F238E27FC236}">
                <a16:creationId xmlns:a16="http://schemas.microsoft.com/office/drawing/2014/main" id="{33CA7C47-3E2A-434C-A186-AA757350E0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4" name="Rám 2">
            <a:extLst>
              <a:ext uri="{FF2B5EF4-FFF2-40B4-BE49-F238E27FC236}">
                <a16:creationId xmlns:a16="http://schemas.microsoft.com/office/drawing/2014/main" id="{44077AE5-84AE-4D57-9561-398DDE542B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1164946521"/>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6D8BAF94-8276-4CB6-92B6-1E16267CF6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13E7B575-6E57-4827-9FD2-20059901E4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AF599836-073D-4BB9-9569-B9D5D0EA7E0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2659178055"/>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AE20F6AD-25C7-418A-9F4F-207B8370CE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04960F2E-68D8-4C60-8298-10FD0F95C7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4C9E6559-7907-4ED2-BCF4-E006B37F87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2292927986"/>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528F8913-D7FF-45AC-858E-129FE59120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FD5E8DE3-642D-4771-A933-274D3950EA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86A74871-D80D-482E-942A-D89D8806A7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273894500"/>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CCEFC374-9C2A-4B55-9EA1-1744958261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7C62DF26-F964-43FE-801C-1A6D0FE28E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8460F96E-6ECA-4C7F-9713-CD0FF41BFD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3985912780"/>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523333A3-4C4B-451A-BE75-160F9B83AD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BC4B2837-75F6-41D0-AAD1-FDC41A382F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AF517406-B2F3-46F2-A73D-7EC0701583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1542156134"/>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9BCC2D78-409E-4AC9-8250-15D0554D7E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6C524920-C7EE-4C09-902D-7E82135630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9D8C98D4-FF19-4A9B-B5D1-29F88314D2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2330696231"/>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A87F23C8-3FA8-41E4-9B45-35B2CFB2EB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BE521184-3D34-43C3-80F0-B3359EE83D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E392D817-F346-48B1-9ECB-566E6E62E9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1063089010"/>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3F6B870E-18C7-44E9-820F-82EA506003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A156FFDD-E4AD-4F3C-A7CB-7E53229E3C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1C776681-0FA5-4961-9C05-3CDB86FFFA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1635841165"/>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6C86B0A8-368D-4067-B33F-CE1B0E2F81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B8FCE47B-6879-441B-9E09-DE120FB2E6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0C1DC2DE-24C1-4255-9847-5E4062EBF1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381153856"/>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76E93D1A-7F7D-4B09-921E-D52A8B8F4E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5D8B7AA6-3EF3-459B-B113-6A44DD2EB3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44E9C62E-DC6C-48E5-8B3E-E7AB064F2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3078644962"/>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D1CE92B5-E906-4F3E-8091-1B6C1277EB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7560B70D-F966-4C39-AC97-87931696FC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49ED06B9-A146-4499-BE08-BF18220690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613446883"/>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5B4DF97D-97B7-4AE1-8A43-5D39ABC8ED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13B5E948-4B49-45B6-A41C-DA5D474094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B800CA4E-4B22-4CE5-AEF4-775A183A27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438030315"/>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214FFB14-0DB6-4715-985D-F92FDEA20E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39249381-273F-40FF-AE89-8810370BEA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5233CE86-3B26-4C4F-88C1-AC165DE838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1055479186"/>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CD343159-3114-4CFB-81D0-A2B2906AE0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4C57B3DA-51E5-42AA-A5DE-A4DE879690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5234D4DF-BC63-4BE6-A193-FB4E3A2A10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2614401737"/>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5C59488C-640B-491A-A9DC-9F10F7FD5D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69A9ED3F-0E12-413D-A41D-45ECD82FF4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F42790C5-C505-4B27-961F-9CB624E36ED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2513638476"/>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D9F7D21F-654F-44DD-AAF7-DD9010E87B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A842590D-0216-4107-84F8-7FC98759AA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C19885ED-9D1D-4015-A76E-223AE2A46D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103924549"/>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AFE78E64-9E5B-4300-AC69-6893315720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78FF7236-1E72-41BE-917C-64E8F59B23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2A5F70A1-298C-4FC9-BB48-2646A23028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1289670353"/>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FC26CE1E-48D8-471D-9668-34C14792E1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81CCC6E6-A3E4-4AE7-9643-F7FAAC6837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2DA433CE-3ED0-45AB-8A80-12FAAE4F85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3947892702"/>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F054747A-C247-4225-99B5-89833DCE3D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F37863B6-2415-4160-BF70-B246870F53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BB17A8BA-3275-41F5-81C1-99E9625F62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1071102232"/>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F7791A8A-8134-471C-8827-8C894BEEC7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105099F7-723F-4B5C-801F-03990A5689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43A8CE66-0D77-4ADF-B497-826D3DCB7F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2814979117"/>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C55E3505-FE0D-45DA-9547-D00B02D149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6" name="Foto 2">
            <a:extLst>
              <a:ext uri="{FF2B5EF4-FFF2-40B4-BE49-F238E27FC236}">
                <a16:creationId xmlns:a16="http://schemas.microsoft.com/office/drawing/2014/main" id="{A3516E7C-034E-4FD7-9ACA-67200E382A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238F1B9F-B084-469D-B681-7EF6A846BF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1744202738"/>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7BF24DD1-E375-4F90-928D-1AE785779A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B3748856-7B94-49BD-ACF5-1B82E143EF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40CE33DD-6AFB-4274-9DF3-F73C183913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278190635"/>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77521FF8-BFF7-4F1C-8D63-A5CDFFF074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427D1CC2-0D7E-4105-B236-AE3567342F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BF471CD3-9577-42FE-978D-7AF6A6154C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1630762328"/>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361D296D-8975-4F12-9AE7-BE7EE46B3A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E33F43DD-AE7B-4F83-B844-4F1F44892B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8CC27BF2-3C69-4023-A4FA-52AD82DFA5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2886510842"/>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69301363-E630-4359-B5A8-50690585C5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A1A5C3E3-916F-4157-BB33-80ABAE03C6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09F63673-A77C-4971-B8E1-D96C58D99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2260610712"/>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FD8E33A4-A6B2-485D-92C6-3166F7E9EA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217C7B87-9E20-48D5-BD79-556DBB8224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27315B2B-60FC-4CE0-98CE-67677D3DA2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226069304"/>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63CABFDE-57B7-4DAD-83B8-061BD20092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5044B95F-B4CA-4A28-82C1-3162E36414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72AA26DD-2D61-406A-BB97-790DE4B76AC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1796858236"/>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9871F2AF-A144-4FF5-9297-DF66EF04A6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3411E481-6FAC-419D-B701-3CF22EF758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4F283534-E060-41AD-BCC8-50162ACFA1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1955854661"/>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6CAF24E4-6DB0-4B07-ACFB-4B8542F865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78356319-EAF1-42D7-BE6A-3F47E3D1B9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2262C327-BC7C-4972-A1DD-F25D6E8CB8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2079733189"/>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8974E269-156F-4393-B03C-C540F75F33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DEDD72DF-916B-46BF-81DE-A6A0C24425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520FE7D6-B85D-4AC7-9758-DF47A672A9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1290673571"/>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9974D08E-42B6-427E-B3D0-7B73AA6070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33A6E67E-56F2-40BE-99E3-1EBA6808EA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C49014B0-7DC2-441A-87B9-B4846D359A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2527849074"/>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5821A956-9636-4711-B08A-658B2E6130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CBF1022C-12F0-4DDD-9A8A-F49FDB466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46964F51-73E7-4413-8A87-3A328538C3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788187655"/>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322DD4DC-0F47-4928-93F4-0F0542DFE2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D5D2780A-1524-4990-8672-943958DF30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149A4DBB-6A13-4F66-B244-FFC7B930F1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3708296116"/>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FC1C9BF5-1AE5-4B1A-852C-4800A4896E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F9678D50-8F8F-4C0B-8EAC-1D356B7D77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DBCF79B9-E33A-471F-A59F-BB2BC69E36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3041113575"/>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CBD74155-C3F2-4476-9942-487A2FF7BE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A32239F8-85D2-4057-8B3E-C4CF8388DC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CC075C62-8BA1-441A-A373-6314607D30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778536010"/>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C2F6E71B-CE84-4F50-820B-82E37DF384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901A5FAA-F111-407C-B9D7-A605BB5EB7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938C4714-5C55-4841-8C0C-2DEB1C5751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1893054945"/>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352D77AF-8BD8-4DB1-ABCF-A3E301FE04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C713899A-DFAD-44D9-95B6-2B676F9AE5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EC8363B6-A25B-47F6-BD8E-6C28C5CB79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3071613156"/>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2D4B93DC-AEE7-45BC-AD73-D5DC482F66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A9D065F1-E8FC-4D31-B269-8232138B12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DEAD2A8D-444C-450C-840F-3791F99BCA4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2847426644"/>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9783880B-24F9-4AC4-8105-BD9A44C954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B1FAEE1F-8778-40E4-A434-578647E0BB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4A4988F6-F2B4-4CD8-A396-DA5C892C58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3318489181"/>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A6436867-CBE0-4154-8FF0-2216F6DDE5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808A99DF-A64E-493A-88EF-043C32D88A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362F3DB8-F09C-4F4B-B292-C710504B10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809004572"/>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42BEA50C-5F7C-46B3-B4FC-979AD2CCBD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49CD3D2D-5B8F-494E-A9E6-E2576AE435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19F3912E-165D-43D5-A7C8-812A615499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3439794077"/>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544FF155-6E9A-4D30-BF3E-04344462A4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5" name="Foto 2">
            <a:extLst>
              <a:ext uri="{FF2B5EF4-FFF2-40B4-BE49-F238E27FC236}">
                <a16:creationId xmlns:a16="http://schemas.microsoft.com/office/drawing/2014/main" id="{45B84F1A-9C8F-4638-B150-3E1EB797A1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79B8C32F-8F5A-4C09-B5D6-1C0065DABE2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3683895815"/>
      </p:ext>
    </p:extLst>
  </p:cSld>
  <p:clrMapOvr>
    <a:masterClrMapping/>
  </p:clrMapOvr>
  <mc:AlternateContent xmlns:mc="http://schemas.openxmlformats.org/markup-compatibility/2006" xmlns:p14="http://schemas.microsoft.com/office/powerpoint/2010/main">
    <mc:Choice Requires="p14">
      <p:transition p14:dur="1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0">
            <a:extLst>
              <a:ext uri="{FF2B5EF4-FFF2-40B4-BE49-F238E27FC236}">
                <a16:creationId xmlns:a16="http://schemas.microsoft.com/office/drawing/2014/main" id="{1804D8CD-70C1-4C3A-B309-55CACB44D4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6" cy="7091064"/>
          </a:xfrm>
          <a:prstGeom prst="rect">
            <a:avLst/>
          </a:prstGeom>
        </p:spPr>
      </p:pic>
      <p:pic>
        <p:nvPicPr>
          <p:cNvPr id="11" name="Foto 2">
            <a:extLst>
              <a:ext uri="{FF2B5EF4-FFF2-40B4-BE49-F238E27FC236}">
                <a16:creationId xmlns:a16="http://schemas.microsoft.com/office/drawing/2014/main" id="{181A41F4-295F-4560-BE8B-C43B067255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6" cy="7091064"/>
          </a:xfrm>
          <a:prstGeom prst="rect">
            <a:avLst/>
          </a:prstGeom>
        </p:spPr>
      </p:pic>
      <p:pic>
        <p:nvPicPr>
          <p:cNvPr id="3" name="Rám 2">
            <a:extLst>
              <a:ext uri="{FF2B5EF4-FFF2-40B4-BE49-F238E27FC236}">
                <a16:creationId xmlns:a16="http://schemas.microsoft.com/office/drawing/2014/main" id="{91FF6356-679F-4E2C-A0BE-D8A0449973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8" cy="7091363"/>
          </a:xfrm>
          <a:prstGeom prst="rect">
            <a:avLst/>
          </a:prstGeom>
        </p:spPr>
      </p:pic>
    </p:spTree>
    <p:extLst>
      <p:ext uri="{BB962C8B-B14F-4D97-AF65-F5344CB8AC3E}">
        <p14:creationId xmlns:p14="http://schemas.microsoft.com/office/powerpoint/2010/main" val="3105211358"/>
      </p:ext>
    </p:extLst>
  </p:cSld>
  <p:clrMapOvr>
    <a:masterClrMapping/>
  </p:clrMapOvr>
  <mc:AlternateContent xmlns:mc="http://schemas.openxmlformats.org/markup-compatibility/2006" xmlns:p14="http://schemas.microsoft.com/office/powerpoint/2010/main">
    <mc:Choice Requires="p14">
      <p:transition p14:dur="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3000"/>
                                        <p:tgtEl>
                                          <p:spTgt spid="8"/>
                                        </p:tgtEl>
                                      </p:cBhvr>
                                    </p:animEffect>
                                  </p:childTnLst>
                                </p:cTn>
                              </p:par>
                              <p:par>
                                <p:cTn id="8" presetID="9" presetClass="entr" presetSubtype="0" fill="hold" nodeType="withEffect">
                                  <p:stCondLst>
                                    <p:cond delay="2000"/>
                                  </p:stCondLst>
                                  <p:childTnLst>
                                    <p:set>
                                      <p:cBhvr>
                                        <p:cTn id="9" dur="1" fill="hold">
                                          <p:stCondLst>
                                            <p:cond delay="0"/>
                                          </p:stCondLst>
                                        </p:cTn>
                                        <p:tgtEl>
                                          <p:spTgt spid="11"/>
                                        </p:tgtEl>
                                        <p:attrNameLst>
                                          <p:attrName>style.visibility</p:attrName>
                                        </p:attrNameLst>
                                      </p:cBhvr>
                                      <p:to>
                                        <p:strVal val="visible"/>
                                      </p:to>
                                    </p:set>
                                    <p:animEffect transition="in" filter="dissolve">
                                      <p:cBhvr>
                                        <p:cTn id="10"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Komercia">
            <a:extLst>
              <a:ext uri="{FF2B5EF4-FFF2-40B4-BE49-F238E27FC236}">
                <a16:creationId xmlns:a16="http://schemas.microsoft.com/office/drawing/2014/main" id="{187C282F-E160-4377-87C1-4420525633E4}"/>
              </a:ext>
            </a:extLst>
          </p:cNvPr>
          <p:cNvSpPr txBox="1"/>
          <p:nvPr/>
        </p:nvSpPr>
        <p:spPr>
          <a:xfrm>
            <a:off x="924981" y="565585"/>
            <a:ext cx="3165756" cy="338554"/>
          </a:xfrm>
          <a:prstGeom prst="rect">
            <a:avLst/>
          </a:prstGeom>
          <a:noFill/>
        </p:spPr>
        <p:txBody>
          <a:bodyPr wrap="square" rtlCol="0">
            <a:spAutoFit/>
          </a:bodyPr>
          <a:lstStyle/>
          <a:p>
            <a:pPr algn="ctr" defTabSz="562722"/>
            <a:r>
              <a:rPr lang="sk-SK" sz="1600" b="1">
                <a:solidFill>
                  <a:schemeClr val="tx1">
                    <a:lumMod val="85000"/>
                    <a:lumOff val="15000"/>
                  </a:schemeClr>
                </a:solidFill>
                <a:latin typeface="Brooklyn CE" pitchFamily="2" charset="0"/>
              </a:rPr>
              <a:t>Non-commercial presentation!</a:t>
            </a:r>
          </a:p>
        </p:txBody>
      </p:sp>
      <p:sp>
        <p:nvSpPr>
          <p:cNvPr id="5" name="Informácie">
            <a:extLst>
              <a:ext uri="{FF2B5EF4-FFF2-40B4-BE49-F238E27FC236}">
                <a16:creationId xmlns:a16="http://schemas.microsoft.com/office/drawing/2014/main" id="{3D0D991D-5F78-4F5E-8A65-5FAE645F0C97}"/>
              </a:ext>
            </a:extLst>
          </p:cNvPr>
          <p:cNvSpPr txBox="1"/>
          <p:nvPr/>
        </p:nvSpPr>
        <p:spPr>
          <a:xfrm>
            <a:off x="924980" y="3338068"/>
            <a:ext cx="5506329" cy="1323439"/>
          </a:xfrm>
          <a:prstGeom prst="rect">
            <a:avLst/>
          </a:prstGeom>
          <a:noFill/>
        </p:spPr>
        <p:txBody>
          <a:bodyPr wrap="square" rtlCol="0">
            <a:spAutoFit/>
          </a:bodyPr>
          <a:lstStyle/>
          <a:p>
            <a:pPr defTabSz="562722"/>
            <a:r>
              <a:rPr lang="sk-SK" sz="1600" b="1">
                <a:solidFill>
                  <a:schemeClr val="tx1">
                    <a:lumMod val="85000"/>
                    <a:lumOff val="15000"/>
                  </a:schemeClr>
                </a:solidFill>
                <a:effectLst/>
                <a:latin typeface="Brooklyn CE" pitchFamily="2" charset="0"/>
              </a:rPr>
              <a:t>Music :		</a:t>
            </a:r>
            <a:r>
              <a:rPr lang="en-US" sz="1600" b="1">
                <a:solidFill>
                  <a:schemeClr val="tx1">
                    <a:lumMod val="85000"/>
                    <a:lumOff val="15000"/>
                  </a:schemeClr>
                </a:solidFill>
                <a:effectLst/>
                <a:latin typeface="Brooklyn CE" pitchFamily="2" charset="0"/>
              </a:rPr>
              <a:t>Aerobic Sound Band - Cooling down</a:t>
            </a:r>
            <a:endParaRPr lang="sk-SK" sz="1600" b="1">
              <a:solidFill>
                <a:schemeClr val="tx1">
                  <a:lumMod val="85000"/>
                  <a:lumOff val="15000"/>
                </a:schemeClr>
              </a:solidFill>
              <a:effectLst/>
              <a:latin typeface="Brooklyn CE" pitchFamily="2" charset="0"/>
            </a:endParaRPr>
          </a:p>
          <a:p>
            <a:pPr defTabSz="562722"/>
            <a:r>
              <a:rPr lang="sk-SK" sz="1600" b="1">
                <a:solidFill>
                  <a:schemeClr val="tx1">
                    <a:lumMod val="85000"/>
                    <a:lumOff val="15000"/>
                  </a:schemeClr>
                </a:solidFill>
                <a:effectLst/>
                <a:latin typeface="Brooklyn CE" pitchFamily="2" charset="0"/>
              </a:rPr>
              <a:t>Photos : 		Ina</a:t>
            </a:r>
          </a:p>
          <a:p>
            <a:pPr defTabSz="562722"/>
            <a:r>
              <a:rPr lang="sk-SK" sz="1600" b="1">
                <a:solidFill>
                  <a:schemeClr val="tx1">
                    <a:lumMod val="85000"/>
                    <a:lumOff val="15000"/>
                  </a:schemeClr>
                </a:solidFill>
                <a:effectLst/>
                <a:latin typeface="Brooklyn CE" pitchFamily="2" charset="0"/>
              </a:rPr>
              <a:t>E-mail :		pista2011@gmail.com        </a:t>
            </a:r>
          </a:p>
          <a:p>
            <a:pPr defTabSz="562722"/>
            <a:r>
              <a:rPr lang="sk-SK" sz="1600" b="1">
                <a:solidFill>
                  <a:schemeClr val="tx1">
                    <a:lumMod val="85000"/>
                    <a:lumOff val="15000"/>
                  </a:schemeClr>
                </a:solidFill>
                <a:effectLst/>
                <a:latin typeface="Brooklyn CE" pitchFamily="2" charset="0"/>
              </a:rPr>
              <a:t>Arranged by :	Steve</a:t>
            </a:r>
          </a:p>
          <a:p>
            <a:pPr defTabSz="562722"/>
            <a:r>
              <a:rPr lang="sk-SK" sz="1600" b="1">
                <a:solidFill>
                  <a:schemeClr val="tx1">
                    <a:lumMod val="85000"/>
                    <a:lumOff val="15000"/>
                  </a:schemeClr>
                </a:solidFill>
                <a:effectLst/>
                <a:latin typeface="Brooklyn CE" pitchFamily="2" charset="0"/>
              </a:rPr>
              <a:t>Year :			2019</a:t>
            </a:r>
          </a:p>
        </p:txBody>
      </p:sp>
      <p:sp>
        <p:nvSpPr>
          <p:cNvPr id="8" name="Rozlúčenie">
            <a:extLst>
              <a:ext uri="{FF2B5EF4-FFF2-40B4-BE49-F238E27FC236}">
                <a16:creationId xmlns:a16="http://schemas.microsoft.com/office/drawing/2014/main" id="{1F343087-1001-4B58-BF8F-464BE18FE5D7}"/>
              </a:ext>
            </a:extLst>
          </p:cNvPr>
          <p:cNvSpPr txBox="1"/>
          <p:nvPr/>
        </p:nvSpPr>
        <p:spPr>
          <a:xfrm>
            <a:off x="1625526" y="5583972"/>
            <a:ext cx="8467379" cy="584775"/>
          </a:xfrm>
          <a:prstGeom prst="rect">
            <a:avLst/>
          </a:prstGeom>
          <a:noFill/>
          <a:ln>
            <a:noFill/>
          </a:ln>
        </p:spPr>
        <p:txBody>
          <a:bodyPr wrap="square" rtlCol="0">
            <a:spAutoFit/>
          </a:bodyPr>
          <a:lstStyle/>
          <a:p>
            <a:pPr defTabSz="562722"/>
            <a:r>
              <a:rPr lang="en-US" sz="3200">
                <a:ln w="3175">
                  <a:noFill/>
                </a:ln>
                <a:solidFill>
                  <a:schemeClr val="bg1"/>
                </a:solidFill>
                <a:effectLst>
                  <a:outerShdw blurRad="25400" dist="63500" dir="5400000" algn="ctr" rotWithShape="0">
                    <a:schemeClr val="tx1"/>
                  </a:outerShdw>
                </a:effectLst>
                <a:latin typeface="Castanet" pitchFamily="2" charset="0"/>
              </a:rPr>
              <a:t>Thanks for your feedback on this presentation...</a:t>
            </a:r>
          </a:p>
        </p:txBody>
      </p:sp>
      <p:pic>
        <p:nvPicPr>
          <p:cNvPr id="14" name="Ruky">
            <a:extLst>
              <a:ext uri="{FF2B5EF4-FFF2-40B4-BE49-F238E27FC236}">
                <a16:creationId xmlns:a16="http://schemas.microsoft.com/office/drawing/2014/main" id="{5D9D052B-C5FB-4CA9-812B-883B97641B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9496" y="647548"/>
            <a:ext cx="5506330" cy="3368038"/>
          </a:xfrm>
          <a:prstGeom prst="rect">
            <a:avLst/>
          </a:prstGeom>
          <a:effectLst>
            <a:outerShdw blurRad="50800" dist="38100" dir="2700000" algn="tl" rotWithShape="0">
              <a:prstClr val="black">
                <a:alpha val="67000"/>
              </a:prstClr>
            </a:outerShdw>
          </a:effectLst>
        </p:spPr>
      </p:pic>
      <p:pic>
        <p:nvPicPr>
          <p:cNvPr id="18" name="Kruh - šípka">
            <a:extLst>
              <a:ext uri="{FF2B5EF4-FFF2-40B4-BE49-F238E27FC236}">
                <a16:creationId xmlns:a16="http://schemas.microsoft.com/office/drawing/2014/main" id="{5338221D-165B-4308-8D0F-B8DF52084694}"/>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1521075" y="6191620"/>
            <a:ext cx="510629" cy="516708"/>
          </a:xfrm>
          <a:prstGeom prst="rect">
            <a:avLst/>
          </a:prstGeom>
          <a:noFill/>
          <a:ln>
            <a:noFill/>
          </a:ln>
          <a:effectLst>
            <a:outerShdw blurRad="50800" dist="38100" dir="2700000" algn="tl" rotWithShape="0">
              <a:prstClr val="black">
                <a:alpha val="98000"/>
              </a:prstClr>
            </a:outerShdw>
          </a:effectLst>
        </p:spPr>
      </p:pic>
      <p:sp>
        <p:nvSpPr>
          <p:cNvPr id="19" name="Kruh">
            <a:extLst>
              <a:ext uri="{FF2B5EF4-FFF2-40B4-BE49-F238E27FC236}">
                <a16:creationId xmlns:a16="http://schemas.microsoft.com/office/drawing/2014/main" id="{AFE2BA82-DAA9-472E-9325-AA145AD7C837}"/>
              </a:ext>
            </a:extLst>
          </p:cNvPr>
          <p:cNvSpPr/>
          <p:nvPr/>
        </p:nvSpPr>
        <p:spPr>
          <a:xfrm>
            <a:off x="11521075" y="6195876"/>
            <a:ext cx="515874" cy="508196"/>
          </a:xfrm>
          <a:prstGeom prst="ellipse">
            <a:avLst/>
          </a:prstGeom>
          <a:solidFill>
            <a:schemeClr val="accent1">
              <a:lumMod val="40000"/>
              <a:lumOff val="60000"/>
            </a:schemeClr>
          </a:solidFill>
          <a:ln w="9525" cap="flat" cmpd="sng" algn="ctr">
            <a:solidFill>
              <a:sysClr val="windowText" lastClr="00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a:ea typeface="+mn-ea"/>
              <a:cs typeface="+mn-cs"/>
            </a:endParaRPr>
          </a:p>
        </p:txBody>
      </p:sp>
      <p:pic>
        <p:nvPicPr>
          <p:cNvPr id="20" name="Podpis">
            <a:extLst>
              <a:ext uri="{FF2B5EF4-FFF2-40B4-BE49-F238E27FC236}">
                <a16:creationId xmlns:a16="http://schemas.microsoft.com/office/drawing/2014/main" id="{4E5F9323-7DA7-4F54-BA68-97478D9943C7}"/>
              </a:ext>
            </a:extLst>
          </p:cNvPr>
          <p:cNvPicPr>
            <a:picLocks noChangeAspect="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rcRect/>
          <a:stretch/>
        </p:blipFill>
        <p:spPr>
          <a:xfrm>
            <a:off x="11545872" y="6201772"/>
            <a:ext cx="461034" cy="484086"/>
          </a:xfrm>
          <a:prstGeom prst="rect">
            <a:avLst/>
          </a:prstGeom>
          <a:noFill/>
        </p:spPr>
      </p:pic>
      <p:pic>
        <p:nvPicPr>
          <p:cNvPr id="17" name="Rám">
            <a:extLst>
              <a:ext uri="{FF2B5EF4-FFF2-40B4-BE49-F238E27FC236}">
                <a16:creationId xmlns:a16="http://schemas.microsoft.com/office/drawing/2014/main" id="{8E32225B-4183-4680-9C14-155C2FFCA5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Tree>
    <p:extLst>
      <p:ext uri="{BB962C8B-B14F-4D97-AF65-F5344CB8AC3E}">
        <p14:creationId xmlns:p14="http://schemas.microsoft.com/office/powerpoint/2010/main" val="428393541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53" presetClass="entr" presetSubtype="528" fill="hold" grpId="0" nodeType="afterEffect">
                                  <p:stCondLst>
                                    <p:cond delay="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2500" fill="hold"/>
                                        <p:tgtEl>
                                          <p:spTgt spid="5"/>
                                        </p:tgtEl>
                                        <p:attrNameLst>
                                          <p:attrName>ppt_w</p:attrName>
                                        </p:attrNameLst>
                                      </p:cBhvr>
                                      <p:tavLst>
                                        <p:tav tm="0">
                                          <p:val>
                                            <p:fltVal val="0"/>
                                          </p:val>
                                        </p:tav>
                                        <p:tav tm="100000">
                                          <p:val>
                                            <p:strVal val="#ppt_w"/>
                                          </p:val>
                                        </p:tav>
                                      </p:tavLst>
                                    </p:anim>
                                    <p:anim calcmode="lin" valueType="num">
                                      <p:cBhvr>
                                        <p:cTn id="14" dur="2500" fill="hold"/>
                                        <p:tgtEl>
                                          <p:spTgt spid="5"/>
                                        </p:tgtEl>
                                        <p:attrNameLst>
                                          <p:attrName>ppt_h</p:attrName>
                                        </p:attrNameLst>
                                      </p:cBhvr>
                                      <p:tavLst>
                                        <p:tav tm="0">
                                          <p:val>
                                            <p:fltVal val="0"/>
                                          </p:val>
                                        </p:tav>
                                        <p:tav tm="100000">
                                          <p:val>
                                            <p:strVal val="#ppt_h"/>
                                          </p:val>
                                        </p:tav>
                                      </p:tavLst>
                                    </p:anim>
                                    <p:animEffect transition="in" filter="fade">
                                      <p:cBhvr>
                                        <p:cTn id="15" dur="2500"/>
                                        <p:tgtEl>
                                          <p:spTgt spid="5"/>
                                        </p:tgtEl>
                                      </p:cBhvr>
                                    </p:animEffect>
                                    <p:anim calcmode="lin" valueType="num">
                                      <p:cBhvr>
                                        <p:cTn id="16" dur="2500" fill="hold"/>
                                        <p:tgtEl>
                                          <p:spTgt spid="5"/>
                                        </p:tgtEl>
                                        <p:attrNameLst>
                                          <p:attrName>ppt_x</p:attrName>
                                        </p:attrNameLst>
                                      </p:cBhvr>
                                      <p:tavLst>
                                        <p:tav tm="0">
                                          <p:val>
                                            <p:fltVal val="0.5"/>
                                          </p:val>
                                        </p:tav>
                                        <p:tav tm="100000">
                                          <p:val>
                                            <p:strVal val="#ppt_x"/>
                                          </p:val>
                                        </p:tav>
                                      </p:tavLst>
                                    </p:anim>
                                    <p:anim calcmode="lin" valueType="num">
                                      <p:cBhvr>
                                        <p:cTn id="17" dur="2500" fill="hold"/>
                                        <p:tgtEl>
                                          <p:spTgt spid="5"/>
                                        </p:tgtEl>
                                        <p:attrNameLst>
                                          <p:attrName>ppt_y</p:attrName>
                                        </p:attrNameLst>
                                      </p:cBhvr>
                                      <p:tavLst>
                                        <p:tav tm="0">
                                          <p:val>
                                            <p:fltVal val="0.5"/>
                                          </p:val>
                                        </p:tav>
                                        <p:tav tm="100000">
                                          <p:val>
                                            <p:strVal val="#ppt_y"/>
                                          </p:val>
                                        </p:tav>
                                      </p:tavLst>
                                    </p:anim>
                                  </p:childTnLst>
                                </p:cTn>
                              </p:par>
                            </p:childTnLst>
                          </p:cTn>
                        </p:par>
                        <p:par>
                          <p:cTn id="18" fill="hold">
                            <p:stCondLst>
                              <p:cond delay="5000"/>
                            </p:stCondLst>
                            <p:childTnLst>
                              <p:par>
                                <p:cTn id="19" presetID="26" presetClass="entr" presetSubtype="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down)">
                                      <p:cBhvr>
                                        <p:cTn id="21" dur="580">
                                          <p:stCondLst>
                                            <p:cond delay="0"/>
                                          </p:stCondLst>
                                        </p:cTn>
                                        <p:tgtEl>
                                          <p:spTgt spid="18"/>
                                        </p:tgtEl>
                                      </p:cBhvr>
                                    </p:animEffect>
                                    <p:anim calcmode="lin" valueType="num">
                                      <p:cBhvr>
                                        <p:cTn id="22"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27" dur="26">
                                          <p:stCondLst>
                                            <p:cond delay="650"/>
                                          </p:stCondLst>
                                        </p:cTn>
                                        <p:tgtEl>
                                          <p:spTgt spid="18"/>
                                        </p:tgtEl>
                                      </p:cBhvr>
                                      <p:to x="100000" y="60000"/>
                                    </p:animScale>
                                    <p:animScale>
                                      <p:cBhvr>
                                        <p:cTn id="28" dur="166" decel="50000">
                                          <p:stCondLst>
                                            <p:cond delay="676"/>
                                          </p:stCondLst>
                                        </p:cTn>
                                        <p:tgtEl>
                                          <p:spTgt spid="18"/>
                                        </p:tgtEl>
                                      </p:cBhvr>
                                      <p:to x="100000" y="100000"/>
                                    </p:animScale>
                                    <p:animScale>
                                      <p:cBhvr>
                                        <p:cTn id="29" dur="26">
                                          <p:stCondLst>
                                            <p:cond delay="1312"/>
                                          </p:stCondLst>
                                        </p:cTn>
                                        <p:tgtEl>
                                          <p:spTgt spid="18"/>
                                        </p:tgtEl>
                                      </p:cBhvr>
                                      <p:to x="100000" y="80000"/>
                                    </p:animScale>
                                    <p:animScale>
                                      <p:cBhvr>
                                        <p:cTn id="30" dur="166" decel="50000">
                                          <p:stCondLst>
                                            <p:cond delay="1338"/>
                                          </p:stCondLst>
                                        </p:cTn>
                                        <p:tgtEl>
                                          <p:spTgt spid="18"/>
                                        </p:tgtEl>
                                      </p:cBhvr>
                                      <p:to x="100000" y="100000"/>
                                    </p:animScale>
                                    <p:animScale>
                                      <p:cBhvr>
                                        <p:cTn id="31" dur="26">
                                          <p:stCondLst>
                                            <p:cond delay="1642"/>
                                          </p:stCondLst>
                                        </p:cTn>
                                        <p:tgtEl>
                                          <p:spTgt spid="18"/>
                                        </p:tgtEl>
                                      </p:cBhvr>
                                      <p:to x="100000" y="90000"/>
                                    </p:animScale>
                                    <p:animScale>
                                      <p:cBhvr>
                                        <p:cTn id="32" dur="166" decel="50000">
                                          <p:stCondLst>
                                            <p:cond delay="1668"/>
                                          </p:stCondLst>
                                        </p:cTn>
                                        <p:tgtEl>
                                          <p:spTgt spid="18"/>
                                        </p:tgtEl>
                                      </p:cBhvr>
                                      <p:to x="100000" y="100000"/>
                                    </p:animScale>
                                    <p:animScale>
                                      <p:cBhvr>
                                        <p:cTn id="33" dur="26">
                                          <p:stCondLst>
                                            <p:cond delay="1808"/>
                                          </p:stCondLst>
                                        </p:cTn>
                                        <p:tgtEl>
                                          <p:spTgt spid="18"/>
                                        </p:tgtEl>
                                      </p:cBhvr>
                                      <p:to x="100000" y="95000"/>
                                    </p:animScale>
                                    <p:animScale>
                                      <p:cBhvr>
                                        <p:cTn id="34" dur="166" decel="50000">
                                          <p:stCondLst>
                                            <p:cond delay="1834"/>
                                          </p:stCondLst>
                                        </p:cTn>
                                        <p:tgtEl>
                                          <p:spTgt spid="18"/>
                                        </p:tgtEl>
                                      </p:cBhvr>
                                      <p:to x="100000" y="100000"/>
                                    </p:animScale>
                                  </p:childTnLst>
                                </p:cTn>
                              </p:par>
                              <p:par>
                                <p:cTn id="35" presetID="26"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down)">
                                      <p:cBhvr>
                                        <p:cTn id="37" dur="580">
                                          <p:stCondLst>
                                            <p:cond delay="0"/>
                                          </p:stCondLst>
                                        </p:cTn>
                                        <p:tgtEl>
                                          <p:spTgt spid="19"/>
                                        </p:tgtEl>
                                      </p:cBhvr>
                                    </p:animEffect>
                                    <p:anim calcmode="lin" valueType="num">
                                      <p:cBhvr>
                                        <p:cTn id="38"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43" dur="26">
                                          <p:stCondLst>
                                            <p:cond delay="650"/>
                                          </p:stCondLst>
                                        </p:cTn>
                                        <p:tgtEl>
                                          <p:spTgt spid="19"/>
                                        </p:tgtEl>
                                      </p:cBhvr>
                                      <p:to x="100000" y="60000"/>
                                    </p:animScale>
                                    <p:animScale>
                                      <p:cBhvr>
                                        <p:cTn id="44" dur="166" decel="50000">
                                          <p:stCondLst>
                                            <p:cond delay="676"/>
                                          </p:stCondLst>
                                        </p:cTn>
                                        <p:tgtEl>
                                          <p:spTgt spid="19"/>
                                        </p:tgtEl>
                                      </p:cBhvr>
                                      <p:to x="100000" y="100000"/>
                                    </p:animScale>
                                    <p:animScale>
                                      <p:cBhvr>
                                        <p:cTn id="45" dur="26">
                                          <p:stCondLst>
                                            <p:cond delay="1312"/>
                                          </p:stCondLst>
                                        </p:cTn>
                                        <p:tgtEl>
                                          <p:spTgt spid="19"/>
                                        </p:tgtEl>
                                      </p:cBhvr>
                                      <p:to x="100000" y="80000"/>
                                    </p:animScale>
                                    <p:animScale>
                                      <p:cBhvr>
                                        <p:cTn id="46" dur="166" decel="50000">
                                          <p:stCondLst>
                                            <p:cond delay="1338"/>
                                          </p:stCondLst>
                                        </p:cTn>
                                        <p:tgtEl>
                                          <p:spTgt spid="19"/>
                                        </p:tgtEl>
                                      </p:cBhvr>
                                      <p:to x="100000" y="100000"/>
                                    </p:animScale>
                                    <p:animScale>
                                      <p:cBhvr>
                                        <p:cTn id="47" dur="26">
                                          <p:stCondLst>
                                            <p:cond delay="1642"/>
                                          </p:stCondLst>
                                        </p:cTn>
                                        <p:tgtEl>
                                          <p:spTgt spid="19"/>
                                        </p:tgtEl>
                                      </p:cBhvr>
                                      <p:to x="100000" y="90000"/>
                                    </p:animScale>
                                    <p:animScale>
                                      <p:cBhvr>
                                        <p:cTn id="48" dur="166" decel="50000">
                                          <p:stCondLst>
                                            <p:cond delay="1668"/>
                                          </p:stCondLst>
                                        </p:cTn>
                                        <p:tgtEl>
                                          <p:spTgt spid="19"/>
                                        </p:tgtEl>
                                      </p:cBhvr>
                                      <p:to x="100000" y="100000"/>
                                    </p:animScale>
                                    <p:animScale>
                                      <p:cBhvr>
                                        <p:cTn id="49" dur="26">
                                          <p:stCondLst>
                                            <p:cond delay="1808"/>
                                          </p:stCondLst>
                                        </p:cTn>
                                        <p:tgtEl>
                                          <p:spTgt spid="19"/>
                                        </p:tgtEl>
                                      </p:cBhvr>
                                      <p:to x="100000" y="95000"/>
                                    </p:animScale>
                                    <p:animScale>
                                      <p:cBhvr>
                                        <p:cTn id="50" dur="166" decel="50000">
                                          <p:stCondLst>
                                            <p:cond delay="1834"/>
                                          </p:stCondLst>
                                        </p:cTn>
                                        <p:tgtEl>
                                          <p:spTgt spid="19"/>
                                        </p:tgtEl>
                                      </p:cBhvr>
                                      <p:to x="100000" y="100000"/>
                                    </p:animScale>
                                  </p:childTnLst>
                                </p:cTn>
                              </p:par>
                              <p:par>
                                <p:cTn id="51" presetID="26" presetClass="entr" presetSubtype="0"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ipe(down)">
                                      <p:cBhvr>
                                        <p:cTn id="53" dur="580">
                                          <p:stCondLst>
                                            <p:cond delay="0"/>
                                          </p:stCondLst>
                                        </p:cTn>
                                        <p:tgtEl>
                                          <p:spTgt spid="20"/>
                                        </p:tgtEl>
                                      </p:cBhvr>
                                    </p:animEffect>
                                    <p:anim calcmode="lin" valueType="num">
                                      <p:cBhvr>
                                        <p:cTn id="54"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59" dur="26">
                                          <p:stCondLst>
                                            <p:cond delay="650"/>
                                          </p:stCondLst>
                                        </p:cTn>
                                        <p:tgtEl>
                                          <p:spTgt spid="20"/>
                                        </p:tgtEl>
                                      </p:cBhvr>
                                      <p:to x="100000" y="60000"/>
                                    </p:animScale>
                                    <p:animScale>
                                      <p:cBhvr>
                                        <p:cTn id="60" dur="166" decel="50000">
                                          <p:stCondLst>
                                            <p:cond delay="676"/>
                                          </p:stCondLst>
                                        </p:cTn>
                                        <p:tgtEl>
                                          <p:spTgt spid="20"/>
                                        </p:tgtEl>
                                      </p:cBhvr>
                                      <p:to x="100000" y="100000"/>
                                    </p:animScale>
                                    <p:animScale>
                                      <p:cBhvr>
                                        <p:cTn id="61" dur="26">
                                          <p:stCondLst>
                                            <p:cond delay="1312"/>
                                          </p:stCondLst>
                                        </p:cTn>
                                        <p:tgtEl>
                                          <p:spTgt spid="20"/>
                                        </p:tgtEl>
                                      </p:cBhvr>
                                      <p:to x="100000" y="80000"/>
                                    </p:animScale>
                                    <p:animScale>
                                      <p:cBhvr>
                                        <p:cTn id="62" dur="166" decel="50000">
                                          <p:stCondLst>
                                            <p:cond delay="1338"/>
                                          </p:stCondLst>
                                        </p:cTn>
                                        <p:tgtEl>
                                          <p:spTgt spid="20"/>
                                        </p:tgtEl>
                                      </p:cBhvr>
                                      <p:to x="100000" y="100000"/>
                                    </p:animScale>
                                    <p:animScale>
                                      <p:cBhvr>
                                        <p:cTn id="63" dur="26">
                                          <p:stCondLst>
                                            <p:cond delay="1642"/>
                                          </p:stCondLst>
                                        </p:cTn>
                                        <p:tgtEl>
                                          <p:spTgt spid="20"/>
                                        </p:tgtEl>
                                      </p:cBhvr>
                                      <p:to x="100000" y="90000"/>
                                    </p:animScale>
                                    <p:animScale>
                                      <p:cBhvr>
                                        <p:cTn id="64" dur="166" decel="50000">
                                          <p:stCondLst>
                                            <p:cond delay="1668"/>
                                          </p:stCondLst>
                                        </p:cTn>
                                        <p:tgtEl>
                                          <p:spTgt spid="20"/>
                                        </p:tgtEl>
                                      </p:cBhvr>
                                      <p:to x="100000" y="100000"/>
                                    </p:animScale>
                                    <p:animScale>
                                      <p:cBhvr>
                                        <p:cTn id="65" dur="26">
                                          <p:stCondLst>
                                            <p:cond delay="1808"/>
                                          </p:stCondLst>
                                        </p:cTn>
                                        <p:tgtEl>
                                          <p:spTgt spid="20"/>
                                        </p:tgtEl>
                                      </p:cBhvr>
                                      <p:to x="100000" y="95000"/>
                                    </p:animScale>
                                    <p:animScale>
                                      <p:cBhvr>
                                        <p:cTn id="66" dur="166" decel="50000">
                                          <p:stCondLst>
                                            <p:cond delay="1834"/>
                                          </p:stCondLst>
                                        </p:cTn>
                                        <p:tgtEl>
                                          <p:spTgt spid="20"/>
                                        </p:tgtEl>
                                      </p:cBhvr>
                                      <p:to x="100000" y="100000"/>
                                    </p:animScale>
                                  </p:childTnLst>
                                </p:cTn>
                              </p:par>
                            </p:childTnLst>
                          </p:cTn>
                        </p:par>
                        <p:par>
                          <p:cTn id="67" fill="hold">
                            <p:stCondLst>
                              <p:cond delay="7000"/>
                            </p:stCondLst>
                            <p:childTnLst>
                              <p:par>
                                <p:cTn id="68" presetID="42" presetClass="entr" presetSubtype="0" fill="hold" grpId="1" nodeType="afterEffect">
                                  <p:stCondLst>
                                    <p:cond delay="500"/>
                                  </p:stCondLst>
                                  <p:iterate type="lt">
                                    <p:tmPct val="0"/>
                                  </p:iterate>
                                  <p:childTnLst>
                                    <p:set>
                                      <p:cBhvr>
                                        <p:cTn id="69" dur="1" fill="hold">
                                          <p:stCondLst>
                                            <p:cond delay="0"/>
                                          </p:stCondLst>
                                        </p:cTn>
                                        <p:tgtEl>
                                          <p:spTgt spid="8"/>
                                        </p:tgtEl>
                                        <p:attrNameLst>
                                          <p:attrName>style.visibility</p:attrName>
                                        </p:attrNameLst>
                                      </p:cBhvr>
                                      <p:to>
                                        <p:strVal val="visible"/>
                                      </p:to>
                                    </p:set>
                                    <p:animEffect transition="in" filter="fade">
                                      <p:cBhvr>
                                        <p:cTn id="70" dur="1500"/>
                                        <p:tgtEl>
                                          <p:spTgt spid="8"/>
                                        </p:tgtEl>
                                      </p:cBhvr>
                                    </p:animEffect>
                                    <p:anim calcmode="lin" valueType="num">
                                      <p:cBhvr>
                                        <p:cTn id="71" dur="1500" fill="hold"/>
                                        <p:tgtEl>
                                          <p:spTgt spid="8"/>
                                        </p:tgtEl>
                                        <p:attrNameLst>
                                          <p:attrName>ppt_x</p:attrName>
                                        </p:attrNameLst>
                                      </p:cBhvr>
                                      <p:tavLst>
                                        <p:tav tm="0">
                                          <p:val>
                                            <p:strVal val="#ppt_x"/>
                                          </p:val>
                                        </p:tav>
                                        <p:tav tm="100000">
                                          <p:val>
                                            <p:strVal val="#ppt_x"/>
                                          </p:val>
                                        </p:tav>
                                      </p:tavLst>
                                    </p:anim>
                                    <p:anim calcmode="lin" valueType="num">
                                      <p:cBhvr>
                                        <p:cTn id="72" dur="1500" fill="hold"/>
                                        <p:tgtEl>
                                          <p:spTgt spid="8"/>
                                        </p:tgtEl>
                                        <p:attrNameLst>
                                          <p:attrName>ppt_y</p:attrName>
                                        </p:attrNameLst>
                                      </p:cBhvr>
                                      <p:tavLst>
                                        <p:tav tm="0">
                                          <p:val>
                                            <p:strVal val="#ppt_y+.1"/>
                                          </p:val>
                                        </p:tav>
                                        <p:tav tm="100000">
                                          <p:val>
                                            <p:strVal val="#ppt_y"/>
                                          </p:val>
                                        </p:tav>
                                      </p:tavLst>
                                    </p:anim>
                                  </p:childTnLst>
                                </p:cTn>
                              </p:par>
                            </p:childTnLst>
                          </p:cTn>
                        </p:par>
                        <p:par>
                          <p:cTn id="73" fill="hold">
                            <p:stCondLst>
                              <p:cond delay="9000"/>
                            </p:stCondLst>
                            <p:childTnLst>
                              <p:par>
                                <p:cTn id="74" presetID="34" presetClass="emph" presetSubtype="0" fill="hold" grpId="0" nodeType="afterEffect">
                                  <p:stCondLst>
                                    <p:cond delay="500"/>
                                  </p:stCondLst>
                                  <p:iterate type="lt">
                                    <p:tmPct val="10000"/>
                                  </p:iterate>
                                  <p:childTnLst>
                                    <p:animMotion origin="layout" path="M -2.92155E-6 -2.59682E-7 L 0.00529 -0.01634 " pathEditMode="relative" rAng="0" ptsTypes="AA">
                                      <p:cBhvr>
                                        <p:cTn id="75" dur="500" accel="50000" decel="50000" autoRev="1" fill="hold">
                                          <p:stCondLst>
                                            <p:cond delay="0"/>
                                          </p:stCondLst>
                                        </p:cTn>
                                        <p:tgtEl>
                                          <p:spTgt spid="8"/>
                                        </p:tgtEl>
                                        <p:attrNameLst>
                                          <p:attrName>ppt_x</p:attrName>
                                          <p:attrName>ppt_y</p:attrName>
                                        </p:attrNameLst>
                                      </p:cBhvr>
                                      <p:rCtr x="26400" y="-82800"/>
                                    </p:animMotion>
                                    <p:animRot by="1500000">
                                      <p:cBhvr>
                                        <p:cTn id="76" dur="250" fill="hold">
                                          <p:stCondLst>
                                            <p:cond delay="0"/>
                                          </p:stCondLst>
                                        </p:cTn>
                                        <p:tgtEl>
                                          <p:spTgt spid="8"/>
                                        </p:tgtEl>
                                        <p:attrNameLst>
                                          <p:attrName>r</p:attrName>
                                        </p:attrNameLst>
                                      </p:cBhvr>
                                    </p:animRot>
                                    <p:animRot by="-1500000">
                                      <p:cBhvr>
                                        <p:cTn id="77" dur="250" fill="hold">
                                          <p:stCondLst>
                                            <p:cond delay="250"/>
                                          </p:stCondLst>
                                        </p:cTn>
                                        <p:tgtEl>
                                          <p:spTgt spid="8"/>
                                        </p:tgtEl>
                                        <p:attrNameLst>
                                          <p:attrName>r</p:attrName>
                                        </p:attrNameLst>
                                      </p:cBhvr>
                                    </p:animRot>
                                    <p:animRot by="-1500000">
                                      <p:cBhvr>
                                        <p:cTn id="78" dur="250" fill="hold">
                                          <p:stCondLst>
                                            <p:cond delay="500"/>
                                          </p:stCondLst>
                                        </p:cTn>
                                        <p:tgtEl>
                                          <p:spTgt spid="8"/>
                                        </p:tgtEl>
                                        <p:attrNameLst>
                                          <p:attrName>r</p:attrName>
                                        </p:attrNameLst>
                                      </p:cBhvr>
                                    </p:animRot>
                                    <p:animRot by="1500000">
                                      <p:cBhvr>
                                        <p:cTn id="79" dur="250" fill="hold">
                                          <p:stCondLst>
                                            <p:cond delay="750"/>
                                          </p:stCondLst>
                                        </p:cTn>
                                        <p:tgtEl>
                                          <p:spTgt spid="8"/>
                                        </p:tgtEl>
                                        <p:attrNameLst>
                                          <p:attrName>r</p:attrName>
                                        </p:attrNameLst>
                                      </p:cBhvr>
                                    </p:animRot>
                                  </p:childTnLst>
                                </p:cTn>
                              </p:par>
                            </p:childTnLst>
                          </p:cTn>
                        </p:par>
                        <p:par>
                          <p:cTn id="80" fill="hold">
                            <p:stCondLst>
                              <p:cond delay="14600"/>
                            </p:stCondLst>
                            <p:childTnLst>
                              <p:par>
                                <p:cTn id="81" presetID="15" presetClass="exit" presetSubtype="0" fill="hold" grpId="1" nodeType="afterEffect">
                                  <p:stCondLst>
                                    <p:cond delay="2000"/>
                                  </p:stCondLst>
                                  <p:childTnLst>
                                    <p:anim calcmode="lin" valueType="num">
                                      <p:cBhvr>
                                        <p:cTn id="82" dur="3000"/>
                                        <p:tgtEl>
                                          <p:spTgt spid="19"/>
                                        </p:tgtEl>
                                        <p:attrNameLst>
                                          <p:attrName>ppt_w</p:attrName>
                                        </p:attrNameLst>
                                      </p:cBhvr>
                                      <p:tavLst>
                                        <p:tav tm="0">
                                          <p:val>
                                            <p:strVal val="ppt_w"/>
                                          </p:val>
                                        </p:tav>
                                        <p:tav tm="100000">
                                          <p:val>
                                            <p:fltVal val="0"/>
                                          </p:val>
                                        </p:tav>
                                      </p:tavLst>
                                    </p:anim>
                                    <p:anim calcmode="lin" valueType="num">
                                      <p:cBhvr>
                                        <p:cTn id="83" dur="3000"/>
                                        <p:tgtEl>
                                          <p:spTgt spid="19"/>
                                        </p:tgtEl>
                                        <p:attrNameLst>
                                          <p:attrName>ppt_h</p:attrName>
                                        </p:attrNameLst>
                                      </p:cBhvr>
                                      <p:tavLst>
                                        <p:tav tm="0">
                                          <p:val>
                                            <p:strVal val="ppt_h"/>
                                          </p:val>
                                        </p:tav>
                                        <p:tav tm="100000">
                                          <p:val>
                                            <p:fltVal val="0"/>
                                          </p:val>
                                        </p:tav>
                                      </p:tavLst>
                                    </p:anim>
                                    <p:anim calcmode="lin" valueType="num">
                                      <p:cBhvr>
                                        <p:cTn id="84" dur="3000"/>
                                        <p:tgtEl>
                                          <p:spTgt spid="1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1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19"/>
                                        </p:tgtEl>
                                        <p:attrNameLst>
                                          <p:attrName>style.visibility</p:attrName>
                                        </p:attrNameLst>
                                      </p:cBhvr>
                                      <p:to>
                                        <p:strVal val="hidden"/>
                                      </p:to>
                                    </p:set>
                                  </p:childTnLst>
                                </p:cTn>
                              </p:par>
                              <p:par>
                                <p:cTn id="87" presetID="15" presetClass="exit" presetSubtype="0" fill="hold" nodeType="withEffect">
                                  <p:stCondLst>
                                    <p:cond delay="2000"/>
                                  </p:stCondLst>
                                  <p:childTnLst>
                                    <p:anim calcmode="lin" valueType="num">
                                      <p:cBhvr>
                                        <p:cTn id="88" dur="3000"/>
                                        <p:tgtEl>
                                          <p:spTgt spid="20"/>
                                        </p:tgtEl>
                                        <p:attrNameLst>
                                          <p:attrName>ppt_w</p:attrName>
                                        </p:attrNameLst>
                                      </p:cBhvr>
                                      <p:tavLst>
                                        <p:tav tm="0">
                                          <p:val>
                                            <p:strVal val="ppt_w"/>
                                          </p:val>
                                        </p:tav>
                                        <p:tav tm="100000">
                                          <p:val>
                                            <p:fltVal val="0"/>
                                          </p:val>
                                        </p:tav>
                                      </p:tavLst>
                                    </p:anim>
                                    <p:anim calcmode="lin" valueType="num">
                                      <p:cBhvr>
                                        <p:cTn id="89" dur="3000"/>
                                        <p:tgtEl>
                                          <p:spTgt spid="20"/>
                                        </p:tgtEl>
                                        <p:attrNameLst>
                                          <p:attrName>ppt_h</p:attrName>
                                        </p:attrNameLst>
                                      </p:cBhvr>
                                      <p:tavLst>
                                        <p:tav tm="0">
                                          <p:val>
                                            <p:strVal val="ppt_h"/>
                                          </p:val>
                                        </p:tav>
                                        <p:tav tm="100000">
                                          <p:val>
                                            <p:fltVal val="0"/>
                                          </p:val>
                                        </p:tav>
                                      </p:tavLst>
                                    </p:anim>
                                    <p:anim calcmode="lin" valueType="num">
                                      <p:cBhvr>
                                        <p:cTn id="90" dur="3000"/>
                                        <p:tgtEl>
                                          <p:spTgt spid="2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3000"/>
                                        <p:tgtEl>
                                          <p:spTgt spid="2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29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8" grpId="0"/>
      <p:bldP spid="8" grpId="1"/>
      <p:bldP spid="19" grpId="0" animBg="1"/>
      <p:bldP spid="19" grpId="1"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54583"/>
            <a:ext cx="12606337" cy="236759"/>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4533" tIns="47267" rIns="94533" bIns="47267"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45482" eaLnBrk="1" fontAlgn="base" hangingPunct="1">
              <a:spcBef>
                <a:spcPct val="0"/>
              </a:spcBef>
              <a:spcAft>
                <a:spcPct val="0"/>
              </a:spcAft>
              <a:defRPr/>
            </a:pPr>
            <a:endParaRPr lang="sk-SK" altLang="sk-SK" sz="1876">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4361" y="242"/>
            <a:ext cx="5043429" cy="16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75423" y="1970264"/>
            <a:ext cx="9455498" cy="2462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4533" tIns="47267" rIns="94533" bIns="47267">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45482" eaLnBrk="1" fontAlgn="base" hangingPunct="1">
              <a:spcBef>
                <a:spcPct val="50000"/>
              </a:spcBef>
              <a:spcAft>
                <a:spcPct val="0"/>
              </a:spcAft>
              <a:defRPr/>
            </a:pPr>
            <a:r>
              <a:rPr lang="es-ES" altLang="sk-SK" sz="6191" b="1">
                <a:solidFill>
                  <a:srgbClr val="000000"/>
                </a:solidFill>
                <a:latin typeface="Kristen ITC" pitchFamily="66" charset="0"/>
                <a:ea typeface="MS Gothic" panose="020B0609070205080204" pitchFamily="49" charset="-128"/>
              </a:rPr>
              <a:t>¿Te ha gustado?</a:t>
            </a:r>
            <a:r>
              <a:rPr lang="es-ES" altLang="sk-SK" sz="4971">
                <a:solidFill>
                  <a:srgbClr val="000000"/>
                </a:solidFill>
                <a:latin typeface="Kristen ITC" pitchFamily="66" charset="0"/>
                <a:ea typeface="MS Gothic" panose="020B0609070205080204" pitchFamily="49" charset="-128"/>
              </a:rPr>
              <a:t> </a:t>
            </a:r>
            <a:br>
              <a:rPr lang="es-ES" altLang="sk-SK" sz="4971">
                <a:solidFill>
                  <a:srgbClr val="000000"/>
                </a:solidFill>
                <a:latin typeface="Kristen ITC" pitchFamily="66" charset="0"/>
                <a:ea typeface="MS Gothic" panose="020B0609070205080204" pitchFamily="49" charset="-128"/>
              </a:rPr>
            </a:br>
            <a:r>
              <a:rPr lang="es-ES" altLang="sk-SK" sz="4596">
                <a:solidFill>
                  <a:srgbClr val="000000"/>
                </a:solidFill>
                <a:latin typeface="Kristen ITC" pitchFamily="66" charset="0"/>
                <a:ea typeface="MS Gothic" panose="020B0609070205080204" pitchFamily="49" charset="-128"/>
              </a:rPr>
              <a:t>Puedes ver más entrando </a:t>
            </a:r>
            <a:br>
              <a:rPr lang="es-ES" altLang="sk-SK" sz="4596">
                <a:solidFill>
                  <a:srgbClr val="000000"/>
                </a:solidFill>
                <a:latin typeface="Kristen ITC" pitchFamily="66" charset="0"/>
                <a:ea typeface="MS Gothic" panose="020B0609070205080204" pitchFamily="49" charset="-128"/>
              </a:rPr>
            </a:br>
            <a:r>
              <a:rPr lang="es-ES" altLang="sk-SK" sz="4596" b="1">
                <a:solidFill>
                  <a:srgbClr val="40F903"/>
                </a:solidFill>
                <a:latin typeface="Kristen ITC" pitchFamily="66" charset="0"/>
                <a:ea typeface="MS Gothic" panose="020B0609070205080204" pitchFamily="49" charset="-128"/>
                <a:hlinkClick r:id="rId2"/>
              </a:rPr>
              <a:t>Aquí</a:t>
            </a:r>
            <a:endParaRPr lang="es-ES" altLang="sk-SK" sz="459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80444" y="4856051"/>
            <a:ext cx="2757729" cy="197180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4533" tIns="47267" rIns="94533" bIns="47267">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45482" eaLnBrk="1" fontAlgn="base" hangingPunct="1">
              <a:spcBef>
                <a:spcPct val="50000"/>
              </a:spcBef>
              <a:spcAft>
                <a:spcPct val="0"/>
              </a:spcAft>
              <a:defRPr/>
            </a:pPr>
            <a:r>
              <a:rPr lang="es-ES_tradnl" altLang="sk-SK" sz="1876"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76" b="1">
                <a:solidFill>
                  <a:srgbClr val="0066FF"/>
                </a:solidFill>
                <a:latin typeface="Arial" pitchFamily="34" charset="0"/>
                <a:ea typeface="MS Gothic" panose="020B0609070205080204" pitchFamily="49" charset="-128"/>
              </a:rPr>
              <a:t> </a:t>
            </a:r>
          </a:p>
          <a:p>
            <a:pPr defTabSz="945482" eaLnBrk="1" fontAlgn="base" hangingPunct="1">
              <a:spcBef>
                <a:spcPct val="50000"/>
              </a:spcBef>
              <a:spcAft>
                <a:spcPct val="0"/>
              </a:spcAft>
              <a:defRPr/>
            </a:pPr>
            <a:endParaRPr lang="es-ES" altLang="sk-SK" sz="1876"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98147" y="4486764"/>
            <a:ext cx="2442050" cy="244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38175" y="5098765"/>
            <a:ext cx="1261230" cy="1024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75423" y="3073654"/>
            <a:ext cx="550950" cy="5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75423" y="3624604"/>
            <a:ext cx="550950" cy="5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75423" y="4175554"/>
            <a:ext cx="550950" cy="552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75423" y="4727994"/>
            <a:ext cx="550950" cy="5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593</Words>
  <Application>Microsoft Office PowerPoint</Application>
  <PresentationFormat>Vlastná</PresentationFormat>
  <Paragraphs>30</Paragraphs>
  <Slides>53</Slides>
  <Notes>0</Notes>
  <HiddenSlides>0</HiddenSlides>
  <MMClips>0</MMClips>
  <ScaleCrop>false</ScaleCrop>
  <HeadingPairs>
    <vt:vector size="6" baseType="variant">
      <vt:variant>
        <vt:lpstr>Použité písma</vt:lpstr>
      </vt:variant>
      <vt:variant>
        <vt:i4>9</vt:i4>
      </vt:variant>
      <vt:variant>
        <vt:lpstr>Motív</vt:lpstr>
      </vt:variant>
      <vt:variant>
        <vt:i4>2</vt:i4>
      </vt:variant>
      <vt:variant>
        <vt:lpstr>Nadpisy snímok</vt:lpstr>
      </vt:variant>
      <vt:variant>
        <vt:i4>53</vt:i4>
      </vt:variant>
    </vt:vector>
  </HeadingPairs>
  <TitlesOfParts>
    <vt:vector size="64" baseType="lpstr">
      <vt:lpstr>Calibri</vt:lpstr>
      <vt:lpstr>Calibri Light</vt:lpstr>
      <vt:lpstr>BalloPEEExtBol</vt:lpstr>
      <vt:lpstr>Wingdings</vt:lpstr>
      <vt:lpstr>Brooklyn CE</vt:lpstr>
      <vt:lpstr>Kristen ITC</vt:lpstr>
      <vt:lpstr>Castanet</vt:lpstr>
      <vt:lpstr>Arabia CE</vt:lpstr>
      <vt:lpstr>Arial</vt:lpstr>
      <vt:lpstr>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cp:revision>
  <dcterms:created xsi:type="dcterms:W3CDTF">2017-12-03T08:20:41Z</dcterms:created>
  <dcterms:modified xsi:type="dcterms:W3CDTF">2020-05-28T14:54:04Z</dcterms:modified>
</cp:coreProperties>
</file>