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72" r:id="rId1"/>
    <p:sldMasterId id="2147483684" r:id="rId2"/>
  </p:sldMasterIdLst>
  <p:notesMasterIdLst>
    <p:notesMasterId r:id="rId45"/>
  </p:notesMasterIdLst>
  <p:sldIdLst>
    <p:sldId id="388" r:id="rId3"/>
    <p:sldId id="396" r:id="rId4"/>
    <p:sldId id="391" r:id="rId5"/>
    <p:sldId id="556" r:id="rId6"/>
    <p:sldId id="553" r:id="rId7"/>
    <p:sldId id="606" r:id="rId8"/>
    <p:sldId id="564" r:id="rId9"/>
    <p:sldId id="590" r:id="rId10"/>
    <p:sldId id="558" r:id="rId11"/>
    <p:sldId id="602" r:id="rId12"/>
    <p:sldId id="607" r:id="rId13"/>
    <p:sldId id="604" r:id="rId14"/>
    <p:sldId id="599" r:id="rId15"/>
    <p:sldId id="583" r:id="rId16"/>
    <p:sldId id="585" r:id="rId17"/>
    <p:sldId id="566" r:id="rId18"/>
    <p:sldId id="580" r:id="rId19"/>
    <p:sldId id="571" r:id="rId20"/>
    <p:sldId id="605" r:id="rId21"/>
    <p:sldId id="562" r:id="rId22"/>
    <p:sldId id="587" r:id="rId23"/>
    <p:sldId id="597" r:id="rId24"/>
    <p:sldId id="573" r:id="rId25"/>
    <p:sldId id="600" r:id="rId26"/>
    <p:sldId id="576" r:id="rId27"/>
    <p:sldId id="584" r:id="rId28"/>
    <p:sldId id="574" r:id="rId29"/>
    <p:sldId id="595" r:id="rId30"/>
    <p:sldId id="577" r:id="rId31"/>
    <p:sldId id="586" r:id="rId32"/>
    <p:sldId id="592" r:id="rId33"/>
    <p:sldId id="567" r:id="rId34"/>
    <p:sldId id="578" r:id="rId35"/>
    <p:sldId id="570" r:id="rId36"/>
    <p:sldId id="589" r:id="rId37"/>
    <p:sldId id="594" r:id="rId38"/>
    <p:sldId id="596" r:id="rId39"/>
    <p:sldId id="593" r:id="rId40"/>
    <p:sldId id="560" r:id="rId41"/>
    <p:sldId id="579" r:id="rId42"/>
    <p:sldId id="406" r:id="rId43"/>
    <p:sldId id="268" r:id="rId44"/>
  </p:sldIdLst>
  <p:sldSz cx="12606338" cy="7091363"/>
  <p:notesSz cx="6858000" cy="9144000"/>
  <p:embeddedFontLst>
    <p:embeddedFont>
      <p:font typeface="Arabic Typesetting" panose="03020402040406030203" pitchFamily="66" charset="-78"/>
      <p:regular r:id="rId46"/>
    </p:embeddedFont>
    <p:embeddedFont>
      <p:font typeface="Bassoon" panose="020B0604020202020204"/>
      <p:bold r:id="rId47"/>
    </p:embeddedFont>
    <p:embeddedFont>
      <p:font typeface="Brooklyn CE" panose="020B0604020202020204"/>
      <p:italic r:id="rId48"/>
    </p:embeddedFont>
    <p:embeddedFont>
      <p:font typeface="Calibri" panose="020F0502020204030204" pitchFamily="34" charset="0"/>
      <p:regular r:id="rId49"/>
      <p:bold r:id="rId50"/>
      <p:italic r:id="rId51"/>
      <p:boldItalic r:id="rId52"/>
    </p:embeddedFont>
    <p:embeddedFont>
      <p:font typeface="Calibri Light" panose="020F0302020204030204" pitchFamily="34" charset="0"/>
      <p:regular r:id="rId53"/>
      <p:italic r:id="rId54"/>
    </p:embeddedFont>
    <p:embeddedFont>
      <p:font typeface="Kristen ITC" panose="03050502040202030202" pitchFamily="66" charset="0"/>
      <p:regular r:id="rId55"/>
    </p:embeddedFont>
    <p:embeddedFont>
      <p:font typeface="Lemon" panose="020B0604020202020204" charset="0"/>
      <p:regular r:id="rId56"/>
    </p:embeddedFont>
    <p:embeddedFont>
      <p:font typeface="Merlin CE" pitchFamily="2" charset="0"/>
      <p:regular r:id="rId57"/>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6jql39NDmaMPn8rR5YU47A==" hashData="x/2qKIqe9ehFYILX6YANJfjeYtJ2iVU9Gnc2MyD0xZWaoiSQF5Q3YL7NcGR7GAYA4Qt7B6Nlb0aodeR6KpPup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43C0C"/>
    <a:srgbClr val="CC3300"/>
    <a:srgbClr val="FFFF00"/>
    <a:srgbClr val="0000FF"/>
    <a:srgbClr val="7DE77A"/>
    <a:srgbClr val="632D09"/>
    <a:srgbClr val="883414"/>
    <a:srgbClr val="CB890A"/>
    <a:srgbClr val="EBB654"/>
    <a:srgbClr val="F9E7A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181" autoAdjust="0"/>
    <p:restoredTop sz="94660"/>
  </p:normalViewPr>
  <p:slideViewPr>
    <p:cSldViewPr snapToGrid="0">
      <p:cViewPr varScale="1">
        <p:scale>
          <a:sx n="87" d="100"/>
          <a:sy n="87" d="100"/>
        </p:scale>
        <p:origin x="120" y="516"/>
      </p:cViewPr>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font" Target="fonts/font2.fntdata"/><Relationship Id="rId50" Type="http://schemas.openxmlformats.org/officeDocument/2006/relationships/font" Target="fonts/font5.fntdata"/><Relationship Id="rId55" Type="http://schemas.openxmlformats.org/officeDocument/2006/relationships/font" Target="fonts/font10.fntdata"/><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3" Type="http://schemas.openxmlformats.org/officeDocument/2006/relationships/font" Target="fonts/font8.fntdata"/><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4.fntdata"/><Relationship Id="rId57" Type="http://schemas.openxmlformats.org/officeDocument/2006/relationships/font" Target="fonts/font12.fntdata"/><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7.fntdata"/><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font" Target="fonts/font3.fntdata"/><Relationship Id="rId56" Type="http://schemas.openxmlformats.org/officeDocument/2006/relationships/font" Target="fonts/font11.fntdata"/><Relationship Id="rId8" Type="http://schemas.openxmlformats.org/officeDocument/2006/relationships/slide" Target="slides/slide6.xml"/><Relationship Id="rId51" Type="http://schemas.openxmlformats.org/officeDocument/2006/relationships/font" Target="fonts/font6.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1.fntdata"/><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1E7A50-5F8B-4413-BD1C-6E70BD24CAC7}" type="datetimeFigureOut">
              <a:rPr lang="sk-SK" smtClean="0"/>
              <a:t>9. 8. 2021</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BB5142-2A1E-4325-AB40-834AEE290F85}" type="slidenum">
              <a:rPr lang="sk-SK" smtClean="0"/>
              <a:t>‹#›</a:t>
            </a:fld>
            <a:endParaRPr lang="sk-SK"/>
          </a:p>
        </p:txBody>
      </p:sp>
    </p:spTree>
    <p:extLst>
      <p:ext uri="{BB962C8B-B14F-4D97-AF65-F5344CB8AC3E}">
        <p14:creationId xmlns:p14="http://schemas.microsoft.com/office/powerpoint/2010/main" val="27891012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575792" y="1160555"/>
            <a:ext cx="9454754" cy="2468845"/>
          </a:xfrm>
        </p:spPr>
        <p:txBody>
          <a:bodyPr anchor="b"/>
          <a:lstStyle>
            <a:lvl1pPr algn="ctr">
              <a:defRPr sz="6204"/>
            </a:lvl1pPr>
          </a:lstStyle>
          <a:p>
            <a:r>
              <a:rPr lang="sk-SK"/>
              <a:t>Kliknutím upravte štýl predlohy nadpisu</a:t>
            </a:r>
            <a:endParaRPr lang="en-US" dirty="0"/>
          </a:p>
        </p:txBody>
      </p:sp>
      <p:sp>
        <p:nvSpPr>
          <p:cNvPr id="3" name="Subtitle 2"/>
          <p:cNvSpPr>
            <a:spLocks noGrp="1"/>
          </p:cNvSpPr>
          <p:nvPr>
            <p:ph type="subTitle" idx="1"/>
          </p:nvPr>
        </p:nvSpPr>
        <p:spPr>
          <a:xfrm>
            <a:off x="1575792" y="3724608"/>
            <a:ext cx="9454754" cy="1712104"/>
          </a:xfrm>
        </p:spPr>
        <p:txBody>
          <a:bodyPr/>
          <a:lstStyle>
            <a:lvl1pPr marL="0" indent="0" algn="ctr">
              <a:buNone/>
              <a:defRPr sz="2482"/>
            </a:lvl1pPr>
            <a:lvl2pPr marL="472745" indent="0" algn="ctr">
              <a:buNone/>
              <a:defRPr sz="2068"/>
            </a:lvl2pPr>
            <a:lvl3pPr marL="945490" indent="0" algn="ctr">
              <a:buNone/>
              <a:defRPr sz="1861"/>
            </a:lvl3pPr>
            <a:lvl4pPr marL="1418234" indent="0" algn="ctr">
              <a:buNone/>
              <a:defRPr sz="1654"/>
            </a:lvl4pPr>
            <a:lvl5pPr marL="1890979" indent="0" algn="ctr">
              <a:buNone/>
              <a:defRPr sz="1654"/>
            </a:lvl5pPr>
            <a:lvl6pPr marL="2363724" indent="0" algn="ctr">
              <a:buNone/>
              <a:defRPr sz="1654"/>
            </a:lvl6pPr>
            <a:lvl7pPr marL="2836469" indent="0" algn="ctr">
              <a:buNone/>
              <a:defRPr sz="1654"/>
            </a:lvl7pPr>
            <a:lvl8pPr marL="3309214" indent="0" algn="ctr">
              <a:buNone/>
              <a:defRPr sz="1654"/>
            </a:lvl8pPr>
            <a:lvl9pPr marL="3781958" indent="0" algn="ctr">
              <a:buNone/>
              <a:defRPr sz="1654"/>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9. 8. 2021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9130439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9. 8. 2021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844486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860120" y="1767917"/>
            <a:ext cx="10872967" cy="2949810"/>
          </a:xfrm>
        </p:spPr>
        <p:txBody>
          <a:bodyPr anchor="b"/>
          <a:lstStyle>
            <a:lvl1pPr>
              <a:defRPr sz="6204"/>
            </a:lvl1pPr>
          </a:lstStyle>
          <a:p>
            <a:r>
              <a:rPr lang="sk-SK"/>
              <a:t>Kliknutím upravte štýl predlohy nadpisu</a:t>
            </a:r>
            <a:endParaRPr lang="en-US" dirty="0"/>
          </a:p>
        </p:txBody>
      </p:sp>
      <p:sp>
        <p:nvSpPr>
          <p:cNvPr id="3" name="Text Placeholder 2"/>
          <p:cNvSpPr>
            <a:spLocks noGrp="1"/>
          </p:cNvSpPr>
          <p:nvPr>
            <p:ph type="body" idx="1"/>
          </p:nvPr>
        </p:nvSpPr>
        <p:spPr>
          <a:xfrm>
            <a:off x="860120" y="4745633"/>
            <a:ext cx="10872967" cy="1551235"/>
          </a:xfrm>
        </p:spPr>
        <p:txBody>
          <a:bodyPr/>
          <a:lstStyle>
            <a:lvl1pPr marL="0" indent="0">
              <a:buNone/>
              <a:defRPr sz="2482">
                <a:solidFill>
                  <a:schemeClr val="tx1">
                    <a:tint val="75000"/>
                  </a:schemeClr>
                </a:solidFill>
              </a:defRPr>
            </a:lvl1pPr>
            <a:lvl2pPr marL="472745" indent="0">
              <a:buNone/>
              <a:defRPr sz="2068">
                <a:solidFill>
                  <a:schemeClr val="tx1">
                    <a:tint val="75000"/>
                  </a:schemeClr>
                </a:solidFill>
              </a:defRPr>
            </a:lvl2pPr>
            <a:lvl3pPr marL="945490" indent="0">
              <a:buNone/>
              <a:defRPr sz="1861">
                <a:solidFill>
                  <a:schemeClr val="tx1">
                    <a:tint val="75000"/>
                  </a:schemeClr>
                </a:solidFill>
              </a:defRPr>
            </a:lvl3pPr>
            <a:lvl4pPr marL="1418234" indent="0">
              <a:buNone/>
              <a:defRPr sz="1654">
                <a:solidFill>
                  <a:schemeClr val="tx1">
                    <a:tint val="75000"/>
                  </a:schemeClr>
                </a:solidFill>
              </a:defRPr>
            </a:lvl4pPr>
            <a:lvl5pPr marL="1890979" indent="0">
              <a:buNone/>
              <a:defRPr sz="1654">
                <a:solidFill>
                  <a:schemeClr val="tx1">
                    <a:tint val="75000"/>
                  </a:schemeClr>
                </a:solidFill>
              </a:defRPr>
            </a:lvl5pPr>
            <a:lvl6pPr marL="2363724" indent="0">
              <a:buNone/>
              <a:defRPr sz="1654">
                <a:solidFill>
                  <a:schemeClr val="tx1">
                    <a:tint val="75000"/>
                  </a:schemeClr>
                </a:solidFill>
              </a:defRPr>
            </a:lvl6pPr>
            <a:lvl7pPr marL="2836469" indent="0">
              <a:buNone/>
              <a:defRPr sz="1654">
                <a:solidFill>
                  <a:schemeClr val="tx1">
                    <a:tint val="75000"/>
                  </a:schemeClr>
                </a:solidFill>
              </a:defRPr>
            </a:lvl7pPr>
            <a:lvl8pPr marL="3309214" indent="0">
              <a:buNone/>
              <a:defRPr sz="1654">
                <a:solidFill>
                  <a:schemeClr val="tx1">
                    <a:tint val="75000"/>
                  </a:schemeClr>
                </a:solidFill>
              </a:defRPr>
            </a:lvl8pPr>
            <a:lvl9pPr marL="3781958" indent="0">
              <a:buNone/>
              <a:defRPr sz="1654">
                <a:solidFill>
                  <a:schemeClr val="tx1">
                    <a:tint val="75000"/>
                  </a:schemeClr>
                </a:solidFill>
              </a:defRPr>
            </a:lvl9pPr>
          </a:lstStyle>
          <a:p>
            <a:pPr lvl="0"/>
            <a:r>
              <a:rPr lang="sk-SK"/>
              <a:t>Upraviť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9. 8. 2021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9879458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866686" y="1887747"/>
            <a:ext cx="5357694"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6381958" y="1887747"/>
            <a:ext cx="5357694"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9. 8. 2021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8955907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868327" y="377550"/>
            <a:ext cx="10872967" cy="1370669"/>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868328" y="1738369"/>
            <a:ext cx="5333071" cy="851948"/>
          </a:xfrm>
        </p:spPr>
        <p:txBody>
          <a:bodyPr anchor="b"/>
          <a:lstStyle>
            <a:lvl1pPr marL="0" indent="0">
              <a:buNone/>
              <a:defRPr sz="2482" b="1"/>
            </a:lvl1pPr>
            <a:lvl2pPr marL="472745" indent="0">
              <a:buNone/>
              <a:defRPr sz="2068" b="1"/>
            </a:lvl2pPr>
            <a:lvl3pPr marL="945490" indent="0">
              <a:buNone/>
              <a:defRPr sz="1861" b="1"/>
            </a:lvl3pPr>
            <a:lvl4pPr marL="1418234" indent="0">
              <a:buNone/>
              <a:defRPr sz="1654" b="1"/>
            </a:lvl4pPr>
            <a:lvl5pPr marL="1890979" indent="0">
              <a:buNone/>
              <a:defRPr sz="1654" b="1"/>
            </a:lvl5pPr>
            <a:lvl6pPr marL="2363724" indent="0">
              <a:buNone/>
              <a:defRPr sz="1654" b="1"/>
            </a:lvl6pPr>
            <a:lvl7pPr marL="2836469" indent="0">
              <a:buNone/>
              <a:defRPr sz="1654" b="1"/>
            </a:lvl7pPr>
            <a:lvl8pPr marL="3309214" indent="0">
              <a:buNone/>
              <a:defRPr sz="1654" b="1"/>
            </a:lvl8pPr>
            <a:lvl9pPr marL="3781958" indent="0">
              <a:buNone/>
              <a:defRPr sz="1654" b="1"/>
            </a:lvl9pPr>
          </a:lstStyle>
          <a:p>
            <a:pPr lvl="0"/>
            <a:r>
              <a:rPr lang="sk-SK"/>
              <a:t>Upraviť štýly predlohy textu</a:t>
            </a:r>
          </a:p>
        </p:txBody>
      </p:sp>
      <p:sp>
        <p:nvSpPr>
          <p:cNvPr id="4" name="Content Placeholder 3"/>
          <p:cNvSpPr>
            <a:spLocks noGrp="1"/>
          </p:cNvSpPr>
          <p:nvPr>
            <p:ph sz="half" idx="2"/>
          </p:nvPr>
        </p:nvSpPr>
        <p:spPr>
          <a:xfrm>
            <a:off x="868328" y="2590317"/>
            <a:ext cx="5333071"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6381958" y="1738369"/>
            <a:ext cx="5359336" cy="851948"/>
          </a:xfrm>
        </p:spPr>
        <p:txBody>
          <a:bodyPr anchor="b"/>
          <a:lstStyle>
            <a:lvl1pPr marL="0" indent="0">
              <a:buNone/>
              <a:defRPr sz="2482" b="1"/>
            </a:lvl1pPr>
            <a:lvl2pPr marL="472745" indent="0">
              <a:buNone/>
              <a:defRPr sz="2068" b="1"/>
            </a:lvl2pPr>
            <a:lvl3pPr marL="945490" indent="0">
              <a:buNone/>
              <a:defRPr sz="1861" b="1"/>
            </a:lvl3pPr>
            <a:lvl4pPr marL="1418234" indent="0">
              <a:buNone/>
              <a:defRPr sz="1654" b="1"/>
            </a:lvl4pPr>
            <a:lvl5pPr marL="1890979" indent="0">
              <a:buNone/>
              <a:defRPr sz="1654" b="1"/>
            </a:lvl5pPr>
            <a:lvl6pPr marL="2363724" indent="0">
              <a:buNone/>
              <a:defRPr sz="1654" b="1"/>
            </a:lvl6pPr>
            <a:lvl7pPr marL="2836469" indent="0">
              <a:buNone/>
              <a:defRPr sz="1654" b="1"/>
            </a:lvl7pPr>
            <a:lvl8pPr marL="3309214" indent="0">
              <a:buNone/>
              <a:defRPr sz="1654" b="1"/>
            </a:lvl8pPr>
            <a:lvl9pPr marL="3781958" indent="0">
              <a:buNone/>
              <a:defRPr sz="1654" b="1"/>
            </a:lvl9pPr>
          </a:lstStyle>
          <a:p>
            <a:pPr lvl="0"/>
            <a:r>
              <a:rPr lang="sk-SK"/>
              <a:t>Upraviť štýly predlohy textu</a:t>
            </a:r>
          </a:p>
        </p:txBody>
      </p:sp>
      <p:sp>
        <p:nvSpPr>
          <p:cNvPr id="6" name="Content Placeholder 5"/>
          <p:cNvSpPr>
            <a:spLocks noGrp="1"/>
          </p:cNvSpPr>
          <p:nvPr>
            <p:ph sz="quarter" idx="4"/>
          </p:nvPr>
        </p:nvSpPr>
        <p:spPr>
          <a:xfrm>
            <a:off x="6381958" y="2590317"/>
            <a:ext cx="5359336"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9. 8. 2021</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887254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9. 8. 2021</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862156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9. 8. 2021</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27591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868328" y="472758"/>
            <a:ext cx="4065872" cy="1654651"/>
          </a:xfrm>
        </p:spPr>
        <p:txBody>
          <a:bodyPr anchor="b"/>
          <a:lstStyle>
            <a:lvl1pPr>
              <a:defRPr sz="3309"/>
            </a:lvl1pPr>
          </a:lstStyle>
          <a:p>
            <a:r>
              <a:rPr lang="sk-SK"/>
              <a:t>Kliknutím upravte štýl predlohy nadpisu</a:t>
            </a:r>
            <a:endParaRPr lang="en-US" dirty="0"/>
          </a:p>
        </p:txBody>
      </p:sp>
      <p:sp>
        <p:nvSpPr>
          <p:cNvPr id="3" name="Content Placeholder 2"/>
          <p:cNvSpPr>
            <a:spLocks noGrp="1"/>
          </p:cNvSpPr>
          <p:nvPr>
            <p:ph idx="1"/>
          </p:nvPr>
        </p:nvSpPr>
        <p:spPr>
          <a:xfrm>
            <a:off x="5359335" y="1021025"/>
            <a:ext cx="6381959" cy="5039464"/>
          </a:xfrm>
        </p:spPr>
        <p:txBody>
          <a:bodyPr/>
          <a:lstStyle>
            <a:lvl1pPr>
              <a:defRPr sz="3309"/>
            </a:lvl1pPr>
            <a:lvl2pPr>
              <a:defRPr sz="2895"/>
            </a:lvl2pPr>
            <a:lvl3pPr>
              <a:defRPr sz="2482"/>
            </a:lvl3pPr>
            <a:lvl4pPr>
              <a:defRPr sz="2068"/>
            </a:lvl4pPr>
            <a:lvl5pPr>
              <a:defRPr sz="2068"/>
            </a:lvl5pPr>
            <a:lvl6pPr>
              <a:defRPr sz="2068"/>
            </a:lvl6pPr>
            <a:lvl7pPr>
              <a:defRPr sz="2068"/>
            </a:lvl7pPr>
            <a:lvl8pPr>
              <a:defRPr sz="2068"/>
            </a:lvl8pPr>
            <a:lvl9pPr>
              <a:defRPr sz="2068"/>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868328" y="2127409"/>
            <a:ext cx="4065872" cy="3941288"/>
          </a:xfrm>
        </p:spPr>
        <p:txBody>
          <a:bodyPr/>
          <a:lstStyle>
            <a:lvl1pPr marL="0" indent="0">
              <a:buNone/>
              <a:defRPr sz="1654"/>
            </a:lvl1pPr>
            <a:lvl2pPr marL="472745" indent="0">
              <a:buNone/>
              <a:defRPr sz="1448"/>
            </a:lvl2pPr>
            <a:lvl3pPr marL="945490" indent="0">
              <a:buNone/>
              <a:defRPr sz="1241"/>
            </a:lvl3pPr>
            <a:lvl4pPr marL="1418234" indent="0">
              <a:buNone/>
              <a:defRPr sz="1034"/>
            </a:lvl4pPr>
            <a:lvl5pPr marL="1890979" indent="0">
              <a:buNone/>
              <a:defRPr sz="1034"/>
            </a:lvl5pPr>
            <a:lvl6pPr marL="2363724" indent="0">
              <a:buNone/>
              <a:defRPr sz="1034"/>
            </a:lvl6pPr>
            <a:lvl7pPr marL="2836469" indent="0">
              <a:buNone/>
              <a:defRPr sz="1034"/>
            </a:lvl7pPr>
            <a:lvl8pPr marL="3309214" indent="0">
              <a:buNone/>
              <a:defRPr sz="1034"/>
            </a:lvl8pPr>
            <a:lvl9pPr marL="3781958" indent="0">
              <a:buNone/>
              <a:defRPr sz="1034"/>
            </a:lvl9pPr>
          </a:lstStyle>
          <a:p>
            <a:pPr lvl="0"/>
            <a:r>
              <a:rPr lang="sk-SK"/>
              <a:t>Upraviť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9. 8. 2021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5639056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868328" y="472758"/>
            <a:ext cx="4065872" cy="1654651"/>
          </a:xfrm>
        </p:spPr>
        <p:txBody>
          <a:bodyPr anchor="b"/>
          <a:lstStyle>
            <a:lvl1pPr>
              <a:defRPr sz="3309"/>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5359335" y="1021025"/>
            <a:ext cx="6381959" cy="5039464"/>
          </a:xfrm>
        </p:spPr>
        <p:txBody>
          <a:bodyPr anchor="t"/>
          <a:lstStyle>
            <a:lvl1pPr marL="0" indent="0">
              <a:buNone/>
              <a:defRPr sz="3309"/>
            </a:lvl1pPr>
            <a:lvl2pPr marL="472745" indent="0">
              <a:buNone/>
              <a:defRPr sz="2895"/>
            </a:lvl2pPr>
            <a:lvl3pPr marL="945490" indent="0">
              <a:buNone/>
              <a:defRPr sz="2482"/>
            </a:lvl3pPr>
            <a:lvl4pPr marL="1418234" indent="0">
              <a:buNone/>
              <a:defRPr sz="2068"/>
            </a:lvl4pPr>
            <a:lvl5pPr marL="1890979" indent="0">
              <a:buNone/>
              <a:defRPr sz="2068"/>
            </a:lvl5pPr>
            <a:lvl6pPr marL="2363724" indent="0">
              <a:buNone/>
              <a:defRPr sz="2068"/>
            </a:lvl6pPr>
            <a:lvl7pPr marL="2836469" indent="0">
              <a:buNone/>
              <a:defRPr sz="2068"/>
            </a:lvl7pPr>
            <a:lvl8pPr marL="3309214" indent="0">
              <a:buNone/>
              <a:defRPr sz="2068"/>
            </a:lvl8pPr>
            <a:lvl9pPr marL="3781958" indent="0">
              <a:buNone/>
              <a:defRPr sz="2068"/>
            </a:lvl9pPr>
          </a:lstStyle>
          <a:p>
            <a:r>
              <a:rPr lang="sk-SK"/>
              <a:t>Kliknutím na ikonu pridáte obrázok</a:t>
            </a:r>
            <a:endParaRPr lang="en-US" dirty="0"/>
          </a:p>
        </p:txBody>
      </p:sp>
      <p:sp>
        <p:nvSpPr>
          <p:cNvPr id="4" name="Text Placeholder 3"/>
          <p:cNvSpPr>
            <a:spLocks noGrp="1"/>
          </p:cNvSpPr>
          <p:nvPr>
            <p:ph type="body" sz="half" idx="2"/>
          </p:nvPr>
        </p:nvSpPr>
        <p:spPr>
          <a:xfrm>
            <a:off x="868328" y="2127409"/>
            <a:ext cx="4065872" cy="3941288"/>
          </a:xfrm>
        </p:spPr>
        <p:txBody>
          <a:bodyPr/>
          <a:lstStyle>
            <a:lvl1pPr marL="0" indent="0">
              <a:buNone/>
              <a:defRPr sz="1654"/>
            </a:lvl1pPr>
            <a:lvl2pPr marL="472745" indent="0">
              <a:buNone/>
              <a:defRPr sz="1448"/>
            </a:lvl2pPr>
            <a:lvl3pPr marL="945490" indent="0">
              <a:buNone/>
              <a:defRPr sz="1241"/>
            </a:lvl3pPr>
            <a:lvl4pPr marL="1418234" indent="0">
              <a:buNone/>
              <a:defRPr sz="1034"/>
            </a:lvl4pPr>
            <a:lvl5pPr marL="1890979" indent="0">
              <a:buNone/>
              <a:defRPr sz="1034"/>
            </a:lvl5pPr>
            <a:lvl6pPr marL="2363724" indent="0">
              <a:buNone/>
              <a:defRPr sz="1034"/>
            </a:lvl6pPr>
            <a:lvl7pPr marL="2836469" indent="0">
              <a:buNone/>
              <a:defRPr sz="1034"/>
            </a:lvl7pPr>
            <a:lvl8pPr marL="3309214" indent="0">
              <a:buNone/>
              <a:defRPr sz="1034"/>
            </a:lvl8pPr>
            <a:lvl9pPr marL="3781958" indent="0">
              <a:buNone/>
              <a:defRPr sz="1034"/>
            </a:lvl9pPr>
          </a:lstStyle>
          <a:p>
            <a:pPr lvl="0"/>
            <a:r>
              <a:rPr lang="sk-SK"/>
              <a:t>Upraviť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9. 8. 2021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5392521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9. 8. 2021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677153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21410" y="377550"/>
            <a:ext cx="2718242" cy="6009602"/>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866686" y="377550"/>
            <a:ext cx="7997146" cy="6009602"/>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9. 8. 2021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2098166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45476" y="2202920"/>
            <a:ext cx="10715387" cy="1520046"/>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90953" y="4018443"/>
            <a:ext cx="8824437" cy="1812237"/>
          </a:xfrm>
          <a:prstGeom prst="rect">
            <a:avLst/>
          </a:prstGeom>
        </p:spPr>
        <p:txBody>
          <a:bodyPr lIns="100794" tIns="50397" rIns="100794" bIns="50397"/>
          <a:lstStyle>
            <a:lvl1pPr marL="0" indent="0" algn="ctr">
              <a:buNone/>
              <a:defRPr/>
            </a:lvl1pPr>
            <a:lvl2pPr marL="472741" indent="0" algn="ctr">
              <a:buNone/>
              <a:defRPr/>
            </a:lvl2pPr>
            <a:lvl3pPr marL="945482" indent="0" algn="ctr">
              <a:buNone/>
              <a:defRPr/>
            </a:lvl3pPr>
            <a:lvl4pPr marL="1418223" indent="0" algn="ctr">
              <a:buNone/>
              <a:defRPr/>
            </a:lvl4pPr>
            <a:lvl5pPr marL="1890964" indent="0" algn="ctr">
              <a:buNone/>
              <a:defRPr/>
            </a:lvl5pPr>
            <a:lvl6pPr marL="2363706" indent="0" algn="ctr">
              <a:buNone/>
              <a:defRPr/>
            </a:lvl6pPr>
            <a:lvl7pPr marL="2836446" indent="0" algn="ctr">
              <a:buNone/>
              <a:defRPr/>
            </a:lvl7pPr>
            <a:lvl8pPr marL="3309187" indent="0" algn="ctr">
              <a:buNone/>
              <a:defRPr/>
            </a:lvl8pPr>
            <a:lvl9pPr marL="3781928"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9. 8. 2021</a:t>
            </a:fld>
            <a:endParaRPr lang="es-ES" altLang="sk-SK"/>
          </a:p>
        </p:txBody>
      </p:sp>
    </p:spTree>
    <p:extLst>
      <p:ext uri="{BB962C8B-B14F-4D97-AF65-F5344CB8AC3E}">
        <p14:creationId xmlns:p14="http://schemas.microsoft.com/office/powerpoint/2010/main" val="14638346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30317" y="283983"/>
            <a:ext cx="11345705" cy="1181894"/>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30317" y="1654652"/>
            <a:ext cx="11345705" cy="4679972"/>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9. 8. 2021</a:t>
            </a:fld>
            <a:endParaRPr lang="es-ES" altLang="sk-SK"/>
          </a:p>
        </p:txBody>
      </p:sp>
    </p:spTree>
    <p:extLst>
      <p:ext uri="{BB962C8B-B14F-4D97-AF65-F5344CB8AC3E}">
        <p14:creationId xmlns:p14="http://schemas.microsoft.com/office/powerpoint/2010/main" val="39433102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95816" y="4556861"/>
            <a:ext cx="10715387" cy="1408423"/>
          </a:xfrm>
          <a:prstGeom prst="rect">
            <a:avLst/>
          </a:prstGeom>
        </p:spPr>
        <p:txBody>
          <a:bodyPr lIns="100794" tIns="50397" rIns="100794" bIns="50397" anchor="t"/>
          <a:lstStyle>
            <a:lvl1pPr algn="l">
              <a:defRPr sz="4127" b="1" cap="all"/>
            </a:lvl1pPr>
          </a:lstStyle>
          <a:p>
            <a:r>
              <a:rPr lang="sk-SK"/>
              <a:t>Upravte štýly predlohy textu</a:t>
            </a:r>
          </a:p>
        </p:txBody>
      </p:sp>
      <p:sp>
        <p:nvSpPr>
          <p:cNvPr id="3" name="Zástupný symbol textu 2"/>
          <p:cNvSpPr>
            <a:spLocks noGrp="1"/>
          </p:cNvSpPr>
          <p:nvPr>
            <p:ph type="body" idx="1"/>
          </p:nvPr>
        </p:nvSpPr>
        <p:spPr>
          <a:xfrm>
            <a:off x="995816" y="3005623"/>
            <a:ext cx="10715387" cy="1551235"/>
          </a:xfrm>
          <a:prstGeom prst="rect">
            <a:avLst/>
          </a:prstGeom>
        </p:spPr>
        <p:txBody>
          <a:bodyPr lIns="100794" tIns="50397" rIns="100794" bIns="50397" anchor="b"/>
          <a:lstStyle>
            <a:lvl1pPr marL="0" indent="0">
              <a:buNone/>
              <a:defRPr sz="2064"/>
            </a:lvl1pPr>
            <a:lvl2pPr marL="472741" indent="0">
              <a:buNone/>
              <a:defRPr sz="1876"/>
            </a:lvl2pPr>
            <a:lvl3pPr marL="945482" indent="0">
              <a:buNone/>
              <a:defRPr sz="1688"/>
            </a:lvl3pPr>
            <a:lvl4pPr marL="1418223" indent="0">
              <a:buNone/>
              <a:defRPr sz="1407"/>
            </a:lvl4pPr>
            <a:lvl5pPr marL="1890964" indent="0">
              <a:buNone/>
              <a:defRPr sz="1407"/>
            </a:lvl5pPr>
            <a:lvl6pPr marL="2363706" indent="0">
              <a:buNone/>
              <a:defRPr sz="1407"/>
            </a:lvl6pPr>
            <a:lvl7pPr marL="2836446" indent="0">
              <a:buNone/>
              <a:defRPr sz="1407"/>
            </a:lvl7pPr>
            <a:lvl8pPr marL="3309187" indent="0">
              <a:buNone/>
              <a:defRPr sz="1407"/>
            </a:lvl8pPr>
            <a:lvl9pPr marL="3781928" indent="0">
              <a:buNone/>
              <a:defRPr sz="1407"/>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9. 8. 2021</a:t>
            </a:fld>
            <a:endParaRPr lang="es-ES" altLang="sk-SK"/>
          </a:p>
        </p:txBody>
      </p:sp>
    </p:spTree>
    <p:extLst>
      <p:ext uri="{BB962C8B-B14F-4D97-AF65-F5344CB8AC3E}">
        <p14:creationId xmlns:p14="http://schemas.microsoft.com/office/powerpoint/2010/main" val="35382336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30317" y="283983"/>
            <a:ext cx="11345705" cy="1181894"/>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30316" y="1654652"/>
            <a:ext cx="5567800" cy="4679972"/>
          </a:xfrm>
          <a:prstGeom prst="rect">
            <a:avLst/>
          </a:prstGeom>
        </p:spPr>
        <p:txBody>
          <a:bodyPr lIns="100794" tIns="50397" rIns="100794" bIns="50397"/>
          <a:lstStyle>
            <a:lvl1pPr>
              <a:defRPr sz="2908"/>
            </a:lvl1pPr>
            <a:lvl2pPr>
              <a:defRPr sz="2439"/>
            </a:lvl2pPr>
            <a:lvl3pPr>
              <a:defRPr sz="2064"/>
            </a:lvl3pPr>
            <a:lvl4pPr>
              <a:defRPr sz="1876"/>
            </a:lvl4pPr>
            <a:lvl5pPr>
              <a:defRPr sz="1876"/>
            </a:lvl5pPr>
            <a:lvl6pPr>
              <a:defRPr sz="1876"/>
            </a:lvl6pPr>
            <a:lvl7pPr>
              <a:defRPr sz="1876"/>
            </a:lvl7pPr>
            <a:lvl8pPr>
              <a:defRPr sz="1876"/>
            </a:lvl8pPr>
            <a:lvl9pPr>
              <a:defRPr sz="187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408223" y="1654652"/>
            <a:ext cx="5567800" cy="4679972"/>
          </a:xfrm>
          <a:prstGeom prst="rect">
            <a:avLst/>
          </a:prstGeom>
        </p:spPr>
        <p:txBody>
          <a:bodyPr lIns="100794" tIns="50397" rIns="100794" bIns="50397"/>
          <a:lstStyle>
            <a:lvl1pPr>
              <a:defRPr sz="2908"/>
            </a:lvl1pPr>
            <a:lvl2pPr>
              <a:defRPr sz="2439"/>
            </a:lvl2pPr>
            <a:lvl3pPr>
              <a:defRPr sz="2064"/>
            </a:lvl3pPr>
            <a:lvl4pPr>
              <a:defRPr sz="1876"/>
            </a:lvl4pPr>
            <a:lvl5pPr>
              <a:defRPr sz="1876"/>
            </a:lvl5pPr>
            <a:lvl6pPr>
              <a:defRPr sz="1876"/>
            </a:lvl6pPr>
            <a:lvl7pPr>
              <a:defRPr sz="1876"/>
            </a:lvl7pPr>
            <a:lvl8pPr>
              <a:defRPr sz="1876"/>
            </a:lvl8pPr>
            <a:lvl9pPr>
              <a:defRPr sz="187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9. 8. 2021</a:t>
            </a:fld>
            <a:endParaRPr lang="es-ES" altLang="sk-SK"/>
          </a:p>
        </p:txBody>
      </p:sp>
    </p:spTree>
    <p:extLst>
      <p:ext uri="{BB962C8B-B14F-4D97-AF65-F5344CB8AC3E}">
        <p14:creationId xmlns:p14="http://schemas.microsoft.com/office/powerpoint/2010/main" val="11476862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30317" y="283983"/>
            <a:ext cx="11345705" cy="1181894"/>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30318" y="1587351"/>
            <a:ext cx="5569989" cy="661532"/>
          </a:xfrm>
          <a:prstGeom prst="rect">
            <a:avLst/>
          </a:prstGeom>
        </p:spPr>
        <p:txBody>
          <a:bodyPr lIns="100794" tIns="50397" rIns="100794" bIns="50397" anchor="b"/>
          <a:lstStyle>
            <a:lvl1pPr marL="0" indent="0">
              <a:buNone/>
              <a:defRPr sz="2439" b="1"/>
            </a:lvl1pPr>
            <a:lvl2pPr marL="472741" indent="0">
              <a:buNone/>
              <a:defRPr sz="2064" b="1"/>
            </a:lvl2pPr>
            <a:lvl3pPr marL="945482" indent="0">
              <a:buNone/>
              <a:defRPr sz="1876" b="1"/>
            </a:lvl3pPr>
            <a:lvl4pPr marL="1418223" indent="0">
              <a:buNone/>
              <a:defRPr sz="1688" b="1"/>
            </a:lvl4pPr>
            <a:lvl5pPr marL="1890964" indent="0">
              <a:buNone/>
              <a:defRPr sz="1688" b="1"/>
            </a:lvl5pPr>
            <a:lvl6pPr marL="2363706" indent="0">
              <a:buNone/>
              <a:defRPr sz="1688" b="1"/>
            </a:lvl6pPr>
            <a:lvl7pPr marL="2836446" indent="0">
              <a:buNone/>
              <a:defRPr sz="1688" b="1"/>
            </a:lvl7pPr>
            <a:lvl8pPr marL="3309187" indent="0">
              <a:buNone/>
              <a:defRPr sz="1688" b="1"/>
            </a:lvl8pPr>
            <a:lvl9pPr marL="3781928" indent="0">
              <a:buNone/>
              <a:defRPr sz="1688" b="1"/>
            </a:lvl9pPr>
          </a:lstStyle>
          <a:p>
            <a:pPr lvl="0"/>
            <a:r>
              <a:rPr lang="sk-SK"/>
              <a:t>Upravte štýl predlohy textu.</a:t>
            </a:r>
          </a:p>
        </p:txBody>
      </p:sp>
      <p:sp>
        <p:nvSpPr>
          <p:cNvPr id="4" name="Zástupný symbol obsahu 3"/>
          <p:cNvSpPr>
            <a:spLocks noGrp="1"/>
          </p:cNvSpPr>
          <p:nvPr>
            <p:ph sz="half" idx="2"/>
          </p:nvPr>
        </p:nvSpPr>
        <p:spPr>
          <a:xfrm>
            <a:off x="630318" y="2248884"/>
            <a:ext cx="5569989" cy="4085742"/>
          </a:xfrm>
          <a:prstGeom prst="rect">
            <a:avLst/>
          </a:prstGeom>
        </p:spPr>
        <p:txBody>
          <a:bodyPr lIns="100794" tIns="50397" rIns="100794" bIns="50397"/>
          <a:lstStyle>
            <a:lvl1pPr>
              <a:defRPr sz="2439"/>
            </a:lvl1pPr>
            <a:lvl2pPr>
              <a:defRPr sz="2064"/>
            </a:lvl2pPr>
            <a:lvl3pPr>
              <a:defRPr sz="1876"/>
            </a:lvl3pPr>
            <a:lvl4pPr>
              <a:defRPr sz="1688"/>
            </a:lvl4pPr>
            <a:lvl5pPr>
              <a:defRPr sz="1688"/>
            </a:lvl5pPr>
            <a:lvl6pPr>
              <a:defRPr sz="1688"/>
            </a:lvl6pPr>
            <a:lvl7pPr>
              <a:defRPr sz="1688"/>
            </a:lvl7pPr>
            <a:lvl8pPr>
              <a:defRPr sz="1688"/>
            </a:lvl8pPr>
            <a:lvl9pPr>
              <a:defRPr sz="168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403847" y="1587351"/>
            <a:ext cx="5572176" cy="661532"/>
          </a:xfrm>
          <a:prstGeom prst="rect">
            <a:avLst/>
          </a:prstGeom>
        </p:spPr>
        <p:txBody>
          <a:bodyPr lIns="100794" tIns="50397" rIns="100794" bIns="50397" anchor="b"/>
          <a:lstStyle>
            <a:lvl1pPr marL="0" indent="0">
              <a:buNone/>
              <a:defRPr sz="2439" b="1"/>
            </a:lvl1pPr>
            <a:lvl2pPr marL="472741" indent="0">
              <a:buNone/>
              <a:defRPr sz="2064" b="1"/>
            </a:lvl2pPr>
            <a:lvl3pPr marL="945482" indent="0">
              <a:buNone/>
              <a:defRPr sz="1876" b="1"/>
            </a:lvl3pPr>
            <a:lvl4pPr marL="1418223" indent="0">
              <a:buNone/>
              <a:defRPr sz="1688" b="1"/>
            </a:lvl4pPr>
            <a:lvl5pPr marL="1890964" indent="0">
              <a:buNone/>
              <a:defRPr sz="1688" b="1"/>
            </a:lvl5pPr>
            <a:lvl6pPr marL="2363706" indent="0">
              <a:buNone/>
              <a:defRPr sz="1688" b="1"/>
            </a:lvl6pPr>
            <a:lvl7pPr marL="2836446" indent="0">
              <a:buNone/>
              <a:defRPr sz="1688" b="1"/>
            </a:lvl7pPr>
            <a:lvl8pPr marL="3309187" indent="0">
              <a:buNone/>
              <a:defRPr sz="1688" b="1"/>
            </a:lvl8pPr>
            <a:lvl9pPr marL="3781928" indent="0">
              <a:buNone/>
              <a:defRPr sz="1688" b="1"/>
            </a:lvl9pPr>
          </a:lstStyle>
          <a:p>
            <a:pPr lvl="0"/>
            <a:r>
              <a:rPr lang="sk-SK"/>
              <a:t>Upravte štýl predlohy textu.</a:t>
            </a:r>
          </a:p>
        </p:txBody>
      </p:sp>
      <p:sp>
        <p:nvSpPr>
          <p:cNvPr id="6" name="Zástupný symbol obsahu 5"/>
          <p:cNvSpPr>
            <a:spLocks noGrp="1"/>
          </p:cNvSpPr>
          <p:nvPr>
            <p:ph sz="quarter" idx="4"/>
          </p:nvPr>
        </p:nvSpPr>
        <p:spPr>
          <a:xfrm>
            <a:off x="6403847" y="2248884"/>
            <a:ext cx="5572176" cy="4085742"/>
          </a:xfrm>
          <a:prstGeom prst="rect">
            <a:avLst/>
          </a:prstGeom>
        </p:spPr>
        <p:txBody>
          <a:bodyPr lIns="100794" tIns="50397" rIns="100794" bIns="50397"/>
          <a:lstStyle>
            <a:lvl1pPr>
              <a:defRPr sz="2439"/>
            </a:lvl1pPr>
            <a:lvl2pPr>
              <a:defRPr sz="2064"/>
            </a:lvl2pPr>
            <a:lvl3pPr>
              <a:defRPr sz="1876"/>
            </a:lvl3pPr>
            <a:lvl4pPr>
              <a:defRPr sz="1688"/>
            </a:lvl4pPr>
            <a:lvl5pPr>
              <a:defRPr sz="1688"/>
            </a:lvl5pPr>
            <a:lvl6pPr>
              <a:defRPr sz="1688"/>
            </a:lvl6pPr>
            <a:lvl7pPr>
              <a:defRPr sz="1688"/>
            </a:lvl7pPr>
            <a:lvl8pPr>
              <a:defRPr sz="1688"/>
            </a:lvl8pPr>
            <a:lvl9pPr>
              <a:defRPr sz="168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9. 8. 2021</a:t>
            </a:fld>
            <a:endParaRPr lang="es-ES" altLang="sk-SK"/>
          </a:p>
        </p:txBody>
      </p:sp>
    </p:spTree>
    <p:extLst>
      <p:ext uri="{BB962C8B-B14F-4D97-AF65-F5344CB8AC3E}">
        <p14:creationId xmlns:p14="http://schemas.microsoft.com/office/powerpoint/2010/main" val="13536371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30317" y="283983"/>
            <a:ext cx="11345705" cy="1181894"/>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9. 8. 2021</a:t>
            </a:fld>
            <a:endParaRPr lang="es-ES" altLang="sk-SK"/>
          </a:p>
        </p:txBody>
      </p:sp>
    </p:spTree>
    <p:extLst>
      <p:ext uri="{BB962C8B-B14F-4D97-AF65-F5344CB8AC3E}">
        <p14:creationId xmlns:p14="http://schemas.microsoft.com/office/powerpoint/2010/main" val="30667008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9. 8. 2021</a:t>
            </a:fld>
            <a:endParaRPr lang="es-ES" altLang="sk-SK"/>
          </a:p>
        </p:txBody>
      </p:sp>
    </p:spTree>
    <p:extLst>
      <p:ext uri="{BB962C8B-B14F-4D97-AF65-F5344CB8AC3E}">
        <p14:creationId xmlns:p14="http://schemas.microsoft.com/office/powerpoint/2010/main" val="11443302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30319" y="282345"/>
            <a:ext cx="4147398" cy="1201592"/>
          </a:xfrm>
          <a:prstGeom prst="rect">
            <a:avLst/>
          </a:prstGeom>
        </p:spPr>
        <p:txBody>
          <a:bodyPr lIns="100794" tIns="50397" rIns="100794" bIns="50397" anchor="b"/>
          <a:lstStyle>
            <a:lvl1pPr algn="l">
              <a:defRPr sz="2064" b="1"/>
            </a:lvl1pPr>
          </a:lstStyle>
          <a:p>
            <a:r>
              <a:rPr lang="sk-SK"/>
              <a:t>Upravte štýly predlohy textu</a:t>
            </a:r>
          </a:p>
        </p:txBody>
      </p:sp>
      <p:sp>
        <p:nvSpPr>
          <p:cNvPr id="3" name="Zástupný symbol obsahu 2"/>
          <p:cNvSpPr>
            <a:spLocks noGrp="1"/>
          </p:cNvSpPr>
          <p:nvPr>
            <p:ph idx="1"/>
          </p:nvPr>
        </p:nvSpPr>
        <p:spPr>
          <a:xfrm>
            <a:off x="4928731" y="282345"/>
            <a:ext cx="7047293" cy="6052282"/>
          </a:xfrm>
          <a:prstGeom prst="rect">
            <a:avLst/>
          </a:prstGeom>
        </p:spPr>
        <p:txBody>
          <a:bodyPr lIns="100794" tIns="50397" rIns="100794" bIns="50397"/>
          <a:lstStyle>
            <a:lvl1pPr>
              <a:defRPr sz="3283"/>
            </a:lvl1pPr>
            <a:lvl2pPr>
              <a:defRPr sz="2908"/>
            </a:lvl2pPr>
            <a:lvl3pPr>
              <a:defRPr sz="2439"/>
            </a:lvl3pPr>
            <a:lvl4pPr>
              <a:defRPr sz="2064"/>
            </a:lvl4pPr>
            <a:lvl5pPr>
              <a:defRPr sz="2064"/>
            </a:lvl5pPr>
            <a:lvl6pPr>
              <a:defRPr sz="2064"/>
            </a:lvl6pPr>
            <a:lvl7pPr>
              <a:defRPr sz="2064"/>
            </a:lvl7pPr>
            <a:lvl8pPr>
              <a:defRPr sz="2064"/>
            </a:lvl8pPr>
            <a:lvl9pPr>
              <a:defRPr sz="206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30319" y="1483934"/>
            <a:ext cx="4147398" cy="4850690"/>
          </a:xfrm>
          <a:prstGeom prst="rect">
            <a:avLst/>
          </a:prstGeom>
        </p:spPr>
        <p:txBody>
          <a:bodyPr lIns="100794" tIns="50397" rIns="100794" bIns="50397"/>
          <a:lstStyle>
            <a:lvl1pPr marL="0" indent="0">
              <a:buNone/>
              <a:defRPr sz="1407"/>
            </a:lvl1pPr>
            <a:lvl2pPr marL="472741" indent="0">
              <a:buNone/>
              <a:defRPr sz="1219"/>
            </a:lvl2pPr>
            <a:lvl3pPr marL="945482" indent="0">
              <a:buNone/>
              <a:defRPr sz="1032"/>
            </a:lvl3pPr>
            <a:lvl4pPr marL="1418223" indent="0">
              <a:buNone/>
              <a:defRPr sz="938"/>
            </a:lvl4pPr>
            <a:lvl5pPr marL="1890964" indent="0">
              <a:buNone/>
              <a:defRPr sz="938"/>
            </a:lvl5pPr>
            <a:lvl6pPr marL="2363706" indent="0">
              <a:buNone/>
              <a:defRPr sz="938"/>
            </a:lvl6pPr>
            <a:lvl7pPr marL="2836446" indent="0">
              <a:buNone/>
              <a:defRPr sz="938"/>
            </a:lvl7pPr>
            <a:lvl8pPr marL="3309187" indent="0">
              <a:buNone/>
              <a:defRPr sz="938"/>
            </a:lvl8pPr>
            <a:lvl9pPr marL="3781928" indent="0">
              <a:buNone/>
              <a:defRPr sz="938"/>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9. 8. 2021</a:t>
            </a:fld>
            <a:endParaRPr lang="es-ES" altLang="sk-SK"/>
          </a:p>
        </p:txBody>
      </p:sp>
    </p:spTree>
    <p:extLst>
      <p:ext uri="{BB962C8B-B14F-4D97-AF65-F5344CB8AC3E}">
        <p14:creationId xmlns:p14="http://schemas.microsoft.com/office/powerpoint/2010/main" val="1090237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470933" y="4963954"/>
            <a:ext cx="7563803" cy="586023"/>
          </a:xfrm>
          <a:prstGeom prst="rect">
            <a:avLst/>
          </a:prstGeom>
        </p:spPr>
        <p:txBody>
          <a:bodyPr lIns="100794" tIns="50397" rIns="100794" bIns="50397" anchor="b"/>
          <a:lstStyle>
            <a:lvl1pPr algn="l">
              <a:defRPr sz="2064" b="1"/>
            </a:lvl1pPr>
          </a:lstStyle>
          <a:p>
            <a:r>
              <a:rPr lang="sk-SK"/>
              <a:t>Upravte štýly predlohy textu</a:t>
            </a:r>
          </a:p>
        </p:txBody>
      </p:sp>
      <p:sp>
        <p:nvSpPr>
          <p:cNvPr id="3" name="Zástupný symbol obrázka 2"/>
          <p:cNvSpPr>
            <a:spLocks noGrp="1"/>
          </p:cNvSpPr>
          <p:nvPr>
            <p:ph type="pic" idx="1"/>
          </p:nvPr>
        </p:nvSpPr>
        <p:spPr>
          <a:xfrm>
            <a:off x="2470933" y="633630"/>
            <a:ext cx="7563803" cy="4254818"/>
          </a:xfrm>
          <a:prstGeom prst="rect">
            <a:avLst/>
          </a:prstGeom>
        </p:spPr>
        <p:txBody>
          <a:bodyPr lIns="100794" tIns="50397" rIns="100794" bIns="50397"/>
          <a:lstStyle>
            <a:lvl1pPr marL="0" indent="0">
              <a:buNone/>
              <a:defRPr sz="3283"/>
            </a:lvl1pPr>
            <a:lvl2pPr marL="472741" indent="0">
              <a:buNone/>
              <a:defRPr sz="2908"/>
            </a:lvl2pPr>
            <a:lvl3pPr marL="945482" indent="0">
              <a:buNone/>
              <a:defRPr sz="2439"/>
            </a:lvl3pPr>
            <a:lvl4pPr marL="1418223" indent="0">
              <a:buNone/>
              <a:defRPr sz="2064"/>
            </a:lvl4pPr>
            <a:lvl5pPr marL="1890964" indent="0">
              <a:buNone/>
              <a:defRPr sz="2064"/>
            </a:lvl5pPr>
            <a:lvl6pPr marL="2363706" indent="0">
              <a:buNone/>
              <a:defRPr sz="2064"/>
            </a:lvl6pPr>
            <a:lvl7pPr marL="2836446" indent="0">
              <a:buNone/>
              <a:defRPr sz="2064"/>
            </a:lvl7pPr>
            <a:lvl8pPr marL="3309187" indent="0">
              <a:buNone/>
              <a:defRPr sz="2064"/>
            </a:lvl8pPr>
            <a:lvl9pPr marL="3781928" indent="0">
              <a:buNone/>
              <a:defRPr sz="2064"/>
            </a:lvl9pPr>
          </a:lstStyle>
          <a:p>
            <a:pPr lvl="0"/>
            <a:endParaRPr lang="sk-SK" noProof="0"/>
          </a:p>
        </p:txBody>
      </p:sp>
      <p:sp>
        <p:nvSpPr>
          <p:cNvPr id="4" name="Zástupný symbol textu 3"/>
          <p:cNvSpPr>
            <a:spLocks noGrp="1"/>
          </p:cNvSpPr>
          <p:nvPr>
            <p:ph type="body" sz="half" idx="2"/>
          </p:nvPr>
        </p:nvSpPr>
        <p:spPr>
          <a:xfrm>
            <a:off x="2470933" y="5549980"/>
            <a:ext cx="7563803" cy="832249"/>
          </a:xfrm>
          <a:prstGeom prst="rect">
            <a:avLst/>
          </a:prstGeom>
        </p:spPr>
        <p:txBody>
          <a:bodyPr lIns="100794" tIns="50397" rIns="100794" bIns="50397"/>
          <a:lstStyle>
            <a:lvl1pPr marL="0" indent="0">
              <a:buNone/>
              <a:defRPr sz="1407"/>
            </a:lvl1pPr>
            <a:lvl2pPr marL="472741" indent="0">
              <a:buNone/>
              <a:defRPr sz="1219"/>
            </a:lvl2pPr>
            <a:lvl3pPr marL="945482" indent="0">
              <a:buNone/>
              <a:defRPr sz="1032"/>
            </a:lvl3pPr>
            <a:lvl4pPr marL="1418223" indent="0">
              <a:buNone/>
              <a:defRPr sz="938"/>
            </a:lvl4pPr>
            <a:lvl5pPr marL="1890964" indent="0">
              <a:buNone/>
              <a:defRPr sz="938"/>
            </a:lvl5pPr>
            <a:lvl6pPr marL="2363706" indent="0">
              <a:buNone/>
              <a:defRPr sz="938"/>
            </a:lvl6pPr>
            <a:lvl7pPr marL="2836446" indent="0">
              <a:buNone/>
              <a:defRPr sz="938"/>
            </a:lvl7pPr>
            <a:lvl8pPr marL="3309187" indent="0">
              <a:buNone/>
              <a:defRPr sz="938"/>
            </a:lvl8pPr>
            <a:lvl9pPr marL="3781928" indent="0">
              <a:buNone/>
              <a:defRPr sz="938"/>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9. 8. 2021</a:t>
            </a:fld>
            <a:endParaRPr lang="es-ES" altLang="sk-SK"/>
          </a:p>
        </p:txBody>
      </p:sp>
    </p:spTree>
    <p:extLst>
      <p:ext uri="{BB962C8B-B14F-4D97-AF65-F5344CB8AC3E}">
        <p14:creationId xmlns:p14="http://schemas.microsoft.com/office/powerpoint/2010/main" val="407968914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30317" y="283983"/>
            <a:ext cx="11345705" cy="1181894"/>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30317" y="1654652"/>
            <a:ext cx="11345705" cy="4679972"/>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9. 8. 2021</a:t>
            </a:fld>
            <a:endParaRPr lang="es-ES" altLang="sk-SK"/>
          </a:p>
        </p:txBody>
      </p:sp>
    </p:spTree>
    <p:extLst>
      <p:ext uri="{BB962C8B-B14F-4D97-AF65-F5344CB8AC3E}">
        <p14:creationId xmlns:p14="http://schemas.microsoft.com/office/powerpoint/2010/main" val="340647323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9139595" y="283987"/>
            <a:ext cx="2836427" cy="6050640"/>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30319" y="283987"/>
            <a:ext cx="8299172" cy="6050640"/>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9. 8. 2021</a:t>
            </a:fld>
            <a:endParaRPr lang="es-ES" altLang="sk-SK"/>
          </a:p>
        </p:txBody>
      </p:sp>
    </p:spTree>
    <p:extLst>
      <p:ext uri="{BB962C8B-B14F-4D97-AF65-F5344CB8AC3E}">
        <p14:creationId xmlns:p14="http://schemas.microsoft.com/office/powerpoint/2010/main" val="9770359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66686" y="377550"/>
            <a:ext cx="10872967" cy="1370669"/>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866686" y="1887747"/>
            <a:ext cx="10872967" cy="4499405"/>
          </a:xfrm>
          <a:prstGeom prst="rect">
            <a:avLst/>
          </a:prstGeom>
        </p:spPr>
        <p:txBody>
          <a:bodyPr vert="horz" lIns="91440" tIns="45720" rIns="91440" bIns="45720" rtlCol="0">
            <a:normAutofit/>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866686" y="6572644"/>
            <a:ext cx="2836426" cy="377549"/>
          </a:xfrm>
          <a:prstGeom prst="rect">
            <a:avLst/>
          </a:prstGeom>
        </p:spPr>
        <p:txBody>
          <a:bodyPr vert="horz" lIns="91440" tIns="45720" rIns="91440" bIns="45720" rtlCol="0" anchor="ctr"/>
          <a:lstStyle>
            <a:lvl1pPr algn="l">
              <a:defRPr sz="1241">
                <a:solidFill>
                  <a:schemeClr val="tx1">
                    <a:tint val="75000"/>
                  </a:schemeClr>
                </a:solidFill>
              </a:defRPr>
            </a:lvl1pPr>
          </a:lstStyle>
          <a:p>
            <a:fld id="{5AF66897-4934-487E-864C-D2566DDFCD31}" type="datetime1">
              <a:rPr lang="sk-SK" smtClean="0"/>
              <a:t>9. 8. 2021</a:t>
            </a:fld>
            <a:endParaRPr lang="sk-SK"/>
          </a:p>
        </p:txBody>
      </p:sp>
      <p:sp>
        <p:nvSpPr>
          <p:cNvPr id="5" name="Footer Placeholder 4"/>
          <p:cNvSpPr>
            <a:spLocks noGrp="1"/>
          </p:cNvSpPr>
          <p:nvPr>
            <p:ph type="ftr" sz="quarter" idx="3"/>
          </p:nvPr>
        </p:nvSpPr>
        <p:spPr>
          <a:xfrm>
            <a:off x="4175850" y="6572644"/>
            <a:ext cx="4254639" cy="377549"/>
          </a:xfrm>
          <a:prstGeom prst="rect">
            <a:avLst/>
          </a:prstGeom>
        </p:spPr>
        <p:txBody>
          <a:bodyPr vert="horz" lIns="91440" tIns="45720" rIns="91440" bIns="45720" rtlCol="0" anchor="ctr"/>
          <a:lstStyle>
            <a:lvl1pPr algn="ctr">
              <a:defRPr sz="1241">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8903226" y="6572644"/>
            <a:ext cx="2836426" cy="377549"/>
          </a:xfrm>
          <a:prstGeom prst="rect">
            <a:avLst/>
          </a:prstGeom>
        </p:spPr>
        <p:txBody>
          <a:bodyPr vert="horz" lIns="91440" tIns="45720" rIns="91440" bIns="45720" rtlCol="0" anchor="ctr"/>
          <a:lstStyle>
            <a:lvl1pPr algn="r">
              <a:defRPr sz="1241">
                <a:solidFill>
                  <a:schemeClr val="tx1">
                    <a:tint val="75000"/>
                  </a:schemeClr>
                </a:solidFill>
              </a:defRPr>
            </a:lvl1pPr>
          </a:lstStyle>
          <a:p>
            <a:fld id="{EF85828B-678F-40F1-8D80-935C067E9A0B}" type="slidenum">
              <a:rPr lang="sk-SK" smtClean="0"/>
              <a:t>‹#›</a:t>
            </a:fld>
            <a:endParaRPr lang="sk-SK"/>
          </a:p>
        </p:txBody>
      </p:sp>
    </p:spTree>
    <p:extLst>
      <p:ext uri="{BB962C8B-B14F-4D97-AF65-F5344CB8AC3E}">
        <p14:creationId xmlns:p14="http://schemas.microsoft.com/office/powerpoint/2010/main" val="114025610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defTabSz="945490" rtl="0" eaLnBrk="1" latinLnBrk="0" hangingPunct="1">
        <a:lnSpc>
          <a:spcPct val="90000"/>
        </a:lnSpc>
        <a:spcBef>
          <a:spcPct val="0"/>
        </a:spcBef>
        <a:buNone/>
        <a:defRPr sz="4550" kern="1200">
          <a:solidFill>
            <a:schemeClr val="tx1"/>
          </a:solidFill>
          <a:latin typeface="+mj-lt"/>
          <a:ea typeface="+mj-ea"/>
          <a:cs typeface="+mj-cs"/>
        </a:defRPr>
      </a:lvl1pPr>
    </p:titleStyle>
    <p:bodyStyle>
      <a:lvl1pPr marL="236372" indent="-236372" algn="l" defTabSz="945490" rtl="0" eaLnBrk="1" latinLnBrk="0" hangingPunct="1">
        <a:lnSpc>
          <a:spcPct val="90000"/>
        </a:lnSpc>
        <a:spcBef>
          <a:spcPts val="1034"/>
        </a:spcBef>
        <a:buFont typeface="Arial" panose="020B0604020202020204" pitchFamily="34" charset="0"/>
        <a:buChar char="•"/>
        <a:defRPr sz="2895" kern="1200">
          <a:solidFill>
            <a:schemeClr val="tx1"/>
          </a:solidFill>
          <a:latin typeface="+mn-lt"/>
          <a:ea typeface="+mn-ea"/>
          <a:cs typeface="+mn-cs"/>
        </a:defRPr>
      </a:lvl1pPr>
      <a:lvl2pPr marL="709117" indent="-236372" algn="l" defTabSz="945490" rtl="0" eaLnBrk="1" latinLnBrk="0" hangingPunct="1">
        <a:lnSpc>
          <a:spcPct val="90000"/>
        </a:lnSpc>
        <a:spcBef>
          <a:spcPts val="517"/>
        </a:spcBef>
        <a:buFont typeface="Arial" panose="020B0604020202020204" pitchFamily="34" charset="0"/>
        <a:buChar char="•"/>
        <a:defRPr sz="2482" kern="1200">
          <a:solidFill>
            <a:schemeClr val="tx1"/>
          </a:solidFill>
          <a:latin typeface="+mn-lt"/>
          <a:ea typeface="+mn-ea"/>
          <a:cs typeface="+mn-cs"/>
        </a:defRPr>
      </a:lvl2pPr>
      <a:lvl3pPr marL="1181862" indent="-236372" algn="l" defTabSz="945490" rtl="0" eaLnBrk="1" latinLnBrk="0" hangingPunct="1">
        <a:lnSpc>
          <a:spcPct val="90000"/>
        </a:lnSpc>
        <a:spcBef>
          <a:spcPts val="517"/>
        </a:spcBef>
        <a:buFont typeface="Arial" panose="020B0604020202020204" pitchFamily="34" charset="0"/>
        <a:buChar char="•"/>
        <a:defRPr sz="2068" kern="1200">
          <a:solidFill>
            <a:schemeClr val="tx1"/>
          </a:solidFill>
          <a:latin typeface="+mn-lt"/>
          <a:ea typeface="+mn-ea"/>
          <a:cs typeface="+mn-cs"/>
        </a:defRPr>
      </a:lvl3pPr>
      <a:lvl4pPr marL="1654607" indent="-236372" algn="l" defTabSz="945490" rtl="0" eaLnBrk="1" latinLnBrk="0" hangingPunct="1">
        <a:lnSpc>
          <a:spcPct val="90000"/>
        </a:lnSpc>
        <a:spcBef>
          <a:spcPts val="517"/>
        </a:spcBef>
        <a:buFont typeface="Arial" panose="020B0604020202020204" pitchFamily="34" charset="0"/>
        <a:buChar char="•"/>
        <a:defRPr sz="1861" kern="1200">
          <a:solidFill>
            <a:schemeClr val="tx1"/>
          </a:solidFill>
          <a:latin typeface="+mn-lt"/>
          <a:ea typeface="+mn-ea"/>
          <a:cs typeface="+mn-cs"/>
        </a:defRPr>
      </a:lvl4pPr>
      <a:lvl5pPr marL="2127352" indent="-236372" algn="l" defTabSz="945490" rtl="0" eaLnBrk="1" latinLnBrk="0" hangingPunct="1">
        <a:lnSpc>
          <a:spcPct val="90000"/>
        </a:lnSpc>
        <a:spcBef>
          <a:spcPts val="517"/>
        </a:spcBef>
        <a:buFont typeface="Arial" panose="020B0604020202020204" pitchFamily="34" charset="0"/>
        <a:buChar char="•"/>
        <a:defRPr sz="1861" kern="1200">
          <a:solidFill>
            <a:schemeClr val="tx1"/>
          </a:solidFill>
          <a:latin typeface="+mn-lt"/>
          <a:ea typeface="+mn-ea"/>
          <a:cs typeface="+mn-cs"/>
        </a:defRPr>
      </a:lvl5pPr>
      <a:lvl6pPr marL="2600096" indent="-236372" algn="l" defTabSz="945490" rtl="0" eaLnBrk="1" latinLnBrk="0" hangingPunct="1">
        <a:lnSpc>
          <a:spcPct val="90000"/>
        </a:lnSpc>
        <a:spcBef>
          <a:spcPts val="517"/>
        </a:spcBef>
        <a:buFont typeface="Arial" panose="020B0604020202020204" pitchFamily="34" charset="0"/>
        <a:buChar char="•"/>
        <a:defRPr sz="1861" kern="1200">
          <a:solidFill>
            <a:schemeClr val="tx1"/>
          </a:solidFill>
          <a:latin typeface="+mn-lt"/>
          <a:ea typeface="+mn-ea"/>
          <a:cs typeface="+mn-cs"/>
        </a:defRPr>
      </a:lvl6pPr>
      <a:lvl7pPr marL="3072841" indent="-236372" algn="l" defTabSz="945490" rtl="0" eaLnBrk="1" latinLnBrk="0" hangingPunct="1">
        <a:lnSpc>
          <a:spcPct val="90000"/>
        </a:lnSpc>
        <a:spcBef>
          <a:spcPts val="517"/>
        </a:spcBef>
        <a:buFont typeface="Arial" panose="020B0604020202020204" pitchFamily="34" charset="0"/>
        <a:buChar char="•"/>
        <a:defRPr sz="1861" kern="1200">
          <a:solidFill>
            <a:schemeClr val="tx1"/>
          </a:solidFill>
          <a:latin typeface="+mn-lt"/>
          <a:ea typeface="+mn-ea"/>
          <a:cs typeface="+mn-cs"/>
        </a:defRPr>
      </a:lvl7pPr>
      <a:lvl8pPr marL="3545586" indent="-236372" algn="l" defTabSz="945490" rtl="0" eaLnBrk="1" latinLnBrk="0" hangingPunct="1">
        <a:lnSpc>
          <a:spcPct val="90000"/>
        </a:lnSpc>
        <a:spcBef>
          <a:spcPts val="517"/>
        </a:spcBef>
        <a:buFont typeface="Arial" panose="020B0604020202020204" pitchFamily="34" charset="0"/>
        <a:buChar char="•"/>
        <a:defRPr sz="1861" kern="1200">
          <a:solidFill>
            <a:schemeClr val="tx1"/>
          </a:solidFill>
          <a:latin typeface="+mn-lt"/>
          <a:ea typeface="+mn-ea"/>
          <a:cs typeface="+mn-cs"/>
        </a:defRPr>
      </a:lvl8pPr>
      <a:lvl9pPr marL="4018331" indent="-236372" algn="l" defTabSz="945490" rtl="0" eaLnBrk="1" latinLnBrk="0" hangingPunct="1">
        <a:lnSpc>
          <a:spcPct val="90000"/>
        </a:lnSpc>
        <a:spcBef>
          <a:spcPts val="517"/>
        </a:spcBef>
        <a:buFont typeface="Arial" panose="020B0604020202020204" pitchFamily="34" charset="0"/>
        <a:buChar char="•"/>
        <a:defRPr sz="1861" kern="1200">
          <a:solidFill>
            <a:schemeClr val="tx1"/>
          </a:solidFill>
          <a:latin typeface="+mn-lt"/>
          <a:ea typeface="+mn-ea"/>
          <a:cs typeface="+mn-cs"/>
        </a:defRPr>
      </a:lvl9pPr>
    </p:bodyStyle>
    <p:otherStyle>
      <a:defPPr>
        <a:defRPr lang="en-US"/>
      </a:defPPr>
      <a:lvl1pPr marL="0" algn="l" defTabSz="945490" rtl="0" eaLnBrk="1" latinLnBrk="0" hangingPunct="1">
        <a:defRPr sz="1861" kern="1200">
          <a:solidFill>
            <a:schemeClr val="tx1"/>
          </a:solidFill>
          <a:latin typeface="+mn-lt"/>
          <a:ea typeface="+mn-ea"/>
          <a:cs typeface="+mn-cs"/>
        </a:defRPr>
      </a:lvl1pPr>
      <a:lvl2pPr marL="472745" algn="l" defTabSz="945490" rtl="0" eaLnBrk="1" latinLnBrk="0" hangingPunct="1">
        <a:defRPr sz="1861" kern="1200">
          <a:solidFill>
            <a:schemeClr val="tx1"/>
          </a:solidFill>
          <a:latin typeface="+mn-lt"/>
          <a:ea typeface="+mn-ea"/>
          <a:cs typeface="+mn-cs"/>
        </a:defRPr>
      </a:lvl2pPr>
      <a:lvl3pPr marL="945490" algn="l" defTabSz="945490" rtl="0" eaLnBrk="1" latinLnBrk="0" hangingPunct="1">
        <a:defRPr sz="1861" kern="1200">
          <a:solidFill>
            <a:schemeClr val="tx1"/>
          </a:solidFill>
          <a:latin typeface="+mn-lt"/>
          <a:ea typeface="+mn-ea"/>
          <a:cs typeface="+mn-cs"/>
        </a:defRPr>
      </a:lvl3pPr>
      <a:lvl4pPr marL="1418234" algn="l" defTabSz="945490" rtl="0" eaLnBrk="1" latinLnBrk="0" hangingPunct="1">
        <a:defRPr sz="1861" kern="1200">
          <a:solidFill>
            <a:schemeClr val="tx1"/>
          </a:solidFill>
          <a:latin typeface="+mn-lt"/>
          <a:ea typeface="+mn-ea"/>
          <a:cs typeface="+mn-cs"/>
        </a:defRPr>
      </a:lvl4pPr>
      <a:lvl5pPr marL="1890979" algn="l" defTabSz="945490" rtl="0" eaLnBrk="1" latinLnBrk="0" hangingPunct="1">
        <a:defRPr sz="1861" kern="1200">
          <a:solidFill>
            <a:schemeClr val="tx1"/>
          </a:solidFill>
          <a:latin typeface="+mn-lt"/>
          <a:ea typeface="+mn-ea"/>
          <a:cs typeface="+mn-cs"/>
        </a:defRPr>
      </a:lvl5pPr>
      <a:lvl6pPr marL="2363724" algn="l" defTabSz="945490" rtl="0" eaLnBrk="1" latinLnBrk="0" hangingPunct="1">
        <a:defRPr sz="1861" kern="1200">
          <a:solidFill>
            <a:schemeClr val="tx1"/>
          </a:solidFill>
          <a:latin typeface="+mn-lt"/>
          <a:ea typeface="+mn-ea"/>
          <a:cs typeface="+mn-cs"/>
        </a:defRPr>
      </a:lvl6pPr>
      <a:lvl7pPr marL="2836469" algn="l" defTabSz="945490" rtl="0" eaLnBrk="1" latinLnBrk="0" hangingPunct="1">
        <a:defRPr sz="1861" kern="1200">
          <a:solidFill>
            <a:schemeClr val="tx1"/>
          </a:solidFill>
          <a:latin typeface="+mn-lt"/>
          <a:ea typeface="+mn-ea"/>
          <a:cs typeface="+mn-cs"/>
        </a:defRPr>
      </a:lvl7pPr>
      <a:lvl8pPr marL="3309214" algn="l" defTabSz="945490" rtl="0" eaLnBrk="1" latinLnBrk="0" hangingPunct="1">
        <a:defRPr sz="1861" kern="1200">
          <a:solidFill>
            <a:schemeClr val="tx1"/>
          </a:solidFill>
          <a:latin typeface="+mn-lt"/>
          <a:ea typeface="+mn-ea"/>
          <a:cs typeface="+mn-cs"/>
        </a:defRPr>
      </a:lvl8pPr>
      <a:lvl9pPr marL="3781958" algn="l" defTabSz="945490" rtl="0" eaLnBrk="1" latinLnBrk="0" hangingPunct="1">
        <a:defRPr sz="1861"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29327" y="6458475"/>
            <a:ext cx="2942141" cy="491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57735" eaLnBrk="1" hangingPunct="1">
              <a:lnSpc>
                <a:spcPct val="100000"/>
              </a:lnSpc>
              <a:buClrTx/>
              <a:buSzTx/>
              <a:buFontTx/>
              <a:buNone/>
              <a:defRPr sz="1407" u="none">
                <a:solidFill>
                  <a:srgbClr val="000000"/>
                </a:solidFill>
                <a:latin typeface="Arial" charset="0"/>
                <a:ea typeface="+mn-ea"/>
                <a:cs typeface="Arial" charset="0"/>
              </a:defRPr>
            </a:lvl1pPr>
          </a:lstStyle>
          <a:p>
            <a:pPr>
              <a:defRPr/>
            </a:pPr>
            <a:fld id="{14735D88-9579-4667-A696-FED41C5A8FBE}" type="datetime1">
              <a:rPr lang="sk-SK" altLang="sk-SK"/>
              <a:pPr>
                <a:defRPr/>
              </a:pPr>
              <a:t>9. 8. 2021</a:t>
            </a:fld>
            <a:endParaRPr lang="es-ES" altLang="sk-SK"/>
          </a:p>
        </p:txBody>
      </p:sp>
    </p:spTree>
    <p:extLst>
      <p:ext uri="{BB962C8B-B14F-4D97-AF65-F5344CB8AC3E}">
        <p14:creationId xmlns:p14="http://schemas.microsoft.com/office/powerpoint/2010/main" val="10116442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ctr" rtl="0" eaLnBrk="0" fontAlgn="base" hangingPunct="0">
        <a:spcBef>
          <a:spcPct val="0"/>
        </a:spcBef>
        <a:spcAft>
          <a:spcPct val="0"/>
        </a:spcAft>
        <a:defRPr sz="4596">
          <a:solidFill>
            <a:schemeClr val="tx2"/>
          </a:solidFill>
          <a:latin typeface="+mj-lt"/>
          <a:ea typeface="+mj-ea"/>
          <a:cs typeface="+mj-cs"/>
        </a:defRPr>
      </a:lvl1pPr>
      <a:lvl2pPr algn="ctr" rtl="0" eaLnBrk="0" fontAlgn="base" hangingPunct="0">
        <a:spcBef>
          <a:spcPct val="0"/>
        </a:spcBef>
        <a:spcAft>
          <a:spcPct val="0"/>
        </a:spcAft>
        <a:defRPr sz="4596">
          <a:solidFill>
            <a:schemeClr val="tx2"/>
          </a:solidFill>
          <a:latin typeface="Arial" charset="0"/>
          <a:cs typeface="Arial" charset="0"/>
        </a:defRPr>
      </a:lvl2pPr>
      <a:lvl3pPr algn="ctr" rtl="0" eaLnBrk="0" fontAlgn="base" hangingPunct="0">
        <a:spcBef>
          <a:spcPct val="0"/>
        </a:spcBef>
        <a:spcAft>
          <a:spcPct val="0"/>
        </a:spcAft>
        <a:defRPr sz="4596">
          <a:solidFill>
            <a:schemeClr val="tx2"/>
          </a:solidFill>
          <a:latin typeface="Arial" charset="0"/>
          <a:cs typeface="Arial" charset="0"/>
        </a:defRPr>
      </a:lvl3pPr>
      <a:lvl4pPr algn="ctr" rtl="0" eaLnBrk="0" fontAlgn="base" hangingPunct="0">
        <a:spcBef>
          <a:spcPct val="0"/>
        </a:spcBef>
        <a:spcAft>
          <a:spcPct val="0"/>
        </a:spcAft>
        <a:defRPr sz="4596">
          <a:solidFill>
            <a:schemeClr val="tx2"/>
          </a:solidFill>
          <a:latin typeface="Arial" charset="0"/>
          <a:cs typeface="Arial" charset="0"/>
        </a:defRPr>
      </a:lvl4pPr>
      <a:lvl5pPr algn="ctr" rtl="0" eaLnBrk="0" fontAlgn="base" hangingPunct="0">
        <a:spcBef>
          <a:spcPct val="0"/>
        </a:spcBef>
        <a:spcAft>
          <a:spcPct val="0"/>
        </a:spcAft>
        <a:defRPr sz="4596">
          <a:solidFill>
            <a:schemeClr val="tx2"/>
          </a:solidFill>
          <a:latin typeface="Arial" charset="0"/>
          <a:cs typeface="Arial" charset="0"/>
        </a:defRPr>
      </a:lvl5pPr>
      <a:lvl6pPr marL="472741" algn="ctr" rtl="0" fontAlgn="base">
        <a:spcBef>
          <a:spcPct val="0"/>
        </a:spcBef>
        <a:spcAft>
          <a:spcPct val="0"/>
        </a:spcAft>
        <a:defRPr sz="4596">
          <a:solidFill>
            <a:schemeClr val="tx2"/>
          </a:solidFill>
          <a:latin typeface="Arial" charset="0"/>
          <a:cs typeface="Arial" charset="0"/>
        </a:defRPr>
      </a:lvl6pPr>
      <a:lvl7pPr marL="945482" algn="ctr" rtl="0" fontAlgn="base">
        <a:spcBef>
          <a:spcPct val="0"/>
        </a:spcBef>
        <a:spcAft>
          <a:spcPct val="0"/>
        </a:spcAft>
        <a:defRPr sz="4596">
          <a:solidFill>
            <a:schemeClr val="tx2"/>
          </a:solidFill>
          <a:latin typeface="Arial" charset="0"/>
          <a:cs typeface="Arial" charset="0"/>
        </a:defRPr>
      </a:lvl7pPr>
      <a:lvl8pPr marL="1418223" algn="ctr" rtl="0" fontAlgn="base">
        <a:spcBef>
          <a:spcPct val="0"/>
        </a:spcBef>
        <a:spcAft>
          <a:spcPct val="0"/>
        </a:spcAft>
        <a:defRPr sz="4596">
          <a:solidFill>
            <a:schemeClr val="tx2"/>
          </a:solidFill>
          <a:latin typeface="Arial" charset="0"/>
          <a:cs typeface="Arial" charset="0"/>
        </a:defRPr>
      </a:lvl8pPr>
      <a:lvl9pPr marL="1890964" algn="ctr" rtl="0" fontAlgn="base">
        <a:spcBef>
          <a:spcPct val="0"/>
        </a:spcBef>
        <a:spcAft>
          <a:spcPct val="0"/>
        </a:spcAft>
        <a:defRPr sz="4596">
          <a:solidFill>
            <a:schemeClr val="tx2"/>
          </a:solidFill>
          <a:latin typeface="Arial" charset="0"/>
          <a:cs typeface="Arial" charset="0"/>
        </a:defRPr>
      </a:lvl9pPr>
    </p:titleStyle>
    <p:bodyStyle>
      <a:lvl1pPr marL="354411" indent="-354411" algn="l" rtl="0" eaLnBrk="0" fontAlgn="base" hangingPunct="0">
        <a:spcBef>
          <a:spcPct val="20000"/>
        </a:spcBef>
        <a:spcAft>
          <a:spcPct val="0"/>
        </a:spcAft>
        <a:buChar char="•"/>
        <a:defRPr sz="3283">
          <a:solidFill>
            <a:schemeClr val="tx1"/>
          </a:solidFill>
          <a:latin typeface="+mn-lt"/>
          <a:ea typeface="+mn-ea"/>
          <a:cs typeface="+mn-cs"/>
        </a:defRPr>
      </a:lvl1pPr>
      <a:lvl2pPr marL="766899" indent="-294846" algn="l" rtl="0" eaLnBrk="0" fontAlgn="base" hangingPunct="0">
        <a:spcBef>
          <a:spcPct val="20000"/>
        </a:spcBef>
        <a:spcAft>
          <a:spcPct val="0"/>
        </a:spcAft>
        <a:buChar char="–"/>
        <a:defRPr sz="2908">
          <a:solidFill>
            <a:schemeClr val="tx1"/>
          </a:solidFill>
          <a:latin typeface="+mn-lt"/>
          <a:cs typeface="+mn-cs"/>
        </a:defRPr>
      </a:lvl2pPr>
      <a:lvl3pPr marL="1180876" indent="-235281" algn="l" rtl="0" eaLnBrk="0" fontAlgn="base" hangingPunct="0">
        <a:spcBef>
          <a:spcPct val="20000"/>
        </a:spcBef>
        <a:spcAft>
          <a:spcPct val="0"/>
        </a:spcAft>
        <a:buChar char="•"/>
        <a:defRPr sz="2439">
          <a:solidFill>
            <a:schemeClr val="tx1"/>
          </a:solidFill>
          <a:latin typeface="+mn-lt"/>
          <a:cs typeface="+mn-cs"/>
        </a:defRPr>
      </a:lvl3pPr>
      <a:lvl4pPr marL="1654418" indent="-235281" algn="l" rtl="0" eaLnBrk="0" fontAlgn="base" hangingPunct="0">
        <a:spcBef>
          <a:spcPct val="20000"/>
        </a:spcBef>
        <a:spcAft>
          <a:spcPct val="0"/>
        </a:spcAft>
        <a:buChar char="–"/>
        <a:defRPr sz="2064">
          <a:solidFill>
            <a:schemeClr val="tx1"/>
          </a:solidFill>
          <a:latin typeface="+mn-lt"/>
          <a:cs typeface="+mn-cs"/>
        </a:defRPr>
      </a:lvl4pPr>
      <a:lvl5pPr marL="2126470" indent="-235281" algn="l" rtl="0" eaLnBrk="0" fontAlgn="base" hangingPunct="0">
        <a:spcBef>
          <a:spcPct val="20000"/>
        </a:spcBef>
        <a:spcAft>
          <a:spcPct val="0"/>
        </a:spcAft>
        <a:buChar char="»"/>
        <a:defRPr sz="2064">
          <a:solidFill>
            <a:schemeClr val="tx1"/>
          </a:solidFill>
          <a:latin typeface="+mn-lt"/>
          <a:cs typeface="+mn-cs"/>
        </a:defRPr>
      </a:lvl5pPr>
      <a:lvl6pPr marL="2600076" indent="-236371" algn="l" rtl="0" fontAlgn="base">
        <a:spcBef>
          <a:spcPct val="20000"/>
        </a:spcBef>
        <a:spcAft>
          <a:spcPct val="0"/>
        </a:spcAft>
        <a:buChar char="»"/>
        <a:defRPr sz="2064">
          <a:solidFill>
            <a:schemeClr val="tx1"/>
          </a:solidFill>
          <a:latin typeface="+mn-lt"/>
          <a:cs typeface="+mn-cs"/>
        </a:defRPr>
      </a:lvl6pPr>
      <a:lvl7pPr marL="3072817" indent="-236371" algn="l" rtl="0" fontAlgn="base">
        <a:spcBef>
          <a:spcPct val="20000"/>
        </a:spcBef>
        <a:spcAft>
          <a:spcPct val="0"/>
        </a:spcAft>
        <a:buChar char="»"/>
        <a:defRPr sz="2064">
          <a:solidFill>
            <a:schemeClr val="tx1"/>
          </a:solidFill>
          <a:latin typeface="+mn-lt"/>
          <a:cs typeface="+mn-cs"/>
        </a:defRPr>
      </a:lvl7pPr>
      <a:lvl8pPr marL="3545558" indent="-236371" algn="l" rtl="0" fontAlgn="base">
        <a:spcBef>
          <a:spcPct val="20000"/>
        </a:spcBef>
        <a:spcAft>
          <a:spcPct val="0"/>
        </a:spcAft>
        <a:buChar char="»"/>
        <a:defRPr sz="2064">
          <a:solidFill>
            <a:schemeClr val="tx1"/>
          </a:solidFill>
          <a:latin typeface="+mn-lt"/>
          <a:cs typeface="+mn-cs"/>
        </a:defRPr>
      </a:lvl8pPr>
      <a:lvl9pPr marL="4018299" indent="-236371" algn="l" rtl="0" fontAlgn="base">
        <a:spcBef>
          <a:spcPct val="20000"/>
        </a:spcBef>
        <a:spcAft>
          <a:spcPct val="0"/>
        </a:spcAft>
        <a:buChar char="»"/>
        <a:defRPr sz="2064">
          <a:solidFill>
            <a:schemeClr val="tx1"/>
          </a:solidFill>
          <a:latin typeface="+mn-lt"/>
          <a:cs typeface="+mn-cs"/>
        </a:defRPr>
      </a:lvl9pPr>
    </p:bodyStyle>
    <p:otherStyle>
      <a:defPPr>
        <a:defRPr lang="sk-SK"/>
      </a:defPPr>
      <a:lvl1pPr marL="0" algn="l" defTabSz="945482" rtl="0" eaLnBrk="1" latinLnBrk="0" hangingPunct="1">
        <a:defRPr sz="1876" kern="1200">
          <a:solidFill>
            <a:schemeClr val="tx1"/>
          </a:solidFill>
          <a:latin typeface="+mn-lt"/>
          <a:ea typeface="+mn-ea"/>
          <a:cs typeface="+mn-cs"/>
        </a:defRPr>
      </a:lvl1pPr>
      <a:lvl2pPr marL="472741" algn="l" defTabSz="945482" rtl="0" eaLnBrk="1" latinLnBrk="0" hangingPunct="1">
        <a:defRPr sz="1876" kern="1200">
          <a:solidFill>
            <a:schemeClr val="tx1"/>
          </a:solidFill>
          <a:latin typeface="+mn-lt"/>
          <a:ea typeface="+mn-ea"/>
          <a:cs typeface="+mn-cs"/>
        </a:defRPr>
      </a:lvl2pPr>
      <a:lvl3pPr marL="945482" algn="l" defTabSz="945482" rtl="0" eaLnBrk="1" latinLnBrk="0" hangingPunct="1">
        <a:defRPr sz="1876" kern="1200">
          <a:solidFill>
            <a:schemeClr val="tx1"/>
          </a:solidFill>
          <a:latin typeface="+mn-lt"/>
          <a:ea typeface="+mn-ea"/>
          <a:cs typeface="+mn-cs"/>
        </a:defRPr>
      </a:lvl3pPr>
      <a:lvl4pPr marL="1418223" algn="l" defTabSz="945482" rtl="0" eaLnBrk="1" latinLnBrk="0" hangingPunct="1">
        <a:defRPr sz="1876" kern="1200">
          <a:solidFill>
            <a:schemeClr val="tx1"/>
          </a:solidFill>
          <a:latin typeface="+mn-lt"/>
          <a:ea typeface="+mn-ea"/>
          <a:cs typeface="+mn-cs"/>
        </a:defRPr>
      </a:lvl4pPr>
      <a:lvl5pPr marL="1890964" algn="l" defTabSz="945482" rtl="0" eaLnBrk="1" latinLnBrk="0" hangingPunct="1">
        <a:defRPr sz="1876" kern="1200">
          <a:solidFill>
            <a:schemeClr val="tx1"/>
          </a:solidFill>
          <a:latin typeface="+mn-lt"/>
          <a:ea typeface="+mn-ea"/>
          <a:cs typeface="+mn-cs"/>
        </a:defRPr>
      </a:lvl5pPr>
      <a:lvl6pPr marL="2363706" algn="l" defTabSz="945482" rtl="0" eaLnBrk="1" latinLnBrk="0" hangingPunct="1">
        <a:defRPr sz="1876" kern="1200">
          <a:solidFill>
            <a:schemeClr val="tx1"/>
          </a:solidFill>
          <a:latin typeface="+mn-lt"/>
          <a:ea typeface="+mn-ea"/>
          <a:cs typeface="+mn-cs"/>
        </a:defRPr>
      </a:lvl6pPr>
      <a:lvl7pPr marL="2836446" algn="l" defTabSz="945482" rtl="0" eaLnBrk="1" latinLnBrk="0" hangingPunct="1">
        <a:defRPr sz="1876" kern="1200">
          <a:solidFill>
            <a:schemeClr val="tx1"/>
          </a:solidFill>
          <a:latin typeface="+mn-lt"/>
          <a:ea typeface="+mn-ea"/>
          <a:cs typeface="+mn-cs"/>
        </a:defRPr>
      </a:lvl7pPr>
      <a:lvl8pPr marL="3309187" algn="l" defTabSz="945482" rtl="0" eaLnBrk="1" latinLnBrk="0" hangingPunct="1">
        <a:defRPr sz="1876" kern="1200">
          <a:solidFill>
            <a:schemeClr val="tx1"/>
          </a:solidFill>
          <a:latin typeface="+mn-lt"/>
          <a:ea typeface="+mn-ea"/>
          <a:cs typeface="+mn-cs"/>
        </a:defRPr>
      </a:lvl8pPr>
      <a:lvl9pPr marL="3781928" algn="l" defTabSz="945482" rtl="0" eaLnBrk="1" latinLnBrk="0" hangingPunct="1">
        <a:defRPr sz="1876"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4.pn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slide" Target="slide3.xml"/><Relationship Id="rId7"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50.png"/><Relationship Id="rId7" Type="http://schemas.openxmlformats.org/officeDocument/2006/relationships/image" Target="../media/image4.png"/><Relationship Id="rId2" Type="http://schemas.openxmlformats.org/officeDocument/2006/relationships/image" Target="../media/image49.png"/><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51.png"/><Relationship Id="rId4" Type="http://schemas.microsoft.com/office/2007/relationships/hdphoto" Target="../media/hdphoto1.wdp"/></Relationships>
</file>

<file path=ppt/slides/_rels/slide42.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hyperlink" Target="https://vk.com/mispps" TargetMode="External"/><Relationship Id="rId3" Type="http://schemas.openxmlformats.org/officeDocument/2006/relationships/image" Target="../media/image52.png"/><Relationship Id="rId7" Type="http://schemas.openxmlformats.org/officeDocument/2006/relationships/hyperlink" Target="https://www.facebook.com/mispps" TargetMode="External"/><Relationship Id="rId12" Type="http://schemas.openxmlformats.org/officeDocument/2006/relationships/image" Target="../media/image5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4.png"/><Relationship Id="rId11" Type="http://schemas.openxmlformats.org/officeDocument/2006/relationships/hyperlink" Target="https://plus.google.com/+Mispps/" TargetMode="External"/><Relationship Id="rId5" Type="http://schemas.openxmlformats.org/officeDocument/2006/relationships/image" Target="../media/image53.png"/><Relationship Id="rId10" Type="http://schemas.openxmlformats.org/officeDocument/2006/relationships/image" Target="../media/image5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Číslo">
            <a:extLst>
              <a:ext uri="{FF2B5EF4-FFF2-40B4-BE49-F238E27FC236}">
                <a16:creationId xmlns:a16="http://schemas.microsoft.com/office/drawing/2014/main" id="{F6552C9E-A355-4882-B1E5-BE2F96F23B0A}"/>
              </a:ext>
            </a:extLst>
          </p:cNvPr>
          <p:cNvSpPr/>
          <p:nvPr/>
        </p:nvSpPr>
        <p:spPr>
          <a:xfrm rot="21136632">
            <a:off x="718931" y="564876"/>
            <a:ext cx="1773184" cy="943843"/>
          </a:xfrm>
          <a:prstGeom prst="ellipse">
            <a:avLst/>
          </a:prstGeom>
          <a:solidFill>
            <a:srgbClr val="7DE77A"/>
          </a:solidFill>
          <a:ln>
            <a:solidFill>
              <a:schemeClr val="tx1">
                <a:lumMod val="75000"/>
                <a:lumOff val="25000"/>
              </a:schemeClr>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pPr algn="ctr" defTabSz="864003">
              <a:defRPr/>
            </a:pPr>
            <a:r>
              <a:rPr lang="sk-SK" sz="5669">
                <a:ln w="15875" cmpd="sng">
                  <a:solidFill>
                    <a:schemeClr val="bg1"/>
                  </a:solidFill>
                </a:ln>
                <a:solidFill>
                  <a:srgbClr val="843C0C"/>
                </a:solidFill>
                <a:effectLst>
                  <a:outerShdw blurRad="50800" dist="38100" dir="2700000" algn="tl" rotWithShape="0">
                    <a:prstClr val="black">
                      <a:alpha val="40000"/>
                    </a:prstClr>
                  </a:outerShdw>
                </a:effectLst>
                <a:latin typeface="Bassoon" pitchFamily="2" charset="0"/>
              </a:rPr>
              <a:t>11</a:t>
            </a:r>
          </a:p>
        </p:txBody>
      </p:sp>
      <p:sp>
        <p:nvSpPr>
          <p:cNvPr id="5" name="Krajina">
            <a:extLst>
              <a:ext uri="{FF2B5EF4-FFF2-40B4-BE49-F238E27FC236}">
                <a16:creationId xmlns:a16="http://schemas.microsoft.com/office/drawing/2014/main" id="{C9AF68FA-3AAF-40AD-8B5D-03D917E427E8}"/>
              </a:ext>
            </a:extLst>
          </p:cNvPr>
          <p:cNvSpPr txBox="1"/>
          <p:nvPr/>
        </p:nvSpPr>
        <p:spPr>
          <a:xfrm rot="21236500">
            <a:off x="4233879" y="792130"/>
            <a:ext cx="4138581" cy="923330"/>
          </a:xfrm>
          <a:prstGeom prst="rect">
            <a:avLst/>
          </a:prstGeom>
          <a:noFill/>
          <a:effectLst/>
        </p:spPr>
        <p:txBody>
          <a:bodyPr wrap="square" rtlCol="0">
            <a:spAutoFit/>
          </a:bodyPr>
          <a:lstStyle/>
          <a:p>
            <a:pPr defTabSz="864003">
              <a:defRPr/>
            </a:pPr>
            <a:r>
              <a:rPr lang="sk-SK" sz="5400" spc="283">
                <a:ln w="15875" cmpd="sng">
                  <a:solidFill>
                    <a:schemeClr val="bg1"/>
                  </a:solidFill>
                </a:ln>
                <a:solidFill>
                  <a:schemeClr val="accent2">
                    <a:lumMod val="50000"/>
                  </a:schemeClr>
                </a:solidFill>
                <a:effectLst>
                  <a:outerShdw blurRad="38100" dist="38100" dir="2700000" algn="tl">
                    <a:srgbClr val="000000">
                      <a:alpha val="43137"/>
                    </a:srgbClr>
                  </a:outerShdw>
                </a:effectLst>
                <a:latin typeface="Lemon" panose="02000000000000000000" pitchFamily="2" charset="0"/>
              </a:rPr>
              <a:t>SLOVAKIA</a:t>
            </a:r>
          </a:p>
        </p:txBody>
      </p:sp>
      <p:pic>
        <p:nvPicPr>
          <p:cNvPr id="6" name="Vlajka">
            <a:extLst>
              <a:ext uri="{FF2B5EF4-FFF2-40B4-BE49-F238E27FC236}">
                <a16:creationId xmlns:a16="http://schemas.microsoft.com/office/drawing/2014/main" id="{5C0975F3-E542-4F05-A9BC-E167742FC1A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532973" y="634251"/>
            <a:ext cx="1491978" cy="1039411"/>
          </a:xfrm>
          <a:prstGeom prst="rect">
            <a:avLst/>
          </a:prstGeom>
          <a:effectLst>
            <a:outerShdw blurRad="63500" dist="50800" dir="2700000" algn="tl" rotWithShape="0">
              <a:prstClr val="black">
                <a:alpha val="85000"/>
              </a:prstClr>
            </a:outerShdw>
          </a:effectLst>
        </p:spPr>
      </p:pic>
      <p:pic>
        <p:nvPicPr>
          <p:cNvPr id="8" name="Kresba">
            <a:extLst>
              <a:ext uri="{FF2B5EF4-FFF2-40B4-BE49-F238E27FC236}">
                <a16:creationId xmlns:a16="http://schemas.microsoft.com/office/drawing/2014/main" id="{013CDC11-37CA-4736-A712-EEF3650B3E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21232826">
            <a:off x="3209926" y="1785313"/>
            <a:ext cx="6773366" cy="3815663"/>
          </a:xfrm>
          <a:prstGeom prst="rect">
            <a:avLst/>
          </a:prstGeom>
          <a:ln w="44450" cmpd="sng">
            <a:solidFill>
              <a:schemeClr val="accent6">
                <a:lumMod val="50000"/>
              </a:schemeClr>
            </a:solidFill>
          </a:ln>
          <a:effectLst>
            <a:outerShdw blurRad="254000" dist="190500" dir="2700000" algn="tl" rotWithShape="0">
              <a:srgbClr val="333333">
                <a:alpha val="95000"/>
              </a:srgbClr>
            </a:outerShdw>
          </a:effectLst>
        </p:spPr>
      </p:pic>
      <p:sp>
        <p:nvSpPr>
          <p:cNvPr id="9" name="Miesto">
            <a:extLst>
              <a:ext uri="{FF2B5EF4-FFF2-40B4-BE49-F238E27FC236}">
                <a16:creationId xmlns:a16="http://schemas.microsoft.com/office/drawing/2014/main" id="{116F44E4-C5FD-400B-BC64-CBCADE949C17}"/>
              </a:ext>
            </a:extLst>
          </p:cNvPr>
          <p:cNvSpPr/>
          <p:nvPr/>
        </p:nvSpPr>
        <p:spPr>
          <a:xfrm rot="21195024">
            <a:off x="6614875" y="5659286"/>
            <a:ext cx="4645823" cy="584775"/>
          </a:xfrm>
          <a:prstGeom prst="rect">
            <a:avLst/>
          </a:prstGeom>
        </p:spPr>
        <p:txBody>
          <a:bodyPr wrap="none">
            <a:spAutoFit/>
          </a:bodyPr>
          <a:lstStyle/>
          <a:p>
            <a:pPr lvl="0" algn="r" defTabSz="864003"/>
            <a:r>
              <a:rPr lang="sk-SK" sz="3200">
                <a:ln w="0" cmpd="sng">
                  <a:solidFill>
                    <a:schemeClr val="bg1">
                      <a:lumMod val="75000"/>
                    </a:schemeClr>
                  </a:solidFill>
                </a:ln>
                <a:solidFill>
                  <a:srgbClr val="843C0C"/>
                </a:solidFill>
                <a:effectLst>
                  <a:innerShdw blurRad="63500" dist="63500" dir="13500000">
                    <a:prstClr val="black">
                      <a:alpha val="50000"/>
                    </a:prstClr>
                  </a:innerShdw>
                </a:effectLst>
                <a:latin typeface="Lemon" panose="02000000000000000000" pitchFamily="2" charset="0"/>
              </a:rPr>
              <a:t>Danube river arms</a:t>
            </a:r>
          </a:p>
        </p:txBody>
      </p:sp>
      <p:sp>
        <p:nvSpPr>
          <p:cNvPr id="2" name="Autori">
            <a:extLst>
              <a:ext uri="{FF2B5EF4-FFF2-40B4-BE49-F238E27FC236}">
                <a16:creationId xmlns:a16="http://schemas.microsoft.com/office/drawing/2014/main" id="{55C13FEA-EC84-49A3-A4DB-D20876E43ED2}"/>
              </a:ext>
            </a:extLst>
          </p:cNvPr>
          <p:cNvSpPr/>
          <p:nvPr/>
        </p:nvSpPr>
        <p:spPr>
          <a:xfrm>
            <a:off x="663555" y="6179683"/>
            <a:ext cx="2137124" cy="461665"/>
          </a:xfrm>
          <a:prstGeom prst="rect">
            <a:avLst/>
          </a:prstGeom>
        </p:spPr>
        <p:txBody>
          <a:bodyPr wrap="none">
            <a:spAutoFit/>
          </a:bodyPr>
          <a:lstStyle/>
          <a:p>
            <a:pPr lvl="0" defTabSz="864003"/>
            <a:r>
              <a:rPr lang="sk-SK" sz="2400">
                <a:ln w="6350" cmpd="sng">
                  <a:noFill/>
                </a:ln>
                <a:solidFill>
                  <a:schemeClr val="accent2">
                    <a:lumMod val="50000"/>
                  </a:schemeClr>
                </a:solidFill>
                <a:effectLst>
                  <a:innerShdw blurRad="50800" dist="50800" dir="13500000">
                    <a:prstClr val="black">
                      <a:alpha val="50000"/>
                    </a:prstClr>
                  </a:innerShdw>
                </a:effectLst>
                <a:latin typeface="Lemon" panose="02000000000000000000" pitchFamily="2" charset="0"/>
              </a:rPr>
              <a:t>ERIK, STEVE</a:t>
            </a:r>
          </a:p>
        </p:txBody>
      </p:sp>
      <p:pic>
        <p:nvPicPr>
          <p:cNvPr id="10" name="Rám">
            <a:extLst>
              <a:ext uri="{FF2B5EF4-FFF2-40B4-BE49-F238E27FC236}">
                <a16:creationId xmlns:a16="http://schemas.microsoft.com/office/drawing/2014/main" id="{F25C960B-EE79-4D4D-A312-FA296EB2BB1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Tree>
    <p:extLst>
      <p:ext uri="{BB962C8B-B14F-4D97-AF65-F5344CB8AC3E}">
        <p14:creationId xmlns:p14="http://schemas.microsoft.com/office/powerpoint/2010/main" val="1494616267"/>
      </p:ext>
    </p:extLst>
  </p:cSld>
  <p:clrMapOvr>
    <a:masterClrMapping/>
  </p:clrMapOvr>
  <mc:AlternateContent xmlns:mc="http://schemas.openxmlformats.org/markup-compatibility/2006" xmlns:p14="http://schemas.microsoft.com/office/powerpoint/2010/main">
    <mc:Choice Requires="p14">
      <p:transition spd="slow" p14:dur="2000" advClick="0" advTm="16000">
        <p:fade/>
        <p:sndAc>
          <p:stSnd loop="1">
            <p:snd r:embed="rId2" name="George Winston - Secret Garden.wav"/>
          </p:stSnd>
        </p:sndAc>
      </p:transition>
    </mc:Choice>
    <mc:Fallback xmlns="">
      <p:transition spd="slow" advClick="0" advTm="16000">
        <p:fade/>
        <p:sndAc>
          <p:stSnd loop="1">
            <p:snd r:embed="rId6" name="George Winston - Secret Garde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500"/>
                                  </p:stCondLst>
                                  <p:iterate type="lt">
                                    <p:tmAbs val="500"/>
                                  </p:iterate>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par>
                          <p:cTn id="7" fill="hold">
                            <p:stCondLst>
                              <p:cond delay="4001"/>
                            </p:stCondLst>
                            <p:childTnLst>
                              <p:par>
                                <p:cTn id="8" presetID="9" presetClass="entr" presetSubtype="0" fill="hold" nodeType="after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ssolve">
                                      <p:cBhvr>
                                        <p:cTn id="10" dur="1500"/>
                                        <p:tgtEl>
                                          <p:spTgt spid="6"/>
                                        </p:tgtEl>
                                      </p:cBhvr>
                                    </p:animEffect>
                                  </p:childTnLst>
                                </p:cTn>
                              </p:par>
                            </p:childTnLst>
                          </p:cTn>
                        </p:par>
                        <p:par>
                          <p:cTn id="11" fill="hold">
                            <p:stCondLst>
                              <p:cond delay="5501"/>
                            </p:stCondLst>
                            <p:childTnLst>
                              <p:par>
                                <p:cTn id="12" presetID="21" presetClass="entr" presetSubtype="8" fill="hold" grpId="0" nodeType="afterEffect">
                                  <p:stCondLst>
                                    <p:cond delay="1000"/>
                                  </p:stCondLst>
                                  <p:childTnLst>
                                    <p:set>
                                      <p:cBhvr>
                                        <p:cTn id="13" dur="1" fill="hold">
                                          <p:stCondLst>
                                            <p:cond delay="0"/>
                                          </p:stCondLst>
                                        </p:cTn>
                                        <p:tgtEl>
                                          <p:spTgt spid="4"/>
                                        </p:tgtEl>
                                        <p:attrNameLst>
                                          <p:attrName>style.visibility</p:attrName>
                                        </p:attrNameLst>
                                      </p:cBhvr>
                                      <p:to>
                                        <p:strVal val="visible"/>
                                      </p:to>
                                    </p:set>
                                    <p:animEffect transition="in" filter="wheel(8)">
                                      <p:cBhvr>
                                        <p:cTn id="14" dur="2000"/>
                                        <p:tgtEl>
                                          <p:spTgt spid="4"/>
                                        </p:tgtEl>
                                      </p:cBhvr>
                                    </p:animEffect>
                                  </p:childTnLst>
                                </p:cTn>
                              </p:par>
                            </p:childTnLst>
                          </p:cTn>
                        </p:par>
                        <p:par>
                          <p:cTn id="15" fill="hold">
                            <p:stCondLst>
                              <p:cond delay="8501"/>
                            </p:stCondLst>
                            <p:childTnLst>
                              <p:par>
                                <p:cTn id="16" presetID="2" presetClass="entr" presetSubtype="6" fill="hold" grpId="0" nodeType="afterEffect">
                                  <p:stCondLst>
                                    <p:cond delay="50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childTnLst>
                          </p:cTn>
                        </p:par>
                        <p:par>
                          <p:cTn id="20" fill="hold">
                            <p:stCondLst>
                              <p:cond delay="11001"/>
                            </p:stCondLst>
                            <p:childTnLst>
                              <p:par>
                                <p:cTn id="21" presetID="43" presetClass="entr" presetSubtype="0" fill="hold" grpId="0" nodeType="afterEffect">
                                  <p:stCondLst>
                                    <p:cond delay="500"/>
                                  </p:stCondLst>
                                  <p:iterate type="lt">
                                    <p:tmPct val="10000"/>
                                  </p:iterate>
                                  <p:childTnLst>
                                    <p:set>
                                      <p:cBhvr>
                                        <p:cTn id="22" dur="1" fill="hold">
                                          <p:stCondLst>
                                            <p:cond delay="0"/>
                                          </p:stCondLst>
                                        </p:cTn>
                                        <p:tgtEl>
                                          <p:spTgt spid="2"/>
                                        </p:tgtEl>
                                        <p:attrNameLst>
                                          <p:attrName>style.visibility</p:attrName>
                                        </p:attrNameLst>
                                      </p:cBhvr>
                                      <p:to>
                                        <p:strVal val="visible"/>
                                      </p:to>
                                    </p:set>
                                    <p:animEffect transition="in" filter="fade">
                                      <p:cBhvr>
                                        <p:cTn id="23" dur="200"/>
                                        <p:tgtEl>
                                          <p:spTgt spid="2"/>
                                        </p:tgtEl>
                                      </p:cBhvr>
                                    </p:animEffect>
                                    <p:anim calcmode="lin" valueType="num">
                                      <p:cBhvr>
                                        <p:cTn id="24" dur="800" fill="hold"/>
                                        <p:tgtEl>
                                          <p:spTgt spid="2"/>
                                        </p:tgtEl>
                                        <p:attrNameLst>
                                          <p:attrName>ppt_x</p:attrName>
                                        </p:attrNameLst>
                                      </p:cBhvr>
                                      <p:tavLst>
                                        <p:tav tm="0">
                                          <p:val>
                                            <p:strVal val="#ppt_x"/>
                                          </p:val>
                                        </p:tav>
                                        <p:tav tm="100000">
                                          <p:val>
                                            <p:strVal val="#ppt_x"/>
                                          </p:val>
                                        </p:tav>
                                      </p:tavLst>
                                    </p:anim>
                                    <p:anim calcmode="lin" valueType="num">
                                      <p:cBhvr>
                                        <p:cTn id="25" dur="800" fill="hold"/>
                                        <p:tgtEl>
                                          <p:spTgt spid="2"/>
                                        </p:tgtEl>
                                        <p:attrNameLst>
                                          <p:attrName>ppt_y</p:attrName>
                                        </p:attrNameLst>
                                      </p:cBhvr>
                                      <p:tavLst>
                                        <p:tav tm="0">
                                          <p:val>
                                            <p:strVal val="#ppt_y+0.31"/>
                                          </p:val>
                                        </p:tav>
                                        <p:tav tm="100000">
                                          <p:val>
                                            <p:strVal val="#ppt_y+0.31"/>
                                          </p:val>
                                        </p:tav>
                                      </p:tavLst>
                                    </p:anim>
                                    <p:anim calcmode="lin" valueType="num">
                                      <p:cBhvr>
                                        <p:cTn id="26" dur="1200" decel="50000" fill="hold">
                                          <p:stCondLst>
                                            <p:cond delay="8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7" dur="1200" decel="50000" fill="hold">
                                          <p:stCondLst>
                                            <p:cond delay="8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build="p"/>
      <p:bldP spid="9" grpId="0"/>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Kresba">
            <a:extLst>
              <a:ext uri="{FF2B5EF4-FFF2-40B4-BE49-F238E27FC236}">
                <a16:creationId xmlns:a16="http://schemas.microsoft.com/office/drawing/2014/main" id="{013CDC11-37CA-4736-A712-EEF3650B3EA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403682" y="1430620"/>
            <a:ext cx="10105653" cy="5153882"/>
          </a:xfrm>
          <a:prstGeom prst="rect">
            <a:avLst/>
          </a:prstGeom>
          <a:noFill/>
          <a:ln w="44450" cmpd="sng">
            <a:noFill/>
          </a:ln>
          <a:effectLst/>
        </p:spPr>
      </p:pic>
      <p:pic>
        <p:nvPicPr>
          <p:cNvPr id="4" name="Globus">
            <a:extLst>
              <a:ext uri="{FF2B5EF4-FFF2-40B4-BE49-F238E27FC236}">
                <a16:creationId xmlns:a16="http://schemas.microsoft.com/office/drawing/2014/main" id="{191BAEED-938D-4DE7-A9A5-42468300AB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57031" y="212098"/>
            <a:ext cx="2437043" cy="2437043"/>
          </a:xfrm>
          <a:prstGeom prst="rect">
            <a:avLst/>
          </a:prstGeom>
        </p:spPr>
      </p:pic>
      <p:pic>
        <p:nvPicPr>
          <p:cNvPr id="13" name="Šípka">
            <a:extLst>
              <a:ext uri="{FF2B5EF4-FFF2-40B4-BE49-F238E27FC236}">
                <a16:creationId xmlns:a16="http://schemas.microsoft.com/office/drawing/2014/main" id="{219F9995-3E98-45D8-BF22-F8BAA4EDD71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21212286">
            <a:off x="2089265" y="5748869"/>
            <a:ext cx="529067" cy="507906"/>
          </a:xfrm>
          <a:prstGeom prst="rect">
            <a:avLst/>
          </a:prstGeom>
          <a:noFill/>
        </p:spPr>
      </p:pic>
      <p:sp>
        <p:nvSpPr>
          <p:cNvPr id="19" name="MIesto 2">
            <a:extLst>
              <a:ext uri="{FF2B5EF4-FFF2-40B4-BE49-F238E27FC236}">
                <a16:creationId xmlns:a16="http://schemas.microsoft.com/office/drawing/2014/main" id="{D2E1F5E2-4A19-4E59-A3A0-A627A5E7DAA3}"/>
              </a:ext>
            </a:extLst>
          </p:cNvPr>
          <p:cNvSpPr/>
          <p:nvPr/>
        </p:nvSpPr>
        <p:spPr>
          <a:xfrm>
            <a:off x="7775868" y="5827414"/>
            <a:ext cx="3193502" cy="461665"/>
          </a:xfrm>
          <a:prstGeom prst="rect">
            <a:avLst/>
          </a:prstGeom>
        </p:spPr>
        <p:txBody>
          <a:bodyPr wrap="none">
            <a:spAutoFit/>
          </a:bodyPr>
          <a:lstStyle/>
          <a:p>
            <a:pPr lvl="0" algn="r" defTabSz="864003"/>
            <a:r>
              <a:rPr lang="sk-SK" sz="2400">
                <a:ln w="0" cmpd="sng">
                  <a:noFill/>
                </a:ln>
                <a:solidFill>
                  <a:srgbClr val="843C0C"/>
                </a:solidFill>
                <a:effectLst>
                  <a:innerShdw blurRad="50800" dist="50800" dir="13500000">
                    <a:prstClr val="black">
                      <a:alpha val="50000"/>
                    </a:prstClr>
                  </a:innerShdw>
                </a:effectLst>
                <a:latin typeface="Lemon" panose="02000000000000000000" pitchFamily="2" charset="0"/>
              </a:rPr>
              <a:t>floodplain forest</a:t>
            </a:r>
          </a:p>
        </p:txBody>
      </p:sp>
      <p:sp>
        <p:nvSpPr>
          <p:cNvPr id="5" name="MIesto 1">
            <a:extLst>
              <a:ext uri="{FF2B5EF4-FFF2-40B4-BE49-F238E27FC236}">
                <a16:creationId xmlns:a16="http://schemas.microsoft.com/office/drawing/2014/main" id="{9C8CACE1-7545-4AE8-8300-CEC2B58A60FB}"/>
              </a:ext>
            </a:extLst>
          </p:cNvPr>
          <p:cNvSpPr/>
          <p:nvPr/>
        </p:nvSpPr>
        <p:spPr>
          <a:xfrm>
            <a:off x="7049708" y="5241608"/>
            <a:ext cx="4645823" cy="584775"/>
          </a:xfrm>
          <a:prstGeom prst="rect">
            <a:avLst/>
          </a:prstGeom>
        </p:spPr>
        <p:txBody>
          <a:bodyPr wrap="none">
            <a:spAutoFit/>
          </a:bodyPr>
          <a:lstStyle/>
          <a:p>
            <a:pPr lvl="0" algn="r" defTabSz="864003"/>
            <a:r>
              <a:rPr lang="sk-SK" sz="3200">
                <a:ln w="6350" cmpd="sng">
                  <a:noFill/>
                </a:ln>
                <a:solidFill>
                  <a:srgbClr val="843C0C"/>
                </a:solidFill>
                <a:effectLst>
                  <a:innerShdw blurRad="50800" dist="63500" dir="13500000">
                    <a:prstClr val="black">
                      <a:alpha val="50000"/>
                    </a:prstClr>
                  </a:innerShdw>
                </a:effectLst>
                <a:latin typeface="Lemon" panose="02000000000000000000" pitchFamily="2" charset="0"/>
              </a:rPr>
              <a:t>Danube river arms</a:t>
            </a:r>
          </a:p>
        </p:txBody>
      </p:sp>
      <p:pic>
        <p:nvPicPr>
          <p:cNvPr id="10" name="Rám">
            <a:extLst>
              <a:ext uri="{FF2B5EF4-FFF2-40B4-BE49-F238E27FC236}">
                <a16:creationId xmlns:a16="http://schemas.microsoft.com/office/drawing/2014/main" id="{D61B4131-30C0-4FBB-8299-D0F24676E5E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11" name="Krajina">
            <a:extLst>
              <a:ext uri="{FF2B5EF4-FFF2-40B4-BE49-F238E27FC236}">
                <a16:creationId xmlns:a16="http://schemas.microsoft.com/office/drawing/2014/main" id="{FB7A4DAB-BA56-4162-9403-21887AD6F968}"/>
              </a:ext>
            </a:extLst>
          </p:cNvPr>
          <p:cNvSpPr txBox="1"/>
          <p:nvPr/>
        </p:nvSpPr>
        <p:spPr>
          <a:xfrm>
            <a:off x="6793937" y="802284"/>
            <a:ext cx="4138581" cy="923330"/>
          </a:xfrm>
          <a:prstGeom prst="rect">
            <a:avLst/>
          </a:prstGeom>
          <a:noFill/>
          <a:effectLst>
            <a:outerShdw blurRad="63500" dist="63500" dir="2700000" algn="tl" rotWithShape="0">
              <a:prstClr val="black">
                <a:alpha val="40000"/>
              </a:prstClr>
            </a:outerShdw>
          </a:effectLst>
        </p:spPr>
        <p:txBody>
          <a:bodyPr wrap="square" rtlCol="0">
            <a:spAutoFit/>
          </a:bodyPr>
          <a:lstStyle/>
          <a:p>
            <a:pPr defTabSz="864003">
              <a:defRPr/>
            </a:pPr>
            <a:r>
              <a:rPr lang="sk-SK" sz="5400" spc="283">
                <a:ln w="15875" cmpd="sng">
                  <a:solidFill>
                    <a:schemeClr val="bg1"/>
                  </a:solidFill>
                </a:ln>
                <a:solidFill>
                  <a:schemeClr val="accent2">
                    <a:lumMod val="50000"/>
                  </a:schemeClr>
                </a:solidFill>
                <a:effectLst>
                  <a:outerShdw blurRad="50800" dist="38100" dir="2700000" algn="tl" rotWithShape="0">
                    <a:prstClr val="black">
                      <a:alpha val="40000"/>
                    </a:prstClr>
                  </a:outerShdw>
                </a:effectLst>
                <a:latin typeface="Lemon" panose="02000000000000000000" pitchFamily="2" charset="0"/>
              </a:rPr>
              <a:t>SLOVAKIA</a:t>
            </a:r>
          </a:p>
        </p:txBody>
      </p:sp>
      <p:pic>
        <p:nvPicPr>
          <p:cNvPr id="17" name="Myš">
            <a:extLst>
              <a:ext uri="{FF2B5EF4-FFF2-40B4-BE49-F238E27FC236}">
                <a16:creationId xmlns:a16="http://schemas.microsoft.com/office/drawing/2014/main" id="{6933E1B4-010A-42A3-A657-3B89CEA8C032}"/>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rot="21375110">
            <a:off x="11556415" y="6081134"/>
            <a:ext cx="676475" cy="666948"/>
          </a:xfrm>
          <a:prstGeom prst="rect">
            <a:avLst/>
          </a:prstGeom>
          <a:effectLst>
            <a:outerShdw blurRad="50800" dist="63500" dir="3600000" algn="tl" rotWithShape="0">
              <a:prstClr val="black">
                <a:alpha val="56000"/>
              </a:prstClr>
            </a:outerShdw>
          </a:effectLst>
        </p:spPr>
      </p:pic>
    </p:spTree>
    <p:extLst>
      <p:ext uri="{BB962C8B-B14F-4D97-AF65-F5344CB8AC3E}">
        <p14:creationId xmlns:p14="http://schemas.microsoft.com/office/powerpoint/2010/main" val="3820517585"/>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par>
                          <p:cTn id="10" fill="hold">
                            <p:stCondLst>
                              <p:cond delay="2000"/>
                            </p:stCondLst>
                            <p:childTnLst>
                              <p:par>
                                <p:cTn id="11" presetID="42" presetClass="entr" presetSubtype="0" fill="hold" grpId="0" nodeType="after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000"/>
                                        <p:tgtEl>
                                          <p:spTgt spid="5"/>
                                        </p:tgtEl>
                                      </p:cBhvr>
                                    </p:animEffect>
                                    <p:anim calcmode="lin" valueType="num">
                                      <p:cBhvr>
                                        <p:cTn id="14" dur="2000" fill="hold"/>
                                        <p:tgtEl>
                                          <p:spTgt spid="5"/>
                                        </p:tgtEl>
                                        <p:attrNameLst>
                                          <p:attrName>ppt_x</p:attrName>
                                        </p:attrNameLst>
                                      </p:cBhvr>
                                      <p:tavLst>
                                        <p:tav tm="0">
                                          <p:val>
                                            <p:strVal val="#ppt_x"/>
                                          </p:val>
                                        </p:tav>
                                        <p:tav tm="100000">
                                          <p:val>
                                            <p:strVal val="#ppt_x"/>
                                          </p:val>
                                        </p:tav>
                                      </p:tavLst>
                                    </p:anim>
                                    <p:anim calcmode="lin" valueType="num">
                                      <p:cBhvr>
                                        <p:cTn id="15" dur="2000" fill="hold"/>
                                        <p:tgtEl>
                                          <p:spTgt spid="5"/>
                                        </p:tgtEl>
                                        <p:attrNameLst>
                                          <p:attrName>ppt_y</p:attrName>
                                        </p:attrNameLst>
                                      </p:cBhvr>
                                      <p:tavLst>
                                        <p:tav tm="0">
                                          <p:val>
                                            <p:strVal val="#ppt_y+.1"/>
                                          </p:val>
                                        </p:tav>
                                        <p:tav tm="100000">
                                          <p:val>
                                            <p:strVal val="#ppt_y"/>
                                          </p:val>
                                        </p:tav>
                                      </p:tavLst>
                                    </p:anim>
                                  </p:childTnLst>
                                </p:cTn>
                              </p:par>
                              <p:par>
                                <p:cTn id="16" presetID="53" presetClass="entr" presetSubtype="16" fill="hold" grpId="0" nodeType="withEffect">
                                  <p:stCondLst>
                                    <p:cond delay="1000"/>
                                  </p:stCondLst>
                                  <p:childTnLst>
                                    <p:set>
                                      <p:cBhvr>
                                        <p:cTn id="17" dur="1" fill="hold">
                                          <p:stCondLst>
                                            <p:cond delay="0"/>
                                          </p:stCondLst>
                                        </p:cTn>
                                        <p:tgtEl>
                                          <p:spTgt spid="19"/>
                                        </p:tgtEl>
                                        <p:attrNameLst>
                                          <p:attrName>style.visibility</p:attrName>
                                        </p:attrNameLst>
                                      </p:cBhvr>
                                      <p:to>
                                        <p:strVal val="visible"/>
                                      </p:to>
                                    </p:set>
                                    <p:anim calcmode="lin" valueType="num">
                                      <p:cBhvr>
                                        <p:cTn id="18" dur="2000" fill="hold"/>
                                        <p:tgtEl>
                                          <p:spTgt spid="19"/>
                                        </p:tgtEl>
                                        <p:attrNameLst>
                                          <p:attrName>ppt_w</p:attrName>
                                        </p:attrNameLst>
                                      </p:cBhvr>
                                      <p:tavLst>
                                        <p:tav tm="0">
                                          <p:val>
                                            <p:fltVal val="0"/>
                                          </p:val>
                                        </p:tav>
                                        <p:tav tm="100000">
                                          <p:val>
                                            <p:strVal val="#ppt_w"/>
                                          </p:val>
                                        </p:tav>
                                      </p:tavLst>
                                    </p:anim>
                                    <p:anim calcmode="lin" valueType="num">
                                      <p:cBhvr>
                                        <p:cTn id="19" dur="2000" fill="hold"/>
                                        <p:tgtEl>
                                          <p:spTgt spid="19"/>
                                        </p:tgtEl>
                                        <p:attrNameLst>
                                          <p:attrName>ppt_h</p:attrName>
                                        </p:attrNameLst>
                                      </p:cBhvr>
                                      <p:tavLst>
                                        <p:tav tm="0">
                                          <p:val>
                                            <p:fltVal val="0"/>
                                          </p:val>
                                        </p:tav>
                                        <p:tav tm="100000">
                                          <p:val>
                                            <p:strVal val="#ppt_h"/>
                                          </p:val>
                                        </p:tav>
                                      </p:tavLst>
                                    </p:anim>
                                    <p:animEffect transition="in" filter="fade">
                                      <p:cBhvr>
                                        <p:cTn id="20" dur="2000"/>
                                        <p:tgtEl>
                                          <p:spTgt spid="19"/>
                                        </p:tgtEl>
                                      </p:cBhvr>
                                    </p:animEffect>
                                  </p:childTnLst>
                                </p:cTn>
                              </p:par>
                            </p:childTnLst>
                          </p:cTn>
                        </p:par>
                        <p:par>
                          <p:cTn id="21" fill="hold">
                            <p:stCondLst>
                              <p:cond delay="5000"/>
                            </p:stCondLst>
                            <p:childTnLst>
                              <p:par>
                                <p:cTn id="22" presetID="42" presetClass="entr" presetSubtype="0" fill="hold" nodeType="afterEffect">
                                  <p:stCondLst>
                                    <p:cond delay="50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2000"/>
                                        <p:tgtEl>
                                          <p:spTgt spid="13"/>
                                        </p:tgtEl>
                                      </p:cBhvr>
                                    </p:animEffect>
                                    <p:anim calcmode="lin" valueType="num">
                                      <p:cBhvr>
                                        <p:cTn id="25" dur="2000" fill="hold"/>
                                        <p:tgtEl>
                                          <p:spTgt spid="13"/>
                                        </p:tgtEl>
                                        <p:attrNameLst>
                                          <p:attrName>ppt_x</p:attrName>
                                        </p:attrNameLst>
                                      </p:cBhvr>
                                      <p:tavLst>
                                        <p:tav tm="0">
                                          <p:val>
                                            <p:strVal val="#ppt_x"/>
                                          </p:val>
                                        </p:tav>
                                        <p:tav tm="100000">
                                          <p:val>
                                            <p:strVal val="#ppt_x"/>
                                          </p:val>
                                        </p:tav>
                                      </p:tavLst>
                                    </p:anim>
                                    <p:anim calcmode="lin" valueType="num">
                                      <p:cBhvr>
                                        <p:cTn id="26" dur="2000" fill="hold"/>
                                        <p:tgtEl>
                                          <p:spTgt spid="13"/>
                                        </p:tgtEl>
                                        <p:attrNameLst>
                                          <p:attrName>ppt_y</p:attrName>
                                        </p:attrNameLst>
                                      </p:cBhvr>
                                      <p:tavLst>
                                        <p:tav tm="0">
                                          <p:val>
                                            <p:strVal val="#ppt_y+.1"/>
                                          </p:val>
                                        </p:tav>
                                        <p:tav tm="100000">
                                          <p:val>
                                            <p:strVal val="#ppt_y"/>
                                          </p:val>
                                        </p:tav>
                                      </p:tavLst>
                                    </p:anim>
                                  </p:childTnLst>
                                </p:cTn>
                              </p:par>
                            </p:childTnLst>
                          </p:cTn>
                        </p:par>
                        <p:par>
                          <p:cTn id="27" fill="hold">
                            <p:stCondLst>
                              <p:cond delay="7500"/>
                            </p:stCondLst>
                            <p:childTnLst>
                              <p:par>
                                <p:cTn id="28" presetID="10" presetClass="entr" presetSubtype="0" fill="hold" nodeType="afterEffect">
                                  <p:stCondLst>
                                    <p:cond delay="500"/>
                                  </p:stCondLst>
                                  <p:childTnLst>
                                    <p:set>
                                      <p:cBhvr>
                                        <p:cTn id="29" dur="1" fill="hold">
                                          <p:stCondLst>
                                            <p:cond delay="0"/>
                                          </p:stCondLst>
                                        </p:cTn>
                                        <p:tgtEl>
                                          <p:spTgt spid="17"/>
                                        </p:tgtEl>
                                        <p:attrNameLst>
                                          <p:attrName>style.visibility</p:attrName>
                                        </p:attrNameLst>
                                      </p:cBhvr>
                                      <p:to>
                                        <p:strVal val="visible"/>
                                      </p:to>
                                    </p:set>
                                    <p:animEffect transition="in" filter="fade">
                                      <p:cBhvr>
                                        <p:cTn id="30" dur="1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Rám">
            <a:extLst>
              <a:ext uri="{FF2B5EF4-FFF2-40B4-BE49-F238E27FC236}">
                <a16:creationId xmlns:a16="http://schemas.microsoft.com/office/drawing/2014/main" id="{89EC8B39-0AC2-4840-98AA-A7376F729C2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17" name="SVK">
            <a:extLst>
              <a:ext uri="{FF2B5EF4-FFF2-40B4-BE49-F238E27FC236}">
                <a16:creationId xmlns:a16="http://schemas.microsoft.com/office/drawing/2014/main" id="{713407FA-DC80-4B08-8557-96AB26639BC7}"/>
              </a:ext>
            </a:extLst>
          </p:cNvPr>
          <p:cNvSpPr txBox="1"/>
          <p:nvPr/>
        </p:nvSpPr>
        <p:spPr>
          <a:xfrm>
            <a:off x="778213" y="4770000"/>
            <a:ext cx="11206263" cy="1718612"/>
          </a:xfrm>
          <a:prstGeom prst="rect">
            <a:avLst/>
          </a:prstGeom>
          <a:gradFill>
            <a:gsLst>
              <a:gs pos="30000">
                <a:schemeClr val="accent6">
                  <a:lumMod val="60000"/>
                  <a:lumOff val="40000"/>
                </a:schemeClr>
              </a:gs>
              <a:gs pos="0">
                <a:schemeClr val="accent6">
                  <a:lumMod val="75000"/>
                </a:schemeClr>
              </a:gs>
              <a:gs pos="70000">
                <a:schemeClr val="accent6">
                  <a:lumMod val="60000"/>
                  <a:lumOff val="40000"/>
                </a:schemeClr>
              </a:gs>
              <a:gs pos="100000">
                <a:schemeClr val="accent6">
                  <a:lumMod val="75000"/>
                </a:schemeClr>
              </a:gs>
            </a:gsLst>
            <a:lin ang="16200000" scaled="1"/>
          </a:gradFill>
          <a:ln w="19050">
            <a:solidFill>
              <a:schemeClr val="tx1"/>
            </a:solidFill>
          </a:ln>
          <a:effectLst>
            <a:outerShdw blurRad="76200" dist="76200" dir="2700000" algn="tl" rotWithShape="0">
              <a:prstClr val="black">
                <a:alpha val="50000"/>
              </a:prstClr>
            </a:outerShdw>
          </a:effectLst>
        </p:spPr>
        <p:txBody>
          <a:bodyPr wrap="square" rtlCol="0">
            <a:spAutoFit/>
          </a:bodyPr>
          <a:lstStyle/>
          <a:p>
            <a:pPr algn="just" defTabSz="945490">
              <a:defRPr/>
            </a:pPr>
            <a:r>
              <a:rPr lang="sk-SK" sz="2068" kern="0">
                <a:ln>
                  <a:solidFill>
                    <a:prstClr val="white"/>
                  </a:solidFill>
                </a:ln>
                <a:solidFill>
                  <a:srgbClr val="FF0000"/>
                </a:solidFill>
                <a:latin typeface="Merlin CE" pitchFamily="2" charset="0"/>
              </a:rPr>
              <a:t>    </a:t>
            </a:r>
            <a:r>
              <a:rPr lang="sk-SK" sz="2068" kern="0">
                <a:ln>
                  <a:solidFill>
                    <a:prstClr val="black"/>
                  </a:solidFill>
                </a:ln>
                <a:solidFill>
                  <a:schemeClr val="accent4">
                    <a:lumMod val="40000"/>
                    <a:lumOff val="60000"/>
                  </a:schemeClr>
                </a:solidFill>
                <a:latin typeface="Merlin CE" pitchFamily="2" charset="0"/>
              </a:rPr>
              <a:t>S</a:t>
            </a:r>
            <a:r>
              <a:rPr lang="sk-SK" sz="1700" i="1" kern="0">
                <a:solidFill>
                  <a:prstClr val="black"/>
                </a:solidFill>
              </a:rPr>
              <a:t>ystém riečnych ramien, močiarov a lesov v úseku Dunaja pod Bratislavou tvorí najväčšiu vnútrozemskú riečnu deltu v Európe. Najvzácnejšou prírodnou hodnotou územia je ramenná sústava, ktorej ostrovy sú porastené zvyškami lužných lesov. Dunajské luhy predstavujú najväčšiu rozlohu lužných lesov na Slovensku. Ide o ekosystém bytostne viazaný na vodu. Typ lužného lesa určuje výška hladiny podzemnej vody a záplavy. Lužné lesy sú obdobou tropických dažďových pralesov. V minulosti boli skutočnou džungľou. V súčasnosti zostali už len fragmenty z ich pôvodnej rozlohy. Patria k najohrozenejším lesným ekosystémom. V roku 1998 bola vyhlásená Chránená krajinná oblasť - Dunajské luhy.</a:t>
            </a:r>
          </a:p>
        </p:txBody>
      </p:sp>
      <p:sp>
        <p:nvSpPr>
          <p:cNvPr id="26" name="ANG">
            <a:extLst>
              <a:ext uri="{FF2B5EF4-FFF2-40B4-BE49-F238E27FC236}">
                <a16:creationId xmlns:a16="http://schemas.microsoft.com/office/drawing/2014/main" id="{422E658A-6180-417A-A998-71888896B403}"/>
              </a:ext>
            </a:extLst>
          </p:cNvPr>
          <p:cNvSpPr txBox="1"/>
          <p:nvPr/>
        </p:nvSpPr>
        <p:spPr>
          <a:xfrm>
            <a:off x="778214" y="576000"/>
            <a:ext cx="11206262" cy="1718612"/>
          </a:xfrm>
          <a:prstGeom prst="rect">
            <a:avLst/>
          </a:prstGeom>
          <a:gradFill>
            <a:gsLst>
              <a:gs pos="30000">
                <a:schemeClr val="accent6">
                  <a:lumMod val="60000"/>
                  <a:lumOff val="40000"/>
                </a:schemeClr>
              </a:gs>
              <a:gs pos="0">
                <a:schemeClr val="accent6">
                  <a:lumMod val="75000"/>
                </a:schemeClr>
              </a:gs>
              <a:gs pos="70000">
                <a:schemeClr val="accent6">
                  <a:lumMod val="60000"/>
                  <a:lumOff val="40000"/>
                </a:schemeClr>
              </a:gs>
              <a:gs pos="100000">
                <a:schemeClr val="accent6">
                  <a:lumMod val="75000"/>
                </a:schemeClr>
              </a:gs>
            </a:gsLst>
            <a:lin ang="16200000" scaled="1"/>
          </a:gradFill>
          <a:ln w="19050">
            <a:solidFill>
              <a:schemeClr val="tx1"/>
            </a:solidFill>
          </a:ln>
          <a:effectLst>
            <a:outerShdw blurRad="76200" dist="76200" dir="2700000" algn="tl" rotWithShape="0">
              <a:sysClr val="windowText" lastClr="000000">
                <a:alpha val="50000"/>
              </a:sysClr>
            </a:outerShdw>
          </a:effectLst>
        </p:spPr>
        <p:txBody>
          <a:bodyPr wrap="square" rtlCol="0">
            <a:spAutoFit/>
          </a:bodyPr>
          <a:lstStyle/>
          <a:p>
            <a:pPr algn="just" defTabSz="945490">
              <a:defRPr/>
            </a:pPr>
            <a:r>
              <a:rPr lang="sk-SK" sz="2068" kern="0">
                <a:ln>
                  <a:solidFill>
                    <a:prstClr val="white"/>
                  </a:solidFill>
                </a:ln>
                <a:solidFill>
                  <a:srgbClr val="FF0000"/>
                </a:solidFill>
                <a:latin typeface="Merlin CE" pitchFamily="2" charset="0"/>
              </a:rPr>
              <a:t>    </a:t>
            </a:r>
            <a:r>
              <a:rPr lang="sk-SK" sz="2068" kern="0">
                <a:ln>
                  <a:solidFill>
                    <a:prstClr val="black"/>
                  </a:solidFill>
                </a:ln>
                <a:solidFill>
                  <a:schemeClr val="accent4">
                    <a:lumMod val="40000"/>
                    <a:lumOff val="60000"/>
                  </a:schemeClr>
                </a:solidFill>
                <a:latin typeface="Merlin CE" pitchFamily="2" charset="0"/>
              </a:rPr>
              <a:t>T</a:t>
            </a:r>
            <a:r>
              <a:rPr lang="en-US" sz="1700" i="1" kern="0"/>
              <a:t>he system of river arms, swamps and forests in the Danube section below Bratislava makes up the largest inland river delta in Europe. The most </a:t>
            </a:r>
            <a:r>
              <a:rPr lang="sk-SK" sz="1700" i="1" kern="0"/>
              <a:t>precious</a:t>
            </a:r>
            <a:r>
              <a:rPr lang="en-US" sz="1700" i="1" kern="0"/>
              <a:t> natural value of the area is the river branch system, whose islands are covered with remnants of floodplain forests. It represent the largest area of floodplains in Slovakia. It is an ecosystem inherently bound to water. The type of floodplain forest is determined by the level of groundwater and flooding. Floodplain forests are similar to tropical rainforests. In the past, they were a real jungle. At present, only fragments of their original size remain. They are among the most endangered forest ecosystems. In 1998 the Protected Landscape Area - Danube Floodplains was declared.</a:t>
            </a:r>
            <a:endParaRPr lang="en-US" sz="1700" i="1" kern="0">
              <a:latin typeface="Calibri" panose="020F0502020204030204"/>
            </a:endParaRPr>
          </a:p>
        </p:txBody>
      </p:sp>
      <p:sp>
        <p:nvSpPr>
          <p:cNvPr id="27" name="ŠPA">
            <a:extLst>
              <a:ext uri="{FF2B5EF4-FFF2-40B4-BE49-F238E27FC236}">
                <a16:creationId xmlns:a16="http://schemas.microsoft.com/office/drawing/2014/main" id="{FAC7F288-AADD-42F4-B3BD-E323E1D711AF}"/>
              </a:ext>
            </a:extLst>
          </p:cNvPr>
          <p:cNvSpPr txBox="1"/>
          <p:nvPr/>
        </p:nvSpPr>
        <p:spPr>
          <a:xfrm>
            <a:off x="778214" y="2412000"/>
            <a:ext cx="11206262" cy="2241832"/>
          </a:xfrm>
          <a:prstGeom prst="rect">
            <a:avLst/>
          </a:prstGeom>
          <a:gradFill>
            <a:gsLst>
              <a:gs pos="30000">
                <a:schemeClr val="accent6">
                  <a:lumMod val="60000"/>
                  <a:lumOff val="40000"/>
                </a:schemeClr>
              </a:gs>
              <a:gs pos="0">
                <a:schemeClr val="accent6">
                  <a:lumMod val="75000"/>
                </a:schemeClr>
              </a:gs>
              <a:gs pos="70000">
                <a:schemeClr val="accent6">
                  <a:lumMod val="60000"/>
                  <a:lumOff val="40000"/>
                </a:schemeClr>
              </a:gs>
              <a:gs pos="100000">
                <a:schemeClr val="accent6">
                  <a:lumMod val="75000"/>
                </a:schemeClr>
              </a:gs>
            </a:gsLst>
            <a:lin ang="16200000" scaled="1"/>
          </a:gradFill>
          <a:ln w="19050">
            <a:solidFill>
              <a:schemeClr val="tx1"/>
            </a:solidFill>
          </a:ln>
          <a:effectLst>
            <a:outerShdw blurRad="76200" dist="76200" dir="2700000" algn="tl" rotWithShape="0">
              <a:sysClr val="windowText" lastClr="000000">
                <a:alpha val="50000"/>
              </a:sysClr>
            </a:outerShdw>
          </a:effectLst>
        </p:spPr>
        <p:txBody>
          <a:bodyPr wrap="square" rtlCol="0">
            <a:spAutoFit/>
          </a:bodyPr>
          <a:lstStyle/>
          <a:p>
            <a:pPr algn="just" defTabSz="945490">
              <a:defRPr/>
            </a:pPr>
            <a:r>
              <a:rPr lang="sk-SK" sz="2068" kern="0">
                <a:ln>
                  <a:solidFill>
                    <a:prstClr val="white"/>
                  </a:solidFill>
                </a:ln>
                <a:solidFill>
                  <a:srgbClr val="FF0000"/>
                </a:solidFill>
                <a:latin typeface="Merlin CE" pitchFamily="2" charset="0"/>
              </a:rPr>
              <a:t>    </a:t>
            </a:r>
            <a:r>
              <a:rPr lang="sk-SK" sz="2068" kern="0">
                <a:ln>
                  <a:solidFill>
                    <a:prstClr val="black"/>
                  </a:solidFill>
                </a:ln>
                <a:solidFill>
                  <a:schemeClr val="accent4">
                    <a:lumMod val="40000"/>
                    <a:lumOff val="60000"/>
                  </a:schemeClr>
                </a:solidFill>
                <a:latin typeface="Merlin CE" pitchFamily="2" charset="0"/>
              </a:rPr>
              <a:t>E</a:t>
            </a:r>
            <a:r>
              <a:rPr lang="es-ES" sz="1700" i="1" kern="0">
                <a:solidFill>
                  <a:prstClr val="black"/>
                </a:solidFill>
              </a:rPr>
              <a:t>l sistema de brazos de río, pantanos y bosques en la sección del Danubio debajo de Bratislava constituye el delta del río interior más grande de Europa. El valor natural más preciado del área es el sistema de ramas de los ríos, cuyas islas están cubiertas con restos de bosques de llanuras aluviales. Representa el área más grande de llanuras aluviales en Eslovaquia. Es un ecosistema inherentemente unido al agua. El tipo de bosque de llanura de inundación está determinado por el nivel de las aguas subterráneas y las inundaciones. Los bosques de llanuras de inundación son similares a las selvas tropicales. En el pasado, eran una verdadera jungla. En la actualidad, solo quedan fragmentos de su tamaño original. Se encuentran entre los ecosistemas forestales más amenazados. En 1998 se declaró el Área de Paisaje Protegido - Llanuras de Inundación del Danubio.</a:t>
            </a:r>
            <a:endParaRPr lang="sk-SK" sz="1700" i="1" kern="0">
              <a:solidFill>
                <a:prstClr val="black"/>
              </a:solidFill>
              <a:latin typeface="Calibri" panose="020F0502020204030204"/>
            </a:endParaRPr>
          </a:p>
        </p:txBody>
      </p:sp>
      <p:pic>
        <p:nvPicPr>
          <p:cNvPr id="28" name="SVK - vlajka">
            <a:hlinkClick r:id="rId3" action="ppaction://hlinksldjump"/>
            <a:extLst>
              <a:ext uri="{FF2B5EF4-FFF2-40B4-BE49-F238E27FC236}">
                <a16:creationId xmlns:a16="http://schemas.microsoft.com/office/drawing/2014/main" id="{1C668E5B-26CB-47E6-BF6E-896CD9046C4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4414" y="4662000"/>
            <a:ext cx="527599" cy="351733"/>
          </a:xfrm>
          <a:prstGeom prst="ellipse">
            <a:avLst/>
          </a:prstGeom>
          <a:ln w="25400" cap="rnd">
            <a:no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29" name="ANG - vlajka">
            <a:hlinkClick r:id="" action="ppaction://noaction"/>
            <a:extLst>
              <a:ext uri="{FF2B5EF4-FFF2-40B4-BE49-F238E27FC236}">
                <a16:creationId xmlns:a16="http://schemas.microsoft.com/office/drawing/2014/main" id="{4B06ECA7-C041-4C64-A16B-A119FA4869F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4414" y="468000"/>
            <a:ext cx="527599" cy="351733"/>
          </a:xfrm>
          <a:prstGeom prst="ellipse">
            <a:avLst/>
          </a:prstGeom>
          <a:ln w="25400" cap="rnd">
            <a:no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30" name="ŠPA - vlajka">
            <a:hlinkClick r:id="" action="ppaction://noaction"/>
            <a:extLst>
              <a:ext uri="{FF2B5EF4-FFF2-40B4-BE49-F238E27FC236}">
                <a16:creationId xmlns:a16="http://schemas.microsoft.com/office/drawing/2014/main" id="{1E1CF975-6801-4DB0-95C0-28F6343D38D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4414" y="2304000"/>
            <a:ext cx="527599" cy="351731"/>
          </a:xfrm>
          <a:prstGeom prst="ellipse">
            <a:avLst/>
          </a:prstGeom>
          <a:ln w="25400" cap="rnd">
            <a:no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12" name="Myš">
            <a:extLst>
              <a:ext uri="{FF2B5EF4-FFF2-40B4-BE49-F238E27FC236}">
                <a16:creationId xmlns:a16="http://schemas.microsoft.com/office/drawing/2014/main" id="{29E523FD-76D9-48EC-B919-957D09C98973}"/>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rot="21375110">
            <a:off x="11550724" y="6113467"/>
            <a:ext cx="676475" cy="666948"/>
          </a:xfrm>
          <a:prstGeom prst="rect">
            <a:avLst/>
          </a:prstGeom>
          <a:effectLst>
            <a:outerShdw blurRad="50800" dist="63500" dir="3600000" algn="tl" rotWithShape="0">
              <a:prstClr val="black">
                <a:alpha val="56000"/>
              </a:prstClr>
            </a:outerShdw>
          </a:effectLst>
        </p:spPr>
      </p:pic>
    </p:spTree>
    <p:extLst>
      <p:ext uri="{BB962C8B-B14F-4D97-AF65-F5344CB8AC3E}">
        <p14:creationId xmlns:p14="http://schemas.microsoft.com/office/powerpoint/2010/main" val="1201496433"/>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wipe(up)">
                                      <p:cBhvr>
                                        <p:cTn id="13" dur="1500"/>
                                        <p:tgtEl>
                                          <p:spTgt spid="26"/>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 fill="hold"/>
                                        <p:tgtEl>
                                          <p:spTgt spid="30"/>
                                        </p:tgtEl>
                                        <p:attrNameLst>
                                          <p:attrName>ppt_w</p:attrName>
                                        </p:attrNameLst>
                                      </p:cBhvr>
                                      <p:tavLst>
                                        <p:tav tm="0">
                                          <p:val>
                                            <p:fltVal val="0"/>
                                          </p:val>
                                        </p:tav>
                                        <p:tav tm="100000">
                                          <p:val>
                                            <p:strVal val="#ppt_w"/>
                                          </p:val>
                                        </p:tav>
                                      </p:tavLst>
                                    </p:anim>
                                    <p:anim calcmode="lin" valueType="num">
                                      <p:cBhvr>
                                        <p:cTn id="18" dur="500" fill="hold"/>
                                        <p:tgtEl>
                                          <p:spTgt spid="30"/>
                                        </p:tgtEl>
                                        <p:attrNameLst>
                                          <p:attrName>ppt_h</p:attrName>
                                        </p:attrNameLst>
                                      </p:cBhvr>
                                      <p:tavLst>
                                        <p:tav tm="0">
                                          <p:val>
                                            <p:fltVal val="0"/>
                                          </p:val>
                                        </p:tav>
                                        <p:tav tm="100000">
                                          <p:val>
                                            <p:strVal val="#ppt_h"/>
                                          </p:val>
                                        </p:tav>
                                      </p:tavLst>
                                    </p:anim>
                                    <p:animEffect transition="in" filter="fade">
                                      <p:cBhvr>
                                        <p:cTn id="19" dur="500"/>
                                        <p:tgtEl>
                                          <p:spTgt spid="30"/>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up)">
                                      <p:cBhvr>
                                        <p:cTn id="23" dur="1500"/>
                                        <p:tgtEl>
                                          <p:spTgt spid="27"/>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28"/>
                                        </p:tgtEl>
                                        <p:attrNameLst>
                                          <p:attrName>style.visibility</p:attrName>
                                        </p:attrNameLst>
                                      </p:cBhvr>
                                      <p:to>
                                        <p:strVal val="visible"/>
                                      </p:to>
                                    </p:set>
                                    <p:anim calcmode="lin" valueType="num">
                                      <p:cBhvr>
                                        <p:cTn id="27" dur="500" fill="hold"/>
                                        <p:tgtEl>
                                          <p:spTgt spid="28"/>
                                        </p:tgtEl>
                                        <p:attrNameLst>
                                          <p:attrName>ppt_w</p:attrName>
                                        </p:attrNameLst>
                                      </p:cBhvr>
                                      <p:tavLst>
                                        <p:tav tm="0">
                                          <p:val>
                                            <p:fltVal val="0"/>
                                          </p:val>
                                        </p:tav>
                                        <p:tav tm="100000">
                                          <p:val>
                                            <p:strVal val="#ppt_w"/>
                                          </p:val>
                                        </p:tav>
                                      </p:tavLst>
                                    </p:anim>
                                    <p:anim calcmode="lin" valueType="num">
                                      <p:cBhvr>
                                        <p:cTn id="28" dur="500" fill="hold"/>
                                        <p:tgtEl>
                                          <p:spTgt spid="28"/>
                                        </p:tgtEl>
                                        <p:attrNameLst>
                                          <p:attrName>ppt_h</p:attrName>
                                        </p:attrNameLst>
                                      </p:cBhvr>
                                      <p:tavLst>
                                        <p:tav tm="0">
                                          <p:val>
                                            <p:fltVal val="0"/>
                                          </p:val>
                                        </p:tav>
                                        <p:tav tm="100000">
                                          <p:val>
                                            <p:strVal val="#ppt_h"/>
                                          </p:val>
                                        </p:tav>
                                      </p:tavLst>
                                    </p:anim>
                                    <p:animEffect transition="in" filter="fade">
                                      <p:cBhvr>
                                        <p:cTn id="29" dur="500"/>
                                        <p:tgtEl>
                                          <p:spTgt spid="28"/>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wipe(up)">
                                      <p:cBhvr>
                                        <p:cTn id="33" dur="1500"/>
                                        <p:tgtEl>
                                          <p:spTgt spid="17"/>
                                        </p:tgtEl>
                                      </p:cBhvr>
                                    </p:animEffect>
                                  </p:childTnLst>
                                </p:cTn>
                              </p:par>
                            </p:childTnLst>
                          </p:cTn>
                        </p:par>
                        <p:par>
                          <p:cTn id="34" fill="hold">
                            <p:stCondLst>
                              <p:cond delay="7000"/>
                            </p:stCondLst>
                            <p:childTnLst>
                              <p:par>
                                <p:cTn id="35" presetID="10" presetClass="entr" presetSubtype="0"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6" grpId="0" animBg="1"/>
      <p:bldP spid="2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4" name="Autor">
            <a:extLst>
              <a:ext uri="{FF2B5EF4-FFF2-40B4-BE49-F238E27FC236}">
                <a16:creationId xmlns:a16="http://schemas.microsoft.com/office/drawing/2014/main" id="{E0E4FC37-0F79-4A0D-AE12-DEC92F6D7DB1}"/>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3726392235"/>
      </p:ext>
    </p:extLst>
  </p:cSld>
  <p:clrMapOvr>
    <a:masterClrMapping/>
  </p:clrMapOvr>
  <mc:AlternateContent xmlns:mc="http://schemas.openxmlformats.org/markup-compatibility/2006" xmlns:p14="http://schemas.microsoft.com/office/powerpoint/2010/main">
    <mc:Choice Requires="p14">
      <p:transition spd="slow" p14:dur="2000" advClick="0" advTm="2000">
        <p:fade/>
      </p:transition>
    </mc:Choice>
    <mc:Fallback xmlns="">
      <p:transition spd="slow" advClick="0" advTm="2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700E0E52-7B00-4CD0-8660-EA83713368CD}"/>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5" name="Foto C">
            <a:extLst>
              <a:ext uri="{FF2B5EF4-FFF2-40B4-BE49-F238E27FC236}">
                <a16:creationId xmlns:a16="http://schemas.microsoft.com/office/drawing/2014/main" id="{AE5CAA01-ABF2-44FF-AEFA-84D2A5F09B02}"/>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95139" cy="7084766"/>
          </a:xfrm>
          <a:prstGeom prst="rect">
            <a:avLst/>
          </a:prstGeom>
        </p:spPr>
      </p:pic>
      <p:pic>
        <p:nvPicPr>
          <p:cNvPr id="7" name="Foto B">
            <a:extLst>
              <a:ext uri="{FF2B5EF4-FFF2-40B4-BE49-F238E27FC236}">
                <a16:creationId xmlns:a16="http://schemas.microsoft.com/office/drawing/2014/main" id="{5667D0A5-7335-43C4-8526-75B51CC08FBB}"/>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95139" cy="7084766"/>
          </a:xfrm>
          <a:prstGeom prst="rect">
            <a:avLst/>
          </a:prstGeom>
        </p:spPr>
      </p:pic>
      <p:pic>
        <p:nvPicPr>
          <p:cNvPr id="6" name="Foto A">
            <a:extLst>
              <a:ext uri="{FF2B5EF4-FFF2-40B4-BE49-F238E27FC236}">
                <a16:creationId xmlns:a16="http://schemas.microsoft.com/office/drawing/2014/main" id="{FEB7EBB5-D9C1-4BF5-B6E9-E5ED1AA0AEC0}"/>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95139" cy="7084766"/>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42597C2A-CF1C-4C3B-AA32-67B4F8E5EC40}"/>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2196269290"/>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134C224D-C8D7-4DE2-A329-D6A64079ABD7}"/>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595139" cy="7084766"/>
          </a:xfrm>
          <a:prstGeom prst="rect">
            <a:avLst/>
          </a:prstGeom>
        </p:spPr>
      </p:pic>
      <p:pic>
        <p:nvPicPr>
          <p:cNvPr id="5" name="Foto C">
            <a:extLst>
              <a:ext uri="{FF2B5EF4-FFF2-40B4-BE49-F238E27FC236}">
                <a16:creationId xmlns:a16="http://schemas.microsoft.com/office/drawing/2014/main" id="{A1078E4E-43AA-4E8B-8C30-DE179B51B48B}"/>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FD380E89-EBF5-4E69-88C1-5E1F9DBE2D5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E5E327D5-6A45-44DD-B210-225A03391FCD}"/>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AFE52197-43C7-40E9-B1B9-039E41F169DF}"/>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3700699402"/>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1C048212-01C3-4275-8CE9-CD4360CCF8FB}"/>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E86B6A86-D3B7-44C0-A374-BCDA30D5873A}"/>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77938DA7-7303-485F-9EE2-5203FCD7A5B0}"/>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082151E6-E406-4643-8161-6E07C5278A58}"/>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9812597B-31BA-4F0B-A773-B61E6AB715AE}"/>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2774412042"/>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45D18178-9AAC-447A-8C10-643304AB5370}"/>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45E64E0C-5BB2-4EA8-BF12-05C3F502E3B1}"/>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95140" cy="7084766"/>
          </a:xfrm>
          <a:prstGeom prst="rect">
            <a:avLst/>
          </a:prstGeom>
        </p:spPr>
      </p:pic>
      <p:pic>
        <p:nvPicPr>
          <p:cNvPr id="7" name="Foto B">
            <a:extLst>
              <a:ext uri="{FF2B5EF4-FFF2-40B4-BE49-F238E27FC236}">
                <a16:creationId xmlns:a16="http://schemas.microsoft.com/office/drawing/2014/main" id="{3336466A-8E48-4A95-B226-760F694F253C}"/>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95140" cy="7084766"/>
          </a:xfrm>
          <a:prstGeom prst="rect">
            <a:avLst/>
          </a:prstGeom>
        </p:spPr>
      </p:pic>
      <p:pic>
        <p:nvPicPr>
          <p:cNvPr id="6" name="Foto A">
            <a:extLst>
              <a:ext uri="{FF2B5EF4-FFF2-40B4-BE49-F238E27FC236}">
                <a16:creationId xmlns:a16="http://schemas.microsoft.com/office/drawing/2014/main" id="{AE03BFAC-1C94-4B71-9131-5FFF2F3195F4}"/>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95140" cy="7084766"/>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4E7EA44B-4C97-43D3-B6D4-D81F4923D087}"/>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2921951729"/>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70432987-9CA4-4B11-88AF-8EF232A30834}"/>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595140" cy="7084766"/>
          </a:xfrm>
          <a:prstGeom prst="rect">
            <a:avLst/>
          </a:prstGeom>
        </p:spPr>
      </p:pic>
      <p:pic>
        <p:nvPicPr>
          <p:cNvPr id="5" name="Foto C">
            <a:extLst>
              <a:ext uri="{FF2B5EF4-FFF2-40B4-BE49-F238E27FC236}">
                <a16:creationId xmlns:a16="http://schemas.microsoft.com/office/drawing/2014/main" id="{74D7188A-9EF3-4087-A826-26B7417BF6C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87147" cy="7084765"/>
          </a:xfrm>
          <a:prstGeom prst="rect">
            <a:avLst/>
          </a:prstGeom>
        </p:spPr>
      </p:pic>
      <p:pic>
        <p:nvPicPr>
          <p:cNvPr id="7" name="Foto B">
            <a:extLst>
              <a:ext uri="{FF2B5EF4-FFF2-40B4-BE49-F238E27FC236}">
                <a16:creationId xmlns:a16="http://schemas.microsoft.com/office/drawing/2014/main" id="{0D66EFBE-246A-456A-B2FD-F3A9F0F13F94}"/>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87147" cy="7084765"/>
          </a:xfrm>
          <a:prstGeom prst="rect">
            <a:avLst/>
          </a:prstGeom>
        </p:spPr>
      </p:pic>
      <p:pic>
        <p:nvPicPr>
          <p:cNvPr id="6" name="Foto A">
            <a:extLst>
              <a:ext uri="{FF2B5EF4-FFF2-40B4-BE49-F238E27FC236}">
                <a16:creationId xmlns:a16="http://schemas.microsoft.com/office/drawing/2014/main" id="{D498070C-273B-40F5-B026-78DA8888C1A1}"/>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87147" cy="7084765"/>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41683310-70B9-4D64-8EED-6ECC4C98A63E}"/>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3853180715"/>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B8EBE6D6-F407-4F64-863E-B2A1560A8ED1}"/>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587147" cy="7084765"/>
          </a:xfrm>
          <a:prstGeom prst="rect">
            <a:avLst/>
          </a:prstGeom>
        </p:spPr>
      </p:pic>
      <p:pic>
        <p:nvPicPr>
          <p:cNvPr id="5" name="Foto C">
            <a:extLst>
              <a:ext uri="{FF2B5EF4-FFF2-40B4-BE49-F238E27FC236}">
                <a16:creationId xmlns:a16="http://schemas.microsoft.com/office/drawing/2014/main" id="{56C85D14-2988-47AE-BABA-A36D11824485}"/>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006D8898-7811-4AE5-8C4D-08A2AC6B175B}"/>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B2FE2561-23BC-4DDD-B5A1-B24111451715}"/>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D543F27A-C9CC-4880-9C3C-8CC2EBA33843}"/>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592377412"/>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0F0BFD14-A4A8-4201-BD35-1B4F171FC95B}"/>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4F2A15CB-2827-49E4-AE0B-7991DE92F033}"/>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CBD22564-2284-441E-BF4C-056C7BD960E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1E39BAED-19C9-4A73-8CA5-4B0E2D0AC5BF}"/>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FF29982A-3877-48CB-9D5F-81CE54D7E662}"/>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3265554673"/>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64440E08-CFF9-4C97-BA45-CFA1BD9DC82B}"/>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9077E3F8-E4AC-4B4B-B73B-96143AFE2ACC}"/>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E4E6FDA2-D9B4-4F8C-B7B0-1F8E21AD3FD2}"/>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978B8F29-C59C-4D68-8BBF-7C3B456F9098}"/>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931750F6-6DC1-4EB9-A536-DF71DD4A1C94}"/>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2415130596"/>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80F0BBCD-D05B-436D-BCFE-13E5920C3CAE}"/>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20D0FBC8-15E9-44D9-A390-08216F3CAA7B}"/>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95139" cy="7084766"/>
          </a:xfrm>
          <a:prstGeom prst="rect">
            <a:avLst/>
          </a:prstGeom>
        </p:spPr>
      </p:pic>
      <p:pic>
        <p:nvPicPr>
          <p:cNvPr id="7" name="Foto B">
            <a:extLst>
              <a:ext uri="{FF2B5EF4-FFF2-40B4-BE49-F238E27FC236}">
                <a16:creationId xmlns:a16="http://schemas.microsoft.com/office/drawing/2014/main" id="{35A992E3-C796-4C10-9CDE-62B58406FEB3}"/>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95139" cy="7084766"/>
          </a:xfrm>
          <a:prstGeom prst="rect">
            <a:avLst/>
          </a:prstGeom>
        </p:spPr>
      </p:pic>
      <p:pic>
        <p:nvPicPr>
          <p:cNvPr id="6" name="Foto A">
            <a:extLst>
              <a:ext uri="{FF2B5EF4-FFF2-40B4-BE49-F238E27FC236}">
                <a16:creationId xmlns:a16="http://schemas.microsoft.com/office/drawing/2014/main" id="{9B9E613E-7C0C-45F3-A307-89F3C39EE825}"/>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95139" cy="7084766"/>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ADAAF5D1-D819-4CD4-8DFD-1EB5F58C8D40}"/>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1523219474"/>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41D368A9-443C-4B02-99D5-199118D94B47}"/>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595139" cy="7084766"/>
          </a:xfrm>
          <a:prstGeom prst="rect">
            <a:avLst/>
          </a:prstGeom>
        </p:spPr>
      </p:pic>
      <p:pic>
        <p:nvPicPr>
          <p:cNvPr id="5" name="Foto C">
            <a:extLst>
              <a:ext uri="{FF2B5EF4-FFF2-40B4-BE49-F238E27FC236}">
                <a16:creationId xmlns:a16="http://schemas.microsoft.com/office/drawing/2014/main" id="{E9A20C32-A438-4D4D-8411-EE1484318773}"/>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95140" cy="7084766"/>
          </a:xfrm>
          <a:prstGeom prst="rect">
            <a:avLst/>
          </a:prstGeom>
        </p:spPr>
      </p:pic>
      <p:pic>
        <p:nvPicPr>
          <p:cNvPr id="7" name="Foto B">
            <a:extLst>
              <a:ext uri="{FF2B5EF4-FFF2-40B4-BE49-F238E27FC236}">
                <a16:creationId xmlns:a16="http://schemas.microsoft.com/office/drawing/2014/main" id="{68FD13E2-3652-4717-9DD5-A58FA4A08210}"/>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95140" cy="7084766"/>
          </a:xfrm>
          <a:prstGeom prst="rect">
            <a:avLst/>
          </a:prstGeom>
        </p:spPr>
      </p:pic>
      <p:pic>
        <p:nvPicPr>
          <p:cNvPr id="6" name="Foto A">
            <a:extLst>
              <a:ext uri="{FF2B5EF4-FFF2-40B4-BE49-F238E27FC236}">
                <a16:creationId xmlns:a16="http://schemas.microsoft.com/office/drawing/2014/main" id="{735A904B-2DCF-430C-A21D-F34D992C9060}"/>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95140" cy="7084766"/>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DD6672BE-3BAA-40D5-911F-2E0115607B40}"/>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2826758207"/>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75F5CF6E-C782-440E-95EB-A40D45350938}"/>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595140" cy="7084766"/>
          </a:xfrm>
          <a:prstGeom prst="rect">
            <a:avLst/>
          </a:prstGeom>
        </p:spPr>
      </p:pic>
      <p:pic>
        <p:nvPicPr>
          <p:cNvPr id="5" name="Foto C">
            <a:extLst>
              <a:ext uri="{FF2B5EF4-FFF2-40B4-BE49-F238E27FC236}">
                <a16:creationId xmlns:a16="http://schemas.microsoft.com/office/drawing/2014/main" id="{6B38D0E5-2FB2-4DAD-BB32-FF116F29C5D5}"/>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B0F6B573-9B8E-47D1-B385-5AB0B7525B18}"/>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3BF1F449-A01E-46EC-9987-B5D391487148}"/>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377C9CBA-B171-4E7A-AA61-1C30BBC9AC98}"/>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3121073092"/>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159692BE-F61E-47D7-8009-9AE6AED72E4E}"/>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C80D9A58-3A2B-47F3-B25F-0E4251667100}"/>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95139" cy="7084766"/>
          </a:xfrm>
          <a:prstGeom prst="rect">
            <a:avLst/>
          </a:prstGeom>
        </p:spPr>
      </p:pic>
      <p:pic>
        <p:nvPicPr>
          <p:cNvPr id="7" name="Foto B">
            <a:extLst>
              <a:ext uri="{FF2B5EF4-FFF2-40B4-BE49-F238E27FC236}">
                <a16:creationId xmlns:a16="http://schemas.microsoft.com/office/drawing/2014/main" id="{A091258E-30AA-456B-9423-1FD6877CF32F}"/>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95139" cy="7084766"/>
          </a:xfrm>
          <a:prstGeom prst="rect">
            <a:avLst/>
          </a:prstGeom>
        </p:spPr>
      </p:pic>
      <p:pic>
        <p:nvPicPr>
          <p:cNvPr id="6" name="Foto A">
            <a:extLst>
              <a:ext uri="{FF2B5EF4-FFF2-40B4-BE49-F238E27FC236}">
                <a16:creationId xmlns:a16="http://schemas.microsoft.com/office/drawing/2014/main" id="{110D6EFE-7D79-4ACA-A3EC-364D3AFCD471}"/>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95139" cy="7084766"/>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BB75F7D8-5D68-4535-B7DD-FF43E6E36FD8}"/>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3024517867"/>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078B2626-B8E1-46F9-8CD2-9D626BC23A95}"/>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595139" cy="7084766"/>
          </a:xfrm>
          <a:prstGeom prst="rect">
            <a:avLst/>
          </a:prstGeom>
        </p:spPr>
      </p:pic>
      <p:pic>
        <p:nvPicPr>
          <p:cNvPr id="5" name="Foto C">
            <a:extLst>
              <a:ext uri="{FF2B5EF4-FFF2-40B4-BE49-F238E27FC236}">
                <a16:creationId xmlns:a16="http://schemas.microsoft.com/office/drawing/2014/main" id="{1E9559CA-41CA-4268-BD21-EEAD1F33EE3F}"/>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6C116319-13E4-4687-9213-5B236A8DAE04}"/>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A6225889-A950-4745-907E-548EB5B8982C}"/>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59B7A89A-97EA-4E42-8E6D-82C89CBEBC0E}"/>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3559357330"/>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Foto">
            <a:extLst>
              <a:ext uri="{FF2B5EF4-FFF2-40B4-BE49-F238E27FC236}">
                <a16:creationId xmlns:a16="http://schemas.microsoft.com/office/drawing/2014/main" id="{29A374F2-5BF7-481E-BD63-15815D9418DC}"/>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C">
            <a:extLst>
              <a:ext uri="{FF2B5EF4-FFF2-40B4-BE49-F238E27FC236}">
                <a16:creationId xmlns:a16="http://schemas.microsoft.com/office/drawing/2014/main" id="{AD718B43-896B-44C5-A76D-8F14139E6AFD}"/>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8" name="Foto B">
            <a:extLst>
              <a:ext uri="{FF2B5EF4-FFF2-40B4-BE49-F238E27FC236}">
                <a16:creationId xmlns:a16="http://schemas.microsoft.com/office/drawing/2014/main" id="{6B796EDB-B50E-46A9-B69E-D9BCE49FDD8A}"/>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2958C914-E658-4ADB-A61E-FBD4A4B4DC2F}"/>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FB07A1CD-05FB-4650-B648-B960FD1D2E27}"/>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3592863179"/>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8"/>
                                        </p:tgtEl>
                                        <p:attrNameLst>
                                          <p:attrName>style.visibility</p:attrName>
                                        </p:attrNameLst>
                                      </p:cBhvr>
                                      <p:to>
                                        <p:strVal val="visible"/>
                                      </p:to>
                                    </p:set>
                                    <p:animEffect transition="in" filter="wheel(2)">
                                      <p:cBhvr>
                                        <p:cTn id="10" dur="3000"/>
                                        <p:tgtEl>
                                          <p:spTgt spid="8"/>
                                        </p:tgtEl>
                                      </p:cBhvr>
                                    </p:animEffect>
                                  </p:childTnLst>
                                </p:cTn>
                              </p:par>
                              <p:par>
                                <p:cTn id="11" presetID="10" presetClass="entr" presetSubtype="0" fill="hold" nodeType="withEffect">
                                  <p:stCondLst>
                                    <p:cond delay="4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Foto">
            <a:extLst>
              <a:ext uri="{FF2B5EF4-FFF2-40B4-BE49-F238E27FC236}">
                <a16:creationId xmlns:a16="http://schemas.microsoft.com/office/drawing/2014/main" id="{94DE998A-453E-4E29-B0B1-0223668AB7D7}"/>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06B8C58D-F095-457B-9C07-4B64213538E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98337" cy="7091064"/>
          </a:xfrm>
          <a:prstGeom prst="rect">
            <a:avLst/>
          </a:prstGeom>
        </p:spPr>
      </p:pic>
      <p:pic>
        <p:nvPicPr>
          <p:cNvPr id="7" name="Foto B">
            <a:extLst>
              <a:ext uri="{FF2B5EF4-FFF2-40B4-BE49-F238E27FC236}">
                <a16:creationId xmlns:a16="http://schemas.microsoft.com/office/drawing/2014/main" id="{034FBEEB-4B15-49F6-B7D3-64C6DCE28AE1}"/>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98337" cy="7091064"/>
          </a:xfrm>
          <a:prstGeom prst="rect">
            <a:avLst/>
          </a:prstGeom>
        </p:spPr>
      </p:pic>
      <p:pic>
        <p:nvPicPr>
          <p:cNvPr id="6" name="Foto A">
            <a:extLst>
              <a:ext uri="{FF2B5EF4-FFF2-40B4-BE49-F238E27FC236}">
                <a16:creationId xmlns:a16="http://schemas.microsoft.com/office/drawing/2014/main" id="{2D539E2D-1DC2-41A7-8D81-3077B9EF3550}"/>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598337"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39D1949A-D3AF-4B51-B82E-631191BFF185}"/>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1282112804"/>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6E702F3-E321-42CC-A3AA-4B5EDBF250CB}"/>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598337" cy="7091064"/>
          </a:xfrm>
          <a:prstGeom prst="rect">
            <a:avLst/>
          </a:prstGeom>
        </p:spPr>
      </p:pic>
      <p:pic>
        <p:nvPicPr>
          <p:cNvPr id="5" name="Foto C">
            <a:extLst>
              <a:ext uri="{FF2B5EF4-FFF2-40B4-BE49-F238E27FC236}">
                <a16:creationId xmlns:a16="http://schemas.microsoft.com/office/drawing/2014/main" id="{E0E6220C-24D2-4DDD-A107-8DE23DB2B16E}"/>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1A7EA967-E4C8-4CB8-BBC1-0056385E8D63}"/>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4D1459B8-D3FA-41CB-ADCD-0BBC5B5A607F}"/>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0C9F8DFB-65E3-4C83-AC7A-AB2FFA6F88FB}"/>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326448368"/>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Foto">
            <a:extLst>
              <a:ext uri="{FF2B5EF4-FFF2-40B4-BE49-F238E27FC236}">
                <a16:creationId xmlns:a16="http://schemas.microsoft.com/office/drawing/2014/main" id="{0E4C9BC1-3808-4DCF-9F8E-D2490853FB12}"/>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C">
            <a:extLst>
              <a:ext uri="{FF2B5EF4-FFF2-40B4-BE49-F238E27FC236}">
                <a16:creationId xmlns:a16="http://schemas.microsoft.com/office/drawing/2014/main" id="{FE6533E8-83C0-4CBA-9AFA-93E18D8604C1}"/>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8" name="Foto B">
            <a:extLst>
              <a:ext uri="{FF2B5EF4-FFF2-40B4-BE49-F238E27FC236}">
                <a16:creationId xmlns:a16="http://schemas.microsoft.com/office/drawing/2014/main" id="{D31E2880-5873-44B2-AD08-1B3C4D4159FB}"/>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06D2B74A-12F3-435E-8D26-8DC9F94179E0}"/>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1CA5BC69-A595-4D52-AE75-F140618F0264}"/>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2867643235"/>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8"/>
                                        </p:tgtEl>
                                        <p:attrNameLst>
                                          <p:attrName>style.visibility</p:attrName>
                                        </p:attrNameLst>
                                      </p:cBhvr>
                                      <p:to>
                                        <p:strVal val="visible"/>
                                      </p:to>
                                    </p:set>
                                    <p:animEffect transition="in" filter="wheel(2)">
                                      <p:cBhvr>
                                        <p:cTn id="10" dur="3000"/>
                                        <p:tgtEl>
                                          <p:spTgt spid="8"/>
                                        </p:tgtEl>
                                      </p:cBhvr>
                                    </p:animEffect>
                                  </p:childTnLst>
                                </p:cTn>
                              </p:par>
                              <p:par>
                                <p:cTn id="11" presetID="10" presetClass="entr" presetSubtype="0" fill="hold" nodeType="withEffect">
                                  <p:stCondLst>
                                    <p:cond delay="4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F253F37B-8411-4CA2-973E-02164EAD03DF}"/>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1C448279-009E-4D9C-9670-DC3ABDC1CFD2}"/>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3BD4BC0A-31DB-4434-B1D0-CC694DAA900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00348E5B-052A-4B68-97F2-F1F263D9D123}"/>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7C9CC879-80EF-4E33-89E3-FBF8E6D16308}"/>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1679067886"/>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D57B5F64-21B3-43D9-B7A6-94763CCA03EE}"/>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3159CEF3-8E8B-4CC3-8DA1-9DDCC8BEEC59}"/>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19B08906-09FB-48AD-A89D-4152BF25A209}"/>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CA4F9E74-19B3-4430-83B6-BD469E4F18C6}"/>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A09A9691-B116-41F3-9511-C743B49C28F3}"/>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3968343725"/>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1533EA57-DA6D-4547-BC05-8188B2B6F235}"/>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7BAB7615-82CD-4219-85D2-C34726B63C85}"/>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0197E664-A075-4806-9252-1ED3C1B97D00}"/>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75EDA325-B712-4DBD-8CC0-8AB663918D23}"/>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2ED06F61-EA00-404E-9F00-C4173E2EB624}"/>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27619972"/>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1E9DBAA4-79AF-4032-BE88-D6B58F7F8CE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26FC844D-80B0-4EF6-B97C-1D0CB453F83C}"/>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68D16B76-C9D8-4A5F-AAAB-E3B4C2C929A1}"/>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0D7599CF-702E-45E6-A472-F1987E147ECA}"/>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C072F7E0-D638-40B7-B767-AE792F9CF112}"/>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649208693"/>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2577A73-A24D-4E87-BCEE-8894FF35276D}"/>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8ED84C2D-F1B5-4132-BF89-6211350EC8F9}"/>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6A78B19F-85CE-4AD4-9B1D-731A22068775}"/>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9048E9C5-4B2B-48EF-A984-5317BE534DEC}"/>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3F082F23-8B97-44C1-8C08-D64D7CD416B8}"/>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1481485695"/>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97DA32DC-806B-49AB-BBE6-4335B1615903}"/>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57CC9B8C-0BD3-4C1F-8FAC-19FAD994582A}"/>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73152F40-2223-4F3F-A0CA-042D5A67FE7C}"/>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2CBF9252-B565-4B32-A53B-40D1C8C462C0}"/>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D93CA519-5D25-45A9-8DA6-AFCF8C7FAA10}"/>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111996054"/>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CA9F7E6-BF8B-42D4-A4A2-02277FDAA42C}"/>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CD215CAF-53C3-4FE1-9D24-5929EF9F1FFD}"/>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8DD57288-3F61-40D8-A061-98B6B352303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EDAA6727-FCEB-4DE5-99FD-5A4CE7AFF1BF}"/>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9F399550-DE29-41ED-9409-172A3DB6C962}"/>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703006616"/>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6AB1FB17-046A-4E7F-9E97-7518BEB78593}"/>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00CF1359-EB26-4266-893F-3C89ABDCA318}"/>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27569960-5C08-4039-A6CF-457BE05F0CBD}"/>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38660815-736F-43C2-8D86-4299D42DFA35}"/>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8D8CF8B3-90B6-4062-9F7E-65078EBBB75F}"/>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1119239689"/>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7184CDEF-1305-4059-9A91-C3347A3E365B}"/>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3B4E3283-E6C4-4C94-9F59-D6F88BB3664F}"/>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B04D89B9-8300-4EA4-98BF-EF3B58DC5E19}"/>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08AC0081-5CE2-432A-9690-28ADCEB8246B}"/>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AFDFB48F-E2D7-4F8E-BB74-2D34F54B705D}"/>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2495441816"/>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9AAD8966-9DA8-46A0-A1B1-40F2B4DEF6E3}"/>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8523D980-E769-4AD5-9858-F029CBD4F15A}"/>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8ACC655A-EF4B-43A2-82B8-EA14326B5D82}"/>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9F1AAFBC-2CE6-4EA7-92E9-929032E094B5}"/>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56FCD849-58D5-4B47-8919-4A08B1678257}"/>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964514156"/>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0C7FB9CD-13B0-458F-B888-142876208800}"/>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F0F7E18E-4C65-49AF-B5D1-EE2737CFD482}"/>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35957BC1-8890-41DA-BEF1-9FB5AD790E1E}"/>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C8256227-E76F-424A-A03D-8F81B39E893F}"/>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15AC464F-CE50-43FB-AA5B-67A3FD9F9F9A}"/>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271860901"/>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7F37A0E5-0E33-4417-882F-BBC9432C922D}"/>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FC8091F8-0683-4A9E-98AD-1EB877A93A2F}"/>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2BC5327B-C84A-4AC9-902A-4ECEB5B16142}"/>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964D7D7C-D7F2-4806-9CB5-58630761C71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169F01ED-8640-463A-813C-98CBD9939262}"/>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3170194190"/>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38A90565-120D-42C6-9E80-5FB7CC7888F4}"/>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3AB281F8-EB0D-4426-A2C1-18D0CB545F2A}"/>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5FDDFE42-AA8C-4503-A921-BBCDE815BEC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CECEE4E9-09C9-4F23-8130-70B8B1B35AAC}"/>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39B3ED47-6931-4830-925B-839444DF8353}"/>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1681424920"/>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CEB2EF03-846D-4CA0-803C-4F94A3123C92}"/>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C">
            <a:extLst>
              <a:ext uri="{FF2B5EF4-FFF2-40B4-BE49-F238E27FC236}">
                <a16:creationId xmlns:a16="http://schemas.microsoft.com/office/drawing/2014/main" id="{C4AA7BE3-BA02-467C-A9FF-6E9BA5E5D0A8}"/>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B">
            <a:extLst>
              <a:ext uri="{FF2B5EF4-FFF2-40B4-BE49-F238E27FC236}">
                <a16:creationId xmlns:a16="http://schemas.microsoft.com/office/drawing/2014/main" id="{84508CA2-7939-432B-BC1D-42EEBF585D41}"/>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2ACF5225-A301-4E3E-801F-5D988069B703}"/>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D742C9D7-4210-4B68-9E82-B14909F86420}"/>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3039968064"/>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5"/>
                                        </p:tgtEl>
                                        <p:attrNameLst>
                                          <p:attrName>style.visibility</p:attrName>
                                        </p:attrNameLst>
                                      </p:cBhvr>
                                      <p:to>
                                        <p:strVal val="visible"/>
                                      </p:to>
                                    </p:set>
                                    <p:animEffect transition="in" filter="wheel(2)">
                                      <p:cBhvr>
                                        <p:cTn id="10" dur="3000"/>
                                        <p:tgtEl>
                                          <p:spTgt spid="5"/>
                                        </p:tgtEl>
                                      </p:cBhvr>
                                    </p:animEffect>
                                  </p:childTnLst>
                                </p:cTn>
                              </p:par>
                              <p:par>
                                <p:cTn id="11" presetID="10" presetClass="entr" presetSubtype="0" fill="hold" nodeType="withEffect">
                                  <p:stCondLst>
                                    <p:cond delay="4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2C81A3B4-C178-4AEC-B420-73C8C77F5CE7}"/>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06D58B6D-FDEE-4E1C-975F-51DF2FD26393}"/>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486100FA-81FB-4238-A6E2-53503EA70EC3}"/>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DD4B9BCB-87AC-40C6-A9D3-2E205333C4B3}"/>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B2672287-8D33-47F3-BA7C-0FB68C401932}"/>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432059986"/>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360EDAC7-0954-4DCC-9C8B-9536CE55C0B0}"/>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FD2A6429-81AD-4482-A192-269F603A7444}"/>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D5A2E72A-8E98-4E3F-BE00-A800C4371EFE}"/>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F0DDE48F-9B7D-48AC-9013-3FDF3A5A6CE4}"/>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6BE7E9B3-555A-4BEC-A958-83CE481E9C5E}"/>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410704589"/>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2B2CACE7-054B-4646-916F-A9D93D0FE6CC}"/>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5D664A14-920E-4BEB-AD4F-66A9A4520AD5}"/>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75C4E444-7B8E-4A3E-9748-DC1FAE1E039E}"/>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3428BE4B-1A65-4D6B-A790-2B6BA34C815A}"/>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A50FB706-C79F-49A4-9212-82B0427BA88B}"/>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3816176934"/>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827F628-266E-4957-A4DC-F57604DC4337}"/>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49AFC083-9B03-49A9-ADFE-248572DAA29C}"/>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E3FBA6F0-6C8D-4175-B873-8A49F0750C2F}"/>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513E220F-0463-43B1-9508-F2C626EBA342}"/>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FBE28998-FB84-4122-AE2D-1B50E5C1FAA0}"/>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4182244679"/>
      </p:ext>
    </p:extLst>
  </p:cSld>
  <p:clrMapOvr>
    <a:masterClrMapping/>
  </p:clrMapOvr>
  <p:transition advClick="0"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9DCB9BF0-0320-4C67-B22B-5ECB5670A277}"/>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5" name="Foto C">
            <a:extLst>
              <a:ext uri="{FF2B5EF4-FFF2-40B4-BE49-F238E27FC236}">
                <a16:creationId xmlns:a16="http://schemas.microsoft.com/office/drawing/2014/main" id="{D6E289A9-8866-456D-9615-094BD7519247}"/>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7" name="Foto B">
            <a:extLst>
              <a:ext uri="{FF2B5EF4-FFF2-40B4-BE49-F238E27FC236}">
                <a16:creationId xmlns:a16="http://schemas.microsoft.com/office/drawing/2014/main" id="{F7C9AC85-8A7F-415F-9DD3-C04BC4D919FC}"/>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6" name="Foto A">
            <a:extLst>
              <a:ext uri="{FF2B5EF4-FFF2-40B4-BE49-F238E27FC236}">
                <a16:creationId xmlns:a16="http://schemas.microsoft.com/office/drawing/2014/main" id="{4D0A5D04-B542-44BB-90E0-F453548D962A}"/>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0" y="0"/>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
        <p:nvSpPr>
          <p:cNvPr id="9" name="Autor">
            <a:extLst>
              <a:ext uri="{FF2B5EF4-FFF2-40B4-BE49-F238E27FC236}">
                <a16:creationId xmlns:a16="http://schemas.microsoft.com/office/drawing/2014/main" id="{D2B0EE08-E524-4769-A3D3-1F21B5C63A86}"/>
              </a:ext>
            </a:extLst>
          </p:cNvPr>
          <p:cNvSpPr/>
          <p:nvPr/>
        </p:nvSpPr>
        <p:spPr>
          <a:xfrm>
            <a:off x="713433" y="6401680"/>
            <a:ext cx="1530533" cy="225029"/>
          </a:xfrm>
          <a:prstGeom prst="roundRect">
            <a:avLst>
              <a:gd name="adj" fmla="val 5000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36000" rIns="91440" bIns="0" numCol="1" spcCol="0" rtlCol="0" fromWordArt="0" anchor="ctr" anchorCtr="0" forceAA="0" compatLnSpc="1">
            <a:prstTxWarp prst="textNoShape">
              <a:avLst/>
            </a:prstTxWarp>
            <a:noAutofit/>
          </a:bodyPr>
          <a:lstStyle/>
          <a:p>
            <a:pPr algn="r"/>
            <a:r>
              <a:rPr lang="sk-SK" sz="1400" b="1" i="1">
                <a:solidFill>
                  <a:schemeClr val="tx1"/>
                </a:solidFill>
                <a:latin typeface="Arabic Typesetting" panose="03020402040406030203" pitchFamily="66" charset="-78"/>
                <a:cs typeface="Arabic Typesetting" panose="03020402040406030203" pitchFamily="66" charset="-78"/>
              </a:rPr>
              <a:t>Photo © Erik Ondrejička</a:t>
            </a:r>
          </a:p>
        </p:txBody>
      </p:sp>
    </p:spTree>
    <p:extLst>
      <p:ext uri="{BB962C8B-B14F-4D97-AF65-F5344CB8AC3E}">
        <p14:creationId xmlns:p14="http://schemas.microsoft.com/office/powerpoint/2010/main" val="1006767145"/>
      </p:ext>
    </p:extLst>
  </p:cSld>
  <p:clrMapOvr>
    <a:masterClrMapping/>
  </p:clrMapOvr>
  <mc:AlternateContent xmlns:mc="http://schemas.openxmlformats.org/markup-compatibility/2006" xmlns:p14="http://schemas.microsoft.com/office/powerpoint/2010/main">
    <mc:Choice Requires="p14">
      <p:transition spd="slow" p14:dur="2000" advClick="0" advTm="10000">
        <p:fade/>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0" presetClass="entr" presetSubtype="0" fill="hold" nodeType="withEffect">
                                  <p:stCondLst>
                                    <p:cond delay="4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Komercia">
            <a:extLst>
              <a:ext uri="{FF2B5EF4-FFF2-40B4-BE49-F238E27FC236}">
                <a16:creationId xmlns:a16="http://schemas.microsoft.com/office/drawing/2014/main" id="{187C282F-E160-4377-87C1-4420525633E4}"/>
              </a:ext>
            </a:extLst>
          </p:cNvPr>
          <p:cNvSpPr txBox="1"/>
          <p:nvPr/>
        </p:nvSpPr>
        <p:spPr>
          <a:xfrm>
            <a:off x="797390" y="467626"/>
            <a:ext cx="3838405" cy="400110"/>
          </a:xfrm>
          <a:prstGeom prst="rect">
            <a:avLst/>
          </a:prstGeom>
          <a:noFill/>
        </p:spPr>
        <p:txBody>
          <a:bodyPr wrap="square" rtlCol="0">
            <a:spAutoFit/>
          </a:bodyPr>
          <a:lstStyle/>
          <a:p>
            <a:pPr algn="ctr" defTabSz="562722"/>
            <a:r>
              <a:rPr lang="sk-SK" sz="2000" b="1">
                <a:solidFill>
                  <a:srgbClr val="843C0C"/>
                </a:solidFill>
                <a:latin typeface="Brooklyn CE" pitchFamily="2" charset="0"/>
              </a:rPr>
              <a:t>Non-commercial presentation!</a:t>
            </a:r>
          </a:p>
        </p:txBody>
      </p:sp>
      <p:sp>
        <p:nvSpPr>
          <p:cNvPr id="5" name="Informácie">
            <a:extLst>
              <a:ext uri="{FF2B5EF4-FFF2-40B4-BE49-F238E27FC236}">
                <a16:creationId xmlns:a16="http://schemas.microsoft.com/office/drawing/2014/main" id="{3D0D991D-5F78-4F5E-8A65-5FAE645F0C97}"/>
              </a:ext>
            </a:extLst>
          </p:cNvPr>
          <p:cNvSpPr txBox="1"/>
          <p:nvPr/>
        </p:nvSpPr>
        <p:spPr>
          <a:xfrm>
            <a:off x="797389" y="3545680"/>
            <a:ext cx="6390219" cy="1631216"/>
          </a:xfrm>
          <a:prstGeom prst="rect">
            <a:avLst/>
          </a:prstGeom>
          <a:noFill/>
        </p:spPr>
        <p:txBody>
          <a:bodyPr wrap="square" rtlCol="0">
            <a:spAutoFit/>
          </a:bodyPr>
          <a:lstStyle/>
          <a:p>
            <a:pPr defTabSz="562722"/>
            <a:r>
              <a:rPr lang="sk-SK" sz="2000" b="1">
                <a:solidFill>
                  <a:schemeClr val="accent2">
                    <a:lumMod val="50000"/>
                  </a:schemeClr>
                </a:solidFill>
                <a:effectLst/>
                <a:latin typeface="Brooklyn CE" pitchFamily="2" charset="0"/>
              </a:rPr>
              <a:t>Music :			</a:t>
            </a:r>
            <a:r>
              <a:rPr lang="sk-SK" sz="2000" b="1">
                <a:solidFill>
                  <a:schemeClr val="accent2">
                    <a:lumMod val="50000"/>
                  </a:schemeClr>
                </a:solidFill>
                <a:latin typeface="Brooklyn CE" pitchFamily="2" charset="0"/>
              </a:rPr>
              <a:t>George Winston - Secret Garden</a:t>
            </a:r>
          </a:p>
          <a:p>
            <a:pPr defTabSz="562722"/>
            <a:r>
              <a:rPr lang="sk-SK" sz="2000" b="1">
                <a:solidFill>
                  <a:schemeClr val="accent2">
                    <a:lumMod val="50000"/>
                  </a:schemeClr>
                </a:solidFill>
                <a:effectLst/>
                <a:latin typeface="Brooklyn CE" pitchFamily="2" charset="0"/>
              </a:rPr>
              <a:t>Photos : 			</a:t>
            </a:r>
            <a:r>
              <a:rPr lang="sk-SK" sz="2000" b="1">
                <a:solidFill>
                  <a:schemeClr val="accent2">
                    <a:lumMod val="50000"/>
                  </a:schemeClr>
                </a:solidFill>
                <a:latin typeface="Brooklyn CE" pitchFamily="2" charset="0"/>
              </a:rPr>
              <a:t>Erik Ondrejička</a:t>
            </a:r>
          </a:p>
          <a:p>
            <a:pPr defTabSz="562722"/>
            <a:r>
              <a:rPr lang="sk-SK" sz="2000" b="1">
                <a:solidFill>
                  <a:schemeClr val="accent2">
                    <a:lumMod val="50000"/>
                  </a:schemeClr>
                </a:solidFill>
                <a:effectLst/>
                <a:latin typeface="Brooklyn CE" pitchFamily="2" charset="0"/>
              </a:rPr>
              <a:t>Arranged by :		Steve Rumpler</a:t>
            </a:r>
          </a:p>
          <a:p>
            <a:pPr defTabSz="562722"/>
            <a:r>
              <a:rPr lang="sk-SK" sz="2000" b="1">
                <a:solidFill>
                  <a:schemeClr val="accent2">
                    <a:lumMod val="50000"/>
                  </a:schemeClr>
                </a:solidFill>
                <a:effectLst/>
                <a:latin typeface="Brooklyn CE" pitchFamily="2" charset="0"/>
              </a:rPr>
              <a:t>E-mail :			pista2011@gmail.com        </a:t>
            </a:r>
          </a:p>
          <a:p>
            <a:pPr defTabSz="562722"/>
            <a:r>
              <a:rPr lang="sk-SK" sz="2000" b="1">
                <a:solidFill>
                  <a:schemeClr val="accent2">
                    <a:lumMod val="50000"/>
                  </a:schemeClr>
                </a:solidFill>
                <a:effectLst/>
                <a:latin typeface="Brooklyn CE" pitchFamily="2" charset="0"/>
              </a:rPr>
              <a:t>Year :			2020</a:t>
            </a:r>
          </a:p>
        </p:txBody>
      </p:sp>
      <p:pic>
        <p:nvPicPr>
          <p:cNvPr id="13" name="Kresba">
            <a:extLst>
              <a:ext uri="{FF2B5EF4-FFF2-40B4-BE49-F238E27FC236}">
                <a16:creationId xmlns:a16="http://schemas.microsoft.com/office/drawing/2014/main" id="{3FC72613-AAF8-4A45-ABBF-1DA225A68C8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649460" y="669276"/>
            <a:ext cx="5063196" cy="3098676"/>
          </a:xfrm>
          <a:prstGeom prst="ellipse">
            <a:avLst/>
          </a:prstGeom>
          <a:ln>
            <a:noFill/>
          </a:ln>
          <a:effectLst>
            <a:outerShdw blurRad="50800" dist="63500" dir="2700000" algn="tl" rotWithShape="0">
              <a:prstClr val="black"/>
            </a:outerShdw>
            <a:softEdge rad="112500"/>
          </a:effectLst>
        </p:spPr>
      </p:pic>
      <p:pic>
        <p:nvPicPr>
          <p:cNvPr id="17" name="Kruh - šípka">
            <a:extLst>
              <a:ext uri="{FF2B5EF4-FFF2-40B4-BE49-F238E27FC236}">
                <a16:creationId xmlns:a16="http://schemas.microsoft.com/office/drawing/2014/main" id="{35F1DFED-0B15-4AB5-A60A-3578FAD290D6}"/>
              </a:ext>
            </a:extLst>
          </p:cNvPr>
          <p:cNvPicPr>
            <a:picLocks noChangeAspect="1"/>
          </p:cNvPicPr>
          <p:nvPr/>
        </p:nvPicPr>
        <p:blipFill>
          <a:blip r:embed="rId3">
            <a:duotone>
              <a:prstClr val="black"/>
              <a:schemeClr val="accent2">
                <a:tint val="45000"/>
                <a:satMod val="400000"/>
              </a:schemeClr>
            </a:duotone>
            <a:extLst>
              <a:ext uri="{BEBA8EAE-BF5A-486C-A8C5-ECC9F3942E4B}">
                <a14:imgProps xmlns:a14="http://schemas.microsoft.com/office/drawing/2010/main">
                  <a14:imgLayer r:embed="rId4">
                    <a14:imgEffect>
                      <a14:sharpenSoften amount="50000"/>
                    </a14:imgEffect>
                    <a14:imgEffect>
                      <a14:saturation sat="0"/>
                    </a14:imgEffect>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11552478" y="5987707"/>
            <a:ext cx="556008" cy="534290"/>
          </a:xfrm>
          <a:prstGeom prst="rect">
            <a:avLst/>
          </a:prstGeom>
          <a:noFill/>
          <a:ln>
            <a:noFill/>
          </a:ln>
        </p:spPr>
      </p:pic>
      <p:pic>
        <p:nvPicPr>
          <p:cNvPr id="19" name="Kruh">
            <a:extLst>
              <a:ext uri="{FF2B5EF4-FFF2-40B4-BE49-F238E27FC236}">
                <a16:creationId xmlns:a16="http://schemas.microsoft.com/office/drawing/2014/main" id="{A30264D0-51C1-431B-9E86-2C239827119D}"/>
              </a:ext>
            </a:extLst>
          </p:cNvPr>
          <p:cNvPicPr>
            <a:picLocks noChangeAspect="1"/>
          </p:cNvPicPr>
          <p:nvPr/>
        </p:nvPicPr>
        <p:blipFill>
          <a:blip r:embed="rId5">
            <a:duotone>
              <a:prstClr val="black"/>
              <a:schemeClr val="accent2">
                <a:tint val="45000"/>
                <a:satMod val="400000"/>
              </a:schemeClr>
            </a:duotone>
            <a:extLst>
              <a:ext uri="{BEBA8EAE-BF5A-486C-A8C5-ECC9F3942E4B}">
                <a14:imgProps xmlns:a14="http://schemas.microsoft.com/office/drawing/2010/main">
                  <a14:imgLayer r:embed="rId6">
                    <a14:imgEffect>
                      <a14:colorTemperature colorTemp="3575"/>
                    </a14:imgEffect>
                    <a14:imgEffect>
                      <a14:saturation sat="60000"/>
                    </a14:imgEffect>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11552478" y="5978295"/>
            <a:ext cx="556008" cy="534198"/>
          </a:xfrm>
          <a:prstGeom prst="rect">
            <a:avLst/>
          </a:prstGeom>
          <a:effectLst>
            <a:outerShdw blurRad="63500" dist="50800" dir="2700000" algn="tl" rotWithShape="0">
              <a:prstClr val="black">
                <a:alpha val="75000"/>
              </a:prstClr>
            </a:outerShdw>
          </a:effectLst>
        </p:spPr>
      </p:pic>
      <p:sp>
        <p:nvSpPr>
          <p:cNvPr id="8" name="Rozlúčenie">
            <a:extLst>
              <a:ext uri="{FF2B5EF4-FFF2-40B4-BE49-F238E27FC236}">
                <a16:creationId xmlns:a16="http://schemas.microsoft.com/office/drawing/2014/main" id="{1F343087-1001-4B58-BF8F-464BE18FE5D7}"/>
              </a:ext>
            </a:extLst>
          </p:cNvPr>
          <p:cNvSpPr txBox="1"/>
          <p:nvPr/>
        </p:nvSpPr>
        <p:spPr>
          <a:xfrm>
            <a:off x="1395797" y="5902449"/>
            <a:ext cx="7898393" cy="461665"/>
          </a:xfrm>
          <a:prstGeom prst="rect">
            <a:avLst/>
          </a:prstGeom>
          <a:noFill/>
          <a:ln>
            <a:noFill/>
          </a:ln>
        </p:spPr>
        <p:txBody>
          <a:bodyPr wrap="square" rtlCol="0">
            <a:spAutoFit/>
          </a:bodyPr>
          <a:lstStyle/>
          <a:p>
            <a:pPr algn="ctr" defTabSz="562722"/>
            <a:r>
              <a:rPr lang="en-US" sz="2400">
                <a:ln w="0" cmpd="sng">
                  <a:noFill/>
                </a:ln>
                <a:solidFill>
                  <a:srgbClr val="843C0C"/>
                </a:solidFill>
                <a:effectLst>
                  <a:innerShdw blurRad="50800" dist="50800" dir="13500000">
                    <a:prstClr val="black">
                      <a:alpha val="50000"/>
                    </a:prstClr>
                  </a:innerShdw>
                </a:effectLst>
                <a:latin typeface="Lemon" panose="02000000000000000000" pitchFamily="2" charset="0"/>
              </a:rPr>
              <a:t>Thank</a:t>
            </a:r>
            <a:r>
              <a:rPr lang="sk-SK" sz="2400">
                <a:ln w="0" cmpd="sng">
                  <a:noFill/>
                </a:ln>
                <a:solidFill>
                  <a:srgbClr val="843C0C"/>
                </a:solidFill>
                <a:effectLst>
                  <a:innerShdw blurRad="50800" dist="50800" dir="13500000">
                    <a:prstClr val="black">
                      <a:alpha val="50000"/>
                    </a:prstClr>
                  </a:innerShdw>
                </a:effectLst>
                <a:latin typeface="Lemon" panose="02000000000000000000" pitchFamily="2" charset="0"/>
              </a:rPr>
              <a:t> you for watching our presentation.</a:t>
            </a:r>
            <a:endParaRPr lang="en-US" sz="2400">
              <a:ln w="0" cmpd="sng">
                <a:noFill/>
              </a:ln>
              <a:solidFill>
                <a:srgbClr val="843C0C"/>
              </a:solidFill>
              <a:effectLst>
                <a:innerShdw blurRad="50800" dist="50800" dir="13500000">
                  <a:prstClr val="black">
                    <a:alpha val="50000"/>
                  </a:prstClr>
                </a:innerShdw>
              </a:effectLst>
              <a:latin typeface="Lemon" panose="02000000000000000000" pitchFamily="2" charset="0"/>
            </a:endParaRPr>
          </a:p>
        </p:txBody>
      </p:sp>
      <p:pic>
        <p:nvPicPr>
          <p:cNvPr id="14" name="Rám">
            <a:extLst>
              <a:ext uri="{FF2B5EF4-FFF2-40B4-BE49-F238E27FC236}">
                <a16:creationId xmlns:a16="http://schemas.microsoft.com/office/drawing/2014/main" id="{9CABFC9E-A7E5-4EA8-8CE6-8B7A4C68F18D}"/>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2747" y="1693"/>
            <a:ext cx="12600844" cy="7087975"/>
          </a:xfrm>
          <a:prstGeom prst="rect">
            <a:avLst/>
          </a:prstGeom>
        </p:spPr>
      </p:pic>
    </p:spTree>
    <p:extLst>
      <p:ext uri="{BB962C8B-B14F-4D97-AF65-F5344CB8AC3E}">
        <p14:creationId xmlns:p14="http://schemas.microsoft.com/office/powerpoint/2010/main" val="428393541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1" presetClass="entr" presetSubtype="0" fill="hold" grpId="0" nodeType="afterEffect">
                                  <p:stCondLst>
                                    <p:cond delay="1000"/>
                                  </p:stCondLst>
                                  <p:iterate type="lt">
                                    <p:tmAbs val="100"/>
                                  </p:iterate>
                                  <p:childTnLst>
                                    <p:set>
                                      <p:cBhvr>
                                        <p:cTn id="12" dur="1" fill="hold">
                                          <p:stCondLst>
                                            <p:cond delay="0"/>
                                          </p:stCondLst>
                                        </p:cTn>
                                        <p:tgtEl>
                                          <p:spTgt spid="5"/>
                                        </p:tgtEl>
                                        <p:attrNameLst>
                                          <p:attrName>style.visibility</p:attrName>
                                        </p:attrNameLst>
                                      </p:cBhvr>
                                      <p:to>
                                        <p:strVal val="visible"/>
                                      </p:to>
                                    </p:set>
                                  </p:childTnLst>
                                </p:cTn>
                              </p:par>
                            </p:childTnLst>
                          </p:cTn>
                        </p:par>
                        <p:par>
                          <p:cTn id="13" fill="hold">
                            <p:stCondLst>
                              <p:cond delay="14001"/>
                            </p:stCondLst>
                            <p:childTnLst>
                              <p:par>
                                <p:cTn id="14" presetID="26" presetClass="entr" presetSubtype="0" fill="hold"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down)">
                                      <p:cBhvr>
                                        <p:cTn id="16" dur="870">
                                          <p:stCondLst>
                                            <p:cond delay="0"/>
                                          </p:stCondLst>
                                        </p:cTn>
                                        <p:tgtEl>
                                          <p:spTgt spid="17"/>
                                        </p:tgtEl>
                                      </p:cBhvr>
                                    </p:animEffect>
                                    <p:anim calcmode="lin" valueType="num">
                                      <p:cBhvr>
                                        <p:cTn id="17" dur="2733"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18" dur="996"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19" dur="996" tmFilter="0, 0; 0.125,0.2665; 0.25,0.4; 0.375,0.465; 0.5,0.5;  0.625,0.535; 0.75,0.6; 0.875,0.7335; 1,1">
                                          <p:stCondLst>
                                            <p:cond delay="996"/>
                                          </p:stCondLst>
                                        </p:cTn>
                                        <p:tgtEl>
                                          <p:spTgt spid="17"/>
                                        </p:tgtEl>
                                        <p:attrNameLst>
                                          <p:attrName>ppt_y</p:attrName>
                                        </p:attrNameLst>
                                      </p:cBhvr>
                                      <p:tavLst>
                                        <p:tav tm="0" fmla="#ppt_y-sin(pi*$)/9">
                                          <p:val>
                                            <p:fltVal val="0"/>
                                          </p:val>
                                        </p:tav>
                                        <p:tav tm="100000">
                                          <p:val>
                                            <p:fltVal val="1"/>
                                          </p:val>
                                        </p:tav>
                                      </p:tavLst>
                                    </p:anim>
                                    <p:anim calcmode="lin" valueType="num">
                                      <p:cBhvr>
                                        <p:cTn id="20" dur="498" tmFilter="0, 0; 0.125,0.2665; 0.25,0.4; 0.375,0.465; 0.5,0.5;  0.625,0.535; 0.75,0.6; 0.875,0.7335; 1,1">
                                          <p:stCondLst>
                                            <p:cond delay="1986"/>
                                          </p:stCondLst>
                                        </p:cTn>
                                        <p:tgtEl>
                                          <p:spTgt spid="17"/>
                                        </p:tgtEl>
                                        <p:attrNameLst>
                                          <p:attrName>ppt_y</p:attrName>
                                        </p:attrNameLst>
                                      </p:cBhvr>
                                      <p:tavLst>
                                        <p:tav tm="0" fmla="#ppt_y-sin(pi*$)/27">
                                          <p:val>
                                            <p:fltVal val="0"/>
                                          </p:val>
                                        </p:tav>
                                        <p:tav tm="100000">
                                          <p:val>
                                            <p:fltVal val="1"/>
                                          </p:val>
                                        </p:tav>
                                      </p:tavLst>
                                    </p:anim>
                                    <p:anim calcmode="lin" valueType="num">
                                      <p:cBhvr>
                                        <p:cTn id="21" dur="246" tmFilter="0, 0; 0.125,0.2665; 0.25,0.4; 0.375,0.465; 0.5,0.5;  0.625,0.535; 0.75,0.6; 0.875,0.7335; 1,1">
                                          <p:stCondLst>
                                            <p:cond delay="2484"/>
                                          </p:stCondLst>
                                        </p:cTn>
                                        <p:tgtEl>
                                          <p:spTgt spid="17"/>
                                        </p:tgtEl>
                                        <p:attrNameLst>
                                          <p:attrName>ppt_y</p:attrName>
                                        </p:attrNameLst>
                                      </p:cBhvr>
                                      <p:tavLst>
                                        <p:tav tm="0" fmla="#ppt_y-sin(pi*$)/81">
                                          <p:val>
                                            <p:fltVal val="0"/>
                                          </p:val>
                                        </p:tav>
                                        <p:tav tm="100000">
                                          <p:val>
                                            <p:fltVal val="1"/>
                                          </p:val>
                                        </p:tav>
                                      </p:tavLst>
                                    </p:anim>
                                    <p:animScale>
                                      <p:cBhvr>
                                        <p:cTn id="22" dur="39">
                                          <p:stCondLst>
                                            <p:cond delay="975"/>
                                          </p:stCondLst>
                                        </p:cTn>
                                        <p:tgtEl>
                                          <p:spTgt spid="17"/>
                                        </p:tgtEl>
                                      </p:cBhvr>
                                      <p:to x="100000" y="60000"/>
                                    </p:animScale>
                                    <p:animScale>
                                      <p:cBhvr>
                                        <p:cTn id="23" dur="249" decel="50000">
                                          <p:stCondLst>
                                            <p:cond delay="1014"/>
                                          </p:stCondLst>
                                        </p:cTn>
                                        <p:tgtEl>
                                          <p:spTgt spid="17"/>
                                        </p:tgtEl>
                                      </p:cBhvr>
                                      <p:to x="100000" y="100000"/>
                                    </p:animScale>
                                    <p:animScale>
                                      <p:cBhvr>
                                        <p:cTn id="24" dur="39">
                                          <p:stCondLst>
                                            <p:cond delay="1968"/>
                                          </p:stCondLst>
                                        </p:cTn>
                                        <p:tgtEl>
                                          <p:spTgt spid="17"/>
                                        </p:tgtEl>
                                      </p:cBhvr>
                                      <p:to x="100000" y="80000"/>
                                    </p:animScale>
                                    <p:animScale>
                                      <p:cBhvr>
                                        <p:cTn id="25" dur="249" decel="50000">
                                          <p:stCondLst>
                                            <p:cond delay="2007"/>
                                          </p:stCondLst>
                                        </p:cTn>
                                        <p:tgtEl>
                                          <p:spTgt spid="17"/>
                                        </p:tgtEl>
                                      </p:cBhvr>
                                      <p:to x="100000" y="100000"/>
                                    </p:animScale>
                                    <p:animScale>
                                      <p:cBhvr>
                                        <p:cTn id="26" dur="39">
                                          <p:stCondLst>
                                            <p:cond delay="2463"/>
                                          </p:stCondLst>
                                        </p:cTn>
                                        <p:tgtEl>
                                          <p:spTgt spid="17"/>
                                        </p:tgtEl>
                                      </p:cBhvr>
                                      <p:to x="100000" y="90000"/>
                                    </p:animScale>
                                    <p:animScale>
                                      <p:cBhvr>
                                        <p:cTn id="27" dur="249" decel="50000">
                                          <p:stCondLst>
                                            <p:cond delay="2502"/>
                                          </p:stCondLst>
                                        </p:cTn>
                                        <p:tgtEl>
                                          <p:spTgt spid="17"/>
                                        </p:tgtEl>
                                      </p:cBhvr>
                                      <p:to x="100000" y="100000"/>
                                    </p:animScale>
                                    <p:animScale>
                                      <p:cBhvr>
                                        <p:cTn id="28" dur="39">
                                          <p:stCondLst>
                                            <p:cond delay="2712"/>
                                          </p:stCondLst>
                                        </p:cTn>
                                        <p:tgtEl>
                                          <p:spTgt spid="17"/>
                                        </p:tgtEl>
                                      </p:cBhvr>
                                      <p:to x="100000" y="95000"/>
                                    </p:animScale>
                                    <p:animScale>
                                      <p:cBhvr>
                                        <p:cTn id="29" dur="249" decel="50000">
                                          <p:stCondLst>
                                            <p:cond delay="2751"/>
                                          </p:stCondLst>
                                        </p:cTn>
                                        <p:tgtEl>
                                          <p:spTgt spid="17"/>
                                        </p:tgtEl>
                                      </p:cBhvr>
                                      <p:to x="100000" y="100000"/>
                                    </p:animScale>
                                  </p:childTnLst>
                                </p:cTn>
                              </p:par>
                              <p:par>
                                <p:cTn id="30" presetID="26" presetClass="entr" presetSubtype="0" fill="hold" nodeType="with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wipe(down)">
                                      <p:cBhvr>
                                        <p:cTn id="32" dur="870">
                                          <p:stCondLst>
                                            <p:cond delay="0"/>
                                          </p:stCondLst>
                                        </p:cTn>
                                        <p:tgtEl>
                                          <p:spTgt spid="19"/>
                                        </p:tgtEl>
                                      </p:cBhvr>
                                    </p:animEffect>
                                    <p:anim calcmode="lin" valueType="num">
                                      <p:cBhvr>
                                        <p:cTn id="33" dur="2733"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34" dur="996"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35" dur="996" tmFilter="0, 0; 0.125,0.2665; 0.25,0.4; 0.375,0.465; 0.5,0.5;  0.625,0.535; 0.75,0.6; 0.875,0.7335; 1,1">
                                          <p:stCondLst>
                                            <p:cond delay="996"/>
                                          </p:stCondLst>
                                        </p:cTn>
                                        <p:tgtEl>
                                          <p:spTgt spid="19"/>
                                        </p:tgtEl>
                                        <p:attrNameLst>
                                          <p:attrName>ppt_y</p:attrName>
                                        </p:attrNameLst>
                                      </p:cBhvr>
                                      <p:tavLst>
                                        <p:tav tm="0" fmla="#ppt_y-sin(pi*$)/9">
                                          <p:val>
                                            <p:fltVal val="0"/>
                                          </p:val>
                                        </p:tav>
                                        <p:tav tm="100000">
                                          <p:val>
                                            <p:fltVal val="1"/>
                                          </p:val>
                                        </p:tav>
                                      </p:tavLst>
                                    </p:anim>
                                    <p:anim calcmode="lin" valueType="num">
                                      <p:cBhvr>
                                        <p:cTn id="36" dur="498" tmFilter="0, 0; 0.125,0.2665; 0.25,0.4; 0.375,0.465; 0.5,0.5;  0.625,0.535; 0.75,0.6; 0.875,0.7335; 1,1">
                                          <p:stCondLst>
                                            <p:cond delay="1986"/>
                                          </p:stCondLst>
                                        </p:cTn>
                                        <p:tgtEl>
                                          <p:spTgt spid="19"/>
                                        </p:tgtEl>
                                        <p:attrNameLst>
                                          <p:attrName>ppt_y</p:attrName>
                                        </p:attrNameLst>
                                      </p:cBhvr>
                                      <p:tavLst>
                                        <p:tav tm="0" fmla="#ppt_y-sin(pi*$)/27">
                                          <p:val>
                                            <p:fltVal val="0"/>
                                          </p:val>
                                        </p:tav>
                                        <p:tav tm="100000">
                                          <p:val>
                                            <p:fltVal val="1"/>
                                          </p:val>
                                        </p:tav>
                                      </p:tavLst>
                                    </p:anim>
                                    <p:anim calcmode="lin" valueType="num">
                                      <p:cBhvr>
                                        <p:cTn id="37" dur="246" tmFilter="0, 0; 0.125,0.2665; 0.25,0.4; 0.375,0.465; 0.5,0.5;  0.625,0.535; 0.75,0.6; 0.875,0.7335; 1,1">
                                          <p:stCondLst>
                                            <p:cond delay="2484"/>
                                          </p:stCondLst>
                                        </p:cTn>
                                        <p:tgtEl>
                                          <p:spTgt spid="19"/>
                                        </p:tgtEl>
                                        <p:attrNameLst>
                                          <p:attrName>ppt_y</p:attrName>
                                        </p:attrNameLst>
                                      </p:cBhvr>
                                      <p:tavLst>
                                        <p:tav tm="0" fmla="#ppt_y-sin(pi*$)/81">
                                          <p:val>
                                            <p:fltVal val="0"/>
                                          </p:val>
                                        </p:tav>
                                        <p:tav tm="100000">
                                          <p:val>
                                            <p:fltVal val="1"/>
                                          </p:val>
                                        </p:tav>
                                      </p:tavLst>
                                    </p:anim>
                                    <p:animScale>
                                      <p:cBhvr>
                                        <p:cTn id="38" dur="39">
                                          <p:stCondLst>
                                            <p:cond delay="975"/>
                                          </p:stCondLst>
                                        </p:cTn>
                                        <p:tgtEl>
                                          <p:spTgt spid="19"/>
                                        </p:tgtEl>
                                      </p:cBhvr>
                                      <p:to x="100000" y="60000"/>
                                    </p:animScale>
                                    <p:animScale>
                                      <p:cBhvr>
                                        <p:cTn id="39" dur="249" decel="50000">
                                          <p:stCondLst>
                                            <p:cond delay="1014"/>
                                          </p:stCondLst>
                                        </p:cTn>
                                        <p:tgtEl>
                                          <p:spTgt spid="19"/>
                                        </p:tgtEl>
                                      </p:cBhvr>
                                      <p:to x="100000" y="100000"/>
                                    </p:animScale>
                                    <p:animScale>
                                      <p:cBhvr>
                                        <p:cTn id="40" dur="39">
                                          <p:stCondLst>
                                            <p:cond delay="1968"/>
                                          </p:stCondLst>
                                        </p:cTn>
                                        <p:tgtEl>
                                          <p:spTgt spid="19"/>
                                        </p:tgtEl>
                                      </p:cBhvr>
                                      <p:to x="100000" y="80000"/>
                                    </p:animScale>
                                    <p:animScale>
                                      <p:cBhvr>
                                        <p:cTn id="41" dur="249" decel="50000">
                                          <p:stCondLst>
                                            <p:cond delay="2007"/>
                                          </p:stCondLst>
                                        </p:cTn>
                                        <p:tgtEl>
                                          <p:spTgt spid="19"/>
                                        </p:tgtEl>
                                      </p:cBhvr>
                                      <p:to x="100000" y="100000"/>
                                    </p:animScale>
                                    <p:animScale>
                                      <p:cBhvr>
                                        <p:cTn id="42" dur="39">
                                          <p:stCondLst>
                                            <p:cond delay="2463"/>
                                          </p:stCondLst>
                                        </p:cTn>
                                        <p:tgtEl>
                                          <p:spTgt spid="19"/>
                                        </p:tgtEl>
                                      </p:cBhvr>
                                      <p:to x="100000" y="90000"/>
                                    </p:animScale>
                                    <p:animScale>
                                      <p:cBhvr>
                                        <p:cTn id="43" dur="249" decel="50000">
                                          <p:stCondLst>
                                            <p:cond delay="2502"/>
                                          </p:stCondLst>
                                        </p:cTn>
                                        <p:tgtEl>
                                          <p:spTgt spid="19"/>
                                        </p:tgtEl>
                                      </p:cBhvr>
                                      <p:to x="100000" y="100000"/>
                                    </p:animScale>
                                    <p:animScale>
                                      <p:cBhvr>
                                        <p:cTn id="44" dur="39">
                                          <p:stCondLst>
                                            <p:cond delay="2712"/>
                                          </p:stCondLst>
                                        </p:cTn>
                                        <p:tgtEl>
                                          <p:spTgt spid="19"/>
                                        </p:tgtEl>
                                      </p:cBhvr>
                                      <p:to x="100000" y="95000"/>
                                    </p:animScale>
                                    <p:animScale>
                                      <p:cBhvr>
                                        <p:cTn id="45" dur="249" decel="50000">
                                          <p:stCondLst>
                                            <p:cond delay="2751"/>
                                          </p:stCondLst>
                                        </p:cTn>
                                        <p:tgtEl>
                                          <p:spTgt spid="19"/>
                                        </p:tgtEl>
                                      </p:cBhvr>
                                      <p:to x="100000" y="100000"/>
                                    </p:animScale>
                                  </p:childTnLst>
                                </p:cTn>
                              </p:par>
                            </p:childTnLst>
                          </p:cTn>
                        </p:par>
                        <p:par>
                          <p:cTn id="46" fill="hold">
                            <p:stCondLst>
                              <p:cond delay="17001"/>
                            </p:stCondLst>
                            <p:childTnLst>
                              <p:par>
                                <p:cTn id="47" presetID="42" presetClass="entr" presetSubtype="0" fill="hold" grpId="1" nodeType="afterEffect">
                                  <p:stCondLst>
                                    <p:cond delay="500"/>
                                  </p:stCondLst>
                                  <p:iterate type="lt">
                                    <p:tmPct val="0"/>
                                  </p:iterate>
                                  <p:childTnLst>
                                    <p:set>
                                      <p:cBhvr>
                                        <p:cTn id="48" dur="1" fill="hold">
                                          <p:stCondLst>
                                            <p:cond delay="0"/>
                                          </p:stCondLst>
                                        </p:cTn>
                                        <p:tgtEl>
                                          <p:spTgt spid="8"/>
                                        </p:tgtEl>
                                        <p:attrNameLst>
                                          <p:attrName>style.visibility</p:attrName>
                                        </p:attrNameLst>
                                      </p:cBhvr>
                                      <p:to>
                                        <p:strVal val="visible"/>
                                      </p:to>
                                    </p:set>
                                    <p:animEffect transition="in" filter="fade">
                                      <p:cBhvr>
                                        <p:cTn id="49" dur="1500"/>
                                        <p:tgtEl>
                                          <p:spTgt spid="8"/>
                                        </p:tgtEl>
                                      </p:cBhvr>
                                    </p:animEffect>
                                    <p:anim calcmode="lin" valueType="num">
                                      <p:cBhvr>
                                        <p:cTn id="50" dur="1500" fill="hold"/>
                                        <p:tgtEl>
                                          <p:spTgt spid="8"/>
                                        </p:tgtEl>
                                        <p:attrNameLst>
                                          <p:attrName>ppt_x</p:attrName>
                                        </p:attrNameLst>
                                      </p:cBhvr>
                                      <p:tavLst>
                                        <p:tav tm="0">
                                          <p:val>
                                            <p:strVal val="#ppt_x"/>
                                          </p:val>
                                        </p:tav>
                                        <p:tav tm="100000">
                                          <p:val>
                                            <p:strVal val="#ppt_x"/>
                                          </p:val>
                                        </p:tav>
                                      </p:tavLst>
                                    </p:anim>
                                    <p:anim calcmode="lin" valueType="num">
                                      <p:cBhvr>
                                        <p:cTn id="51" dur="1500" fill="hold"/>
                                        <p:tgtEl>
                                          <p:spTgt spid="8"/>
                                        </p:tgtEl>
                                        <p:attrNameLst>
                                          <p:attrName>ppt_y</p:attrName>
                                        </p:attrNameLst>
                                      </p:cBhvr>
                                      <p:tavLst>
                                        <p:tav tm="0">
                                          <p:val>
                                            <p:strVal val="#ppt_y+.1"/>
                                          </p:val>
                                        </p:tav>
                                        <p:tav tm="100000">
                                          <p:val>
                                            <p:strVal val="#ppt_y"/>
                                          </p:val>
                                        </p:tav>
                                      </p:tavLst>
                                    </p:anim>
                                  </p:childTnLst>
                                </p:cTn>
                              </p:par>
                            </p:childTnLst>
                          </p:cTn>
                        </p:par>
                        <p:par>
                          <p:cTn id="52" fill="hold">
                            <p:stCondLst>
                              <p:cond delay="19001"/>
                            </p:stCondLst>
                            <p:childTnLst>
                              <p:par>
                                <p:cTn id="53" presetID="34" presetClass="emph" presetSubtype="0" fill="hold" grpId="0" nodeType="afterEffect">
                                  <p:stCondLst>
                                    <p:cond delay="500"/>
                                  </p:stCondLst>
                                  <p:iterate type="lt">
                                    <p:tmPct val="10000"/>
                                  </p:iterate>
                                  <p:childTnLst>
                                    <p:animMotion origin="layout" path="M -2.01486E-6 3.79002E-6 L 0.00529 -0.01635 " pathEditMode="relative" rAng="0" ptsTypes="AA">
                                      <p:cBhvr>
                                        <p:cTn id="54" dur="500" accel="50000" decel="50000" autoRev="1" fill="hold">
                                          <p:stCondLst>
                                            <p:cond delay="0"/>
                                          </p:stCondLst>
                                        </p:cTn>
                                        <p:tgtEl>
                                          <p:spTgt spid="8"/>
                                        </p:tgtEl>
                                        <p:attrNameLst>
                                          <p:attrName>ppt_x</p:attrName>
                                          <p:attrName>ppt_y</p:attrName>
                                        </p:attrNameLst>
                                      </p:cBhvr>
                                      <p:rCtr x="26400" y="-82800"/>
                                    </p:animMotion>
                                    <p:animRot by="1500000">
                                      <p:cBhvr>
                                        <p:cTn id="55" dur="250" fill="hold">
                                          <p:stCondLst>
                                            <p:cond delay="0"/>
                                          </p:stCondLst>
                                        </p:cTn>
                                        <p:tgtEl>
                                          <p:spTgt spid="8"/>
                                        </p:tgtEl>
                                        <p:attrNameLst>
                                          <p:attrName>r</p:attrName>
                                        </p:attrNameLst>
                                      </p:cBhvr>
                                    </p:animRot>
                                    <p:animRot by="-1500000">
                                      <p:cBhvr>
                                        <p:cTn id="56" dur="250" fill="hold">
                                          <p:stCondLst>
                                            <p:cond delay="250"/>
                                          </p:stCondLst>
                                        </p:cTn>
                                        <p:tgtEl>
                                          <p:spTgt spid="8"/>
                                        </p:tgtEl>
                                        <p:attrNameLst>
                                          <p:attrName>r</p:attrName>
                                        </p:attrNameLst>
                                      </p:cBhvr>
                                    </p:animRot>
                                    <p:animRot by="-1500000">
                                      <p:cBhvr>
                                        <p:cTn id="57" dur="250" fill="hold">
                                          <p:stCondLst>
                                            <p:cond delay="500"/>
                                          </p:stCondLst>
                                        </p:cTn>
                                        <p:tgtEl>
                                          <p:spTgt spid="8"/>
                                        </p:tgtEl>
                                        <p:attrNameLst>
                                          <p:attrName>r</p:attrName>
                                        </p:attrNameLst>
                                      </p:cBhvr>
                                    </p:animRot>
                                    <p:animRot by="1500000">
                                      <p:cBhvr>
                                        <p:cTn id="58" dur="250" fill="hold">
                                          <p:stCondLst>
                                            <p:cond delay="750"/>
                                          </p:stCondLst>
                                        </p:cTn>
                                        <p:tgtEl>
                                          <p:spTgt spid="8"/>
                                        </p:tgtEl>
                                        <p:attrNameLst>
                                          <p:attrName>r</p:attrName>
                                        </p:attrNameLst>
                                      </p:cBhvr>
                                    </p:animRot>
                                  </p:childTnLst>
                                </p:cTn>
                              </p:par>
                            </p:childTnLst>
                          </p:cTn>
                        </p:par>
                        <p:par>
                          <p:cTn id="59" fill="hold">
                            <p:stCondLst>
                              <p:cond delay="23901"/>
                            </p:stCondLst>
                            <p:childTnLst>
                              <p:par>
                                <p:cTn id="60" presetID="15" presetClass="exit" presetSubtype="0" fill="hold" nodeType="afterEffect">
                                  <p:stCondLst>
                                    <p:cond delay="500"/>
                                  </p:stCondLst>
                                  <p:childTnLst>
                                    <p:anim calcmode="lin" valueType="num">
                                      <p:cBhvr>
                                        <p:cTn id="61" dur="2000"/>
                                        <p:tgtEl>
                                          <p:spTgt spid="19"/>
                                        </p:tgtEl>
                                        <p:attrNameLst>
                                          <p:attrName>ppt_w</p:attrName>
                                        </p:attrNameLst>
                                      </p:cBhvr>
                                      <p:tavLst>
                                        <p:tav tm="0">
                                          <p:val>
                                            <p:strVal val="ppt_w"/>
                                          </p:val>
                                        </p:tav>
                                        <p:tav tm="100000">
                                          <p:val>
                                            <p:fltVal val="0"/>
                                          </p:val>
                                        </p:tav>
                                      </p:tavLst>
                                    </p:anim>
                                    <p:anim calcmode="lin" valueType="num">
                                      <p:cBhvr>
                                        <p:cTn id="62" dur="2000"/>
                                        <p:tgtEl>
                                          <p:spTgt spid="19"/>
                                        </p:tgtEl>
                                        <p:attrNameLst>
                                          <p:attrName>ppt_h</p:attrName>
                                        </p:attrNameLst>
                                      </p:cBhvr>
                                      <p:tavLst>
                                        <p:tav tm="0">
                                          <p:val>
                                            <p:strVal val="ppt_h"/>
                                          </p:val>
                                        </p:tav>
                                        <p:tav tm="100000">
                                          <p:val>
                                            <p:fltVal val="0"/>
                                          </p:val>
                                        </p:tav>
                                      </p:tavLst>
                                    </p:anim>
                                    <p:anim calcmode="lin" valueType="num">
                                      <p:cBhvr>
                                        <p:cTn id="63" dur="2000"/>
                                        <p:tgtEl>
                                          <p:spTgt spid="1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4" dur="2000"/>
                                        <p:tgtEl>
                                          <p:spTgt spid="1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5" dur="1" fill="hold">
                                          <p:stCondLst>
                                            <p:cond delay="19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8" grpId="0"/>
      <p:bldP spid="8" grpId="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54583"/>
            <a:ext cx="12606337" cy="236759"/>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4533" tIns="47267" rIns="94533" bIns="47267"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45482" eaLnBrk="1" fontAlgn="base" hangingPunct="1">
              <a:spcBef>
                <a:spcPct val="0"/>
              </a:spcBef>
              <a:spcAft>
                <a:spcPct val="0"/>
              </a:spcAft>
              <a:defRPr/>
            </a:pPr>
            <a:endParaRPr lang="sk-SK" altLang="sk-SK" sz="1876">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24361" y="242"/>
            <a:ext cx="5043429" cy="16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75423" y="1970264"/>
            <a:ext cx="9455498" cy="2462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4533" tIns="47267" rIns="94533" bIns="47267">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45482" eaLnBrk="1" fontAlgn="base" hangingPunct="1">
              <a:spcBef>
                <a:spcPct val="50000"/>
              </a:spcBef>
              <a:spcAft>
                <a:spcPct val="0"/>
              </a:spcAft>
              <a:defRPr/>
            </a:pPr>
            <a:r>
              <a:rPr lang="es-ES" altLang="sk-SK" sz="6191" b="1">
                <a:solidFill>
                  <a:srgbClr val="000000"/>
                </a:solidFill>
                <a:latin typeface="Kristen ITC" pitchFamily="66" charset="0"/>
                <a:ea typeface="MS Gothic" panose="020B0609070205080204" pitchFamily="49" charset="-128"/>
              </a:rPr>
              <a:t>¿Te ha gustado?</a:t>
            </a:r>
            <a:r>
              <a:rPr lang="es-ES" altLang="sk-SK" sz="4971">
                <a:solidFill>
                  <a:srgbClr val="000000"/>
                </a:solidFill>
                <a:latin typeface="Kristen ITC" pitchFamily="66" charset="0"/>
                <a:ea typeface="MS Gothic" panose="020B0609070205080204" pitchFamily="49" charset="-128"/>
              </a:rPr>
              <a:t> </a:t>
            </a:r>
            <a:br>
              <a:rPr lang="es-ES" altLang="sk-SK" sz="4971">
                <a:solidFill>
                  <a:srgbClr val="000000"/>
                </a:solidFill>
                <a:latin typeface="Kristen ITC" pitchFamily="66" charset="0"/>
                <a:ea typeface="MS Gothic" panose="020B0609070205080204" pitchFamily="49" charset="-128"/>
              </a:rPr>
            </a:br>
            <a:r>
              <a:rPr lang="es-ES" altLang="sk-SK" sz="4596">
                <a:solidFill>
                  <a:srgbClr val="000000"/>
                </a:solidFill>
                <a:latin typeface="Kristen ITC" pitchFamily="66" charset="0"/>
                <a:ea typeface="MS Gothic" panose="020B0609070205080204" pitchFamily="49" charset="-128"/>
              </a:rPr>
              <a:t>Puedes ver más entrando </a:t>
            </a:r>
            <a:br>
              <a:rPr lang="es-ES" altLang="sk-SK" sz="4596">
                <a:solidFill>
                  <a:srgbClr val="000000"/>
                </a:solidFill>
                <a:latin typeface="Kristen ITC" pitchFamily="66" charset="0"/>
                <a:ea typeface="MS Gothic" panose="020B0609070205080204" pitchFamily="49" charset="-128"/>
              </a:rPr>
            </a:br>
            <a:r>
              <a:rPr lang="es-ES" altLang="sk-SK" sz="4596" b="1">
                <a:solidFill>
                  <a:srgbClr val="40F903"/>
                </a:solidFill>
                <a:latin typeface="Kristen ITC" pitchFamily="66" charset="0"/>
                <a:ea typeface="MS Gothic" panose="020B0609070205080204" pitchFamily="49" charset="-128"/>
                <a:hlinkClick r:id="rId2"/>
              </a:rPr>
              <a:t>Aquí</a:t>
            </a:r>
            <a:endParaRPr lang="es-ES" altLang="sk-SK" sz="4596"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80444" y="4856051"/>
            <a:ext cx="2757729" cy="197180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4533" tIns="47267" rIns="94533" bIns="47267">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45482" eaLnBrk="1" fontAlgn="base" hangingPunct="1">
              <a:spcBef>
                <a:spcPct val="50000"/>
              </a:spcBef>
              <a:spcAft>
                <a:spcPct val="0"/>
              </a:spcAft>
              <a:defRPr/>
            </a:pPr>
            <a:r>
              <a:rPr lang="es-ES_tradnl" altLang="sk-SK" sz="1876"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76" b="1">
                <a:solidFill>
                  <a:srgbClr val="0066FF"/>
                </a:solidFill>
                <a:latin typeface="Arial" pitchFamily="34" charset="0"/>
                <a:ea typeface="MS Gothic" panose="020B0609070205080204" pitchFamily="49" charset="-128"/>
              </a:rPr>
              <a:t> </a:t>
            </a:r>
          </a:p>
          <a:p>
            <a:pPr defTabSz="945482" eaLnBrk="1" fontAlgn="base" hangingPunct="1">
              <a:spcBef>
                <a:spcPct val="50000"/>
              </a:spcBef>
              <a:spcAft>
                <a:spcPct val="0"/>
              </a:spcAft>
              <a:defRPr/>
            </a:pPr>
            <a:endParaRPr lang="es-ES" altLang="sk-SK" sz="1876"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98147" y="4486764"/>
            <a:ext cx="2442050" cy="244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38175" y="5098765"/>
            <a:ext cx="1261230" cy="1024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75423" y="3073654"/>
            <a:ext cx="550950" cy="55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75423" y="3624604"/>
            <a:ext cx="550950" cy="55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75423" y="4175554"/>
            <a:ext cx="550950" cy="552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75423" y="4727994"/>
            <a:ext cx="550950" cy="55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637</Words>
  <Application>Microsoft Office PowerPoint</Application>
  <PresentationFormat>Vlastná</PresentationFormat>
  <Paragraphs>56</Paragraphs>
  <Slides>42</Slides>
  <Notes>0</Notes>
  <HiddenSlides>0</HiddenSlides>
  <MMClips>0</MMClips>
  <ScaleCrop>false</ScaleCrop>
  <HeadingPairs>
    <vt:vector size="6" baseType="variant">
      <vt:variant>
        <vt:lpstr>Použité písma</vt:lpstr>
      </vt:variant>
      <vt:variant>
        <vt:i4>10</vt:i4>
      </vt:variant>
      <vt:variant>
        <vt:lpstr>Motív</vt:lpstr>
      </vt:variant>
      <vt:variant>
        <vt:i4>2</vt:i4>
      </vt:variant>
      <vt:variant>
        <vt:lpstr>Nadpisy snímok</vt:lpstr>
      </vt:variant>
      <vt:variant>
        <vt:i4>42</vt:i4>
      </vt:variant>
    </vt:vector>
  </HeadingPairs>
  <TitlesOfParts>
    <vt:vector size="54" baseType="lpstr">
      <vt:lpstr>Calibri Light</vt:lpstr>
      <vt:lpstr>Calibri</vt:lpstr>
      <vt:lpstr>Lemon</vt:lpstr>
      <vt:lpstr>Kristen ITC</vt:lpstr>
      <vt:lpstr>Arabic Typesetting</vt:lpstr>
      <vt:lpstr>Bassoon</vt:lpstr>
      <vt:lpstr>Brooklyn CE</vt:lpstr>
      <vt:lpstr>Arial</vt:lpstr>
      <vt:lpstr>Wingdings</vt:lpstr>
      <vt:lpstr>Merlin CE</vt:lpstr>
      <vt:lpstr>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
  <cp:lastModifiedBy/>
  <cp:revision>1</cp:revision>
  <dcterms:created xsi:type="dcterms:W3CDTF">2017-12-03T08:20:41Z</dcterms:created>
  <dcterms:modified xsi:type="dcterms:W3CDTF">2021-08-09T15:08:25Z</dcterms:modified>
</cp:coreProperties>
</file>