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696" r:id="rId4"/>
  </p:sldMasterIdLst>
  <p:sldIdLst>
    <p:sldId id="445" r:id="rId5"/>
    <p:sldId id="267" r:id="rId6"/>
    <p:sldId id="919" r:id="rId7"/>
    <p:sldId id="920" r:id="rId8"/>
    <p:sldId id="407" r:id="rId9"/>
    <p:sldId id="392" r:id="rId10"/>
    <p:sldId id="383" r:id="rId11"/>
    <p:sldId id="434" r:id="rId12"/>
    <p:sldId id="405" r:id="rId13"/>
    <p:sldId id="377" r:id="rId14"/>
    <p:sldId id="381" r:id="rId15"/>
    <p:sldId id="386" r:id="rId16"/>
    <p:sldId id="385" r:id="rId17"/>
    <p:sldId id="387" r:id="rId18"/>
    <p:sldId id="403" r:id="rId19"/>
    <p:sldId id="399" r:id="rId20"/>
    <p:sldId id="390" r:id="rId21"/>
    <p:sldId id="397" r:id="rId22"/>
    <p:sldId id="396" r:id="rId23"/>
    <p:sldId id="398" r:id="rId24"/>
    <p:sldId id="391" r:id="rId25"/>
    <p:sldId id="406" r:id="rId26"/>
    <p:sldId id="394" r:id="rId27"/>
    <p:sldId id="432" r:id="rId28"/>
    <p:sldId id="404" r:id="rId29"/>
    <p:sldId id="373" r:id="rId30"/>
    <p:sldId id="380" r:id="rId31"/>
    <p:sldId id="411" r:id="rId32"/>
    <p:sldId id="410" r:id="rId33"/>
    <p:sldId id="415" r:id="rId34"/>
    <p:sldId id="412" r:id="rId35"/>
    <p:sldId id="427" r:id="rId36"/>
    <p:sldId id="419" r:id="rId37"/>
    <p:sldId id="423" r:id="rId38"/>
    <p:sldId id="422" r:id="rId39"/>
    <p:sldId id="426" r:id="rId40"/>
    <p:sldId id="425" r:id="rId41"/>
    <p:sldId id="433" r:id="rId42"/>
    <p:sldId id="268" r:id="rId43"/>
  </p:sldIdLst>
  <p:sldSz cx="9144000" cy="6858000" type="screen4x3"/>
  <p:notesSz cx="6858000" cy="9144000"/>
  <p:embeddedFontLst>
    <p:embeddedFont>
      <p:font typeface="Arial Black" panose="020B0A04020102020204" pitchFamily="34" charset="0"/>
      <p:bold r:id="rId44"/>
    </p:embeddedFont>
    <p:embeddedFont>
      <p:font typeface="Bertram CE" panose="04020905020D02060204" pitchFamily="82" charset="0"/>
      <p:regular r:id="rId45"/>
    </p:embeddedFont>
    <p:embeddedFont>
      <p:font typeface="Calibri" panose="020F0502020204030204" pitchFamily="34" charset="0"/>
      <p:regular r:id="rId46"/>
      <p:bold r:id="rId47"/>
      <p:italic r:id="rId48"/>
      <p:boldItalic r:id="rId49"/>
    </p:embeddedFont>
    <p:embeddedFont>
      <p:font typeface="Casablanca" pitchFamily="2" charset="0"/>
      <p:regular r:id="rId50"/>
      <p:bold r:id="rId51"/>
      <p:italic r:id="rId52"/>
      <p:boldItalic r:id="rId53"/>
    </p:embeddedFont>
    <p:embeddedFont>
      <p:font typeface="Castanet" pitchFamily="2" charset="0"/>
      <p:regular r:id="rId54"/>
    </p:embeddedFont>
    <p:embeddedFont>
      <p:font typeface="Cooper Std Black" panose="0208090304030B020404" pitchFamily="18" charset="0"/>
      <p:bold r:id="rId55"/>
      <p:boldItalic r:id="rId56"/>
    </p:embeddedFont>
    <p:embeddedFont>
      <p:font typeface="Courgette" panose="020B0604020202020204" charset="-18"/>
      <p:regular r:id="rId57"/>
    </p:embeddedFont>
    <p:embeddedFont>
      <p:font typeface="Cupertino" pitchFamily="2" charset="0"/>
      <p:regular r:id="rId58"/>
      <p:italic r:id="rId59"/>
    </p:embeddedFont>
    <p:embeddedFont>
      <p:font typeface="EucrosiaUPC" panose="02020603050405020304" pitchFamily="18" charset="-34"/>
      <p:regular r:id="rId60"/>
      <p:bold r:id="rId61"/>
      <p:italic r:id="rId62"/>
      <p:boldItalic r:id="rId63"/>
    </p:embeddedFont>
    <p:embeddedFont>
      <p:font typeface="Kristen ITC" panose="03050502040202030202" pitchFamily="66" charset="0"/>
      <p:regular r:id="rId64"/>
    </p:embeddedFont>
    <p:embeddedFont>
      <p:font typeface="Merlin CE" pitchFamily="2" charset="0"/>
      <p:regular r:id="rId6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NABYSmNERmlU/hZbDSGw==" hashData="DTSDYoSDunKsqzG7i3QzOkxZlithLJX7li3pfSPVX5F3AUmVDQnBT/00f9VUVTeODPlANlt08I7lxPbYyJskB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33" autoAdjust="0"/>
    <p:restoredTop sz="94660"/>
  </p:normalViewPr>
  <p:slideViewPr>
    <p:cSldViewPr>
      <p:cViewPr varScale="1">
        <p:scale>
          <a:sx n="103" d="100"/>
          <a:sy n="103" d="100"/>
        </p:scale>
        <p:origin x="708" y="108"/>
      </p:cViewPr>
      <p:guideLst>
        <p:guide orient="horz" pos="2160"/>
        <p:guide pos="2880"/>
      </p:guideLst>
    </p:cSldViewPr>
  </p:slideViewPr>
  <p:notesTextViewPr>
    <p:cViewPr>
      <p:scale>
        <a:sx n="1" d="1"/>
        <a:sy n="1" d="1"/>
      </p:scale>
      <p:origin x="0" y="0"/>
    </p:cViewPr>
  </p:notesTextViewPr>
  <p:sorterViewPr>
    <p:cViewPr>
      <p:scale>
        <a:sx n="80" d="100"/>
        <a:sy n="80" d="100"/>
      </p:scale>
      <p:origin x="0" y="12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font" Target="fonts/font20.fntdata"/><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66"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6.fntdata"/><Relationship Id="rId57" Type="http://schemas.openxmlformats.org/officeDocument/2006/relationships/font" Target="fonts/font14.fntdata"/><Relationship Id="rId61" Type="http://schemas.openxmlformats.org/officeDocument/2006/relationships/font" Target="fonts/font1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font" Target="fonts/font17.fntdata"/><Relationship Id="rId65" Type="http://schemas.openxmlformats.org/officeDocument/2006/relationships/font" Target="fonts/font22.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5.fntdata"/><Relationship Id="rId56" Type="http://schemas.openxmlformats.org/officeDocument/2006/relationships/font" Target="fonts/font13.fntdata"/><Relationship Id="rId64" Type="http://schemas.openxmlformats.org/officeDocument/2006/relationships/font" Target="fonts/font21.fntdata"/><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8.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59" Type="http://schemas.openxmlformats.org/officeDocument/2006/relationships/font" Target="fonts/font16.fntdata"/><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1.fntdata"/><Relationship Id="rId62" Type="http://schemas.openxmlformats.org/officeDocument/2006/relationships/font" Target="fonts/font1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EC2E20CB-D028-4F7C-9226-4D60828C6E0E}" type="datetimeFigureOut">
              <a:rPr lang="sk-SK" smtClean="0"/>
              <a:t>9. 8. 2021</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9. 8. 2021</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9. 8. 2021</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EC2E20CB-D028-4F7C-9226-4D60828C6E0E}" type="datetimeFigureOut">
              <a:rPr lang="sk-SK" smtClean="0"/>
              <a:t>9. 8. 2021</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EC2E20CB-D028-4F7C-9226-4D60828C6E0E}" type="datetimeFigureOut">
              <a:rPr lang="sk-SK" smtClean="0"/>
              <a:t>9. 8. 2021</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EC2E20CB-D028-4F7C-9226-4D60828C6E0E}" type="datetimeFigureOut">
              <a:rPr lang="sk-SK" smtClean="0"/>
              <a:t>9. 8. 2021</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9. 8. 2021</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9. 8. 2021</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9. 8. 2021</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9. 8. 2021</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t>9. 8. 2021</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9. 8. 2021</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9. 8. 2021</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9. 8. 2021</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9. 8. 2021</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9. 8. 2021</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9. 8. 2021</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512360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488858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73534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676728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5183475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819730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8318327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5136889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137953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1718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604506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2130426"/>
            <a:ext cx="77723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3886203"/>
            <a:ext cx="6400800" cy="175260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406584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600201"/>
            <a:ext cx="82296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17309473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4406904"/>
            <a:ext cx="7772399" cy="1362075"/>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906714"/>
            <a:ext cx="7772399" cy="1500187"/>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14268312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600201"/>
            <a:ext cx="4038600" cy="4525963"/>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600201"/>
            <a:ext cx="4038600" cy="4525963"/>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29514372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535114"/>
            <a:ext cx="4040188" cy="639762"/>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2174878"/>
            <a:ext cx="4040188" cy="3951288"/>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535114"/>
            <a:ext cx="4041775" cy="639762"/>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2174878"/>
            <a:ext cx="4041775" cy="3951288"/>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35391074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28653637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5854887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73053"/>
            <a:ext cx="3008313" cy="1162050"/>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73054"/>
            <a:ext cx="5111750" cy="5853113"/>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435101"/>
            <a:ext cx="3008313" cy="4691063"/>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12431352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4800600"/>
            <a:ext cx="5486400" cy="5667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612778"/>
            <a:ext cx="5486400" cy="41148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5367341"/>
            <a:ext cx="5486400" cy="804862"/>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18298851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600201"/>
            <a:ext cx="82296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21166921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42"/>
            <a:ext cx="2057400"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74642"/>
            <a:ext cx="60197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4069124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9. 8. 2021</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Upravte štýl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9. 8. 2021</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solidFill>
                  <a:prstClr val="black">
                    <a:tint val="75000"/>
                  </a:prstClr>
                </a:solidFill>
              </a:rPr>
              <a:pPr/>
              <a:t>9. 8. 2021</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1263628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6245939"/>
            <a:ext cx="213408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202321535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4.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png"/><Relationship Id="rId21" Type="http://schemas.openxmlformats.org/officeDocument/2006/relationships/slide" Target="slide19.xml"/><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5.png"/><Relationship Id="rId16" Type="http://schemas.openxmlformats.org/officeDocument/2006/relationships/image" Target="../media/image19.png"/><Relationship Id="rId20"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4.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5.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gif"/><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4.png"/></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24.xml"/><Relationship Id="rId5" Type="http://schemas.openxmlformats.org/officeDocument/2006/relationships/image" Target="../media/image32.png"/><Relationship Id="rId4"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8.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2.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3.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4.jp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5.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6.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7.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8.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9.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0.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1.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2.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3.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4.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5.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6.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7.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8.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9.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0.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1.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2.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3.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4.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5.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6.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7.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34.png"/><Relationship Id="rId2" Type="http://schemas.openxmlformats.org/officeDocument/2006/relationships/image" Target="../media/image68.jpg"/><Relationship Id="rId1" Type="http://schemas.openxmlformats.org/officeDocument/2006/relationships/slideLayout" Target="../slideLayouts/slideLayout1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39.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sp>
        <p:nvSpPr>
          <p:cNvPr id="7" name="Obdĺžnik 6"/>
          <p:cNvSpPr/>
          <p:nvPr/>
        </p:nvSpPr>
        <p:spPr>
          <a:xfrm>
            <a:off x="1331640" y="188640"/>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The Low Tatras</a:t>
            </a:r>
            <a:endParaRPr lang="sk-SK" sz="80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sp>
        <p:nvSpPr>
          <p:cNvPr id="8" name="Obdĺžnik 7"/>
          <p:cNvSpPr/>
          <p:nvPr/>
        </p:nvSpPr>
        <p:spPr>
          <a:xfrm>
            <a:off x="3491351" y="1268760"/>
            <a:ext cx="2233305"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JASNÁ</a:t>
            </a:r>
            <a:endParaRPr lang="sk-SK" sz="48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9" name="Rám">
            <a:extLst>
              <a:ext uri="{FF2B5EF4-FFF2-40B4-BE49-F238E27FC236}">
                <a16:creationId xmlns:a16="http://schemas.microsoft.com/office/drawing/2014/main" id="{D76FE245-8A2D-4098-BBB2-7E23988ED26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200"/>
            <a:ext cx="9144000" cy="6858000"/>
          </a:xfrm>
          <a:prstGeom prst="rect">
            <a:avLst/>
          </a:prstGeom>
        </p:spPr>
      </p:pic>
      <p:sp>
        <p:nvSpPr>
          <p:cNvPr id="2" name="Krajina">
            <a:extLst>
              <a:ext uri="{FF2B5EF4-FFF2-40B4-BE49-F238E27FC236}">
                <a16:creationId xmlns:a16="http://schemas.microsoft.com/office/drawing/2014/main" id="{477923FC-E9B3-485F-98B0-E3C292CAD856}"/>
              </a:ext>
            </a:extLst>
          </p:cNvPr>
          <p:cNvSpPr/>
          <p:nvPr/>
        </p:nvSpPr>
        <p:spPr>
          <a:xfrm>
            <a:off x="611560" y="5748507"/>
            <a:ext cx="3038011" cy="769441"/>
          </a:xfrm>
          <a:prstGeom prst="rect">
            <a:avLst/>
          </a:prstGeom>
        </p:spPr>
        <p:txBody>
          <a:bodyPr wrap="none">
            <a:spAutoFit/>
          </a:bodyPr>
          <a:lstStyle/>
          <a:p>
            <a:pPr lvl="0" algn="ctr"/>
            <a:r>
              <a:rPr lang="sk-SK" sz="4400" b="1" i="1" spc="50">
                <a:ln w="3175">
                  <a:solidFill>
                    <a:prstClr val="black"/>
                  </a:solidFill>
                </a:ln>
                <a:solidFill>
                  <a:srgbClr val="00B050"/>
                </a:solidFill>
                <a:effectLst>
                  <a:outerShdw blurRad="76200" dist="50800" dir="5400000" algn="tl" rotWithShape="0">
                    <a:srgbClr val="000000">
                      <a:alpha val="65000"/>
                    </a:srgbClr>
                  </a:outerShdw>
                </a:effectLst>
                <a:latin typeface="Bertram CE" panose="04020905020D02060204" pitchFamily="82" charset="0"/>
              </a:rPr>
              <a:t>SLOVakia</a:t>
            </a:r>
            <a:endParaRPr lang="sk-SK" sz="4400" b="1" i="1" spc="50" dirty="0">
              <a:ln w="3175">
                <a:solidFill>
                  <a:prstClr val="black"/>
                </a:solidFill>
              </a:ln>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2811564099"/>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Avseniki - Beli lokvanj.wav"/>
          </p:stSnd>
        </p:sndAc>
      </p:transition>
    </mc:Choice>
    <mc:Fallback xmlns="">
      <p:transition advClick="0" advTm="8000">
        <p:sndAc>
          <p:stSnd loop="1">
            <p:snd r:embed="rId6" name="Avseniki - Beli lokvanj.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par>
                                <p:cTn id="10" presetID="10" presetClass="exit" presetSubtype="0" fill="hold" nodeType="withEffect">
                                  <p:stCondLst>
                                    <p:cond delay="4000"/>
                                  </p:stCondLst>
                                  <p:childTnLst>
                                    <p:animEffect transition="out" filter="fade">
                                      <p:cBhvr>
                                        <p:cTn id="11" dur="3500"/>
                                        <p:tgtEl>
                                          <p:spTgt spid="120"/>
                                        </p:tgtEl>
                                      </p:cBhvr>
                                    </p:animEffect>
                                    <p:set>
                                      <p:cBhvr>
                                        <p:cTn id="12" dur="1" fill="hold">
                                          <p:stCondLst>
                                            <p:cond delay="3499"/>
                                          </p:stCondLst>
                                        </p:cTn>
                                        <p:tgtEl>
                                          <p:spTgt spid="120"/>
                                        </p:tgtEl>
                                        <p:attrNameLst>
                                          <p:attrName>style.visibility</p:attrName>
                                        </p:attrNameLst>
                                      </p:cBhvr>
                                      <p:to>
                                        <p:strVal val="hidden"/>
                                      </p:to>
                                    </p:set>
                                  </p:childTnLst>
                                </p:cTn>
                              </p:par>
                              <p:par>
                                <p:cTn id="13" presetID="10" presetClass="exit" presetSubtype="0" fill="hold" grpId="1" nodeType="withEffect">
                                  <p:stCondLst>
                                    <p:cond delay="5000"/>
                                  </p:stCondLst>
                                  <p:childTnLst>
                                    <p:animEffect transition="out" filter="fade">
                                      <p:cBhvr>
                                        <p:cTn id="14" dur="2000"/>
                                        <p:tgtEl>
                                          <p:spTgt spid="2"/>
                                        </p:tgtEl>
                                      </p:cBhvr>
                                    </p:animEffect>
                                    <p:set>
                                      <p:cBhvr>
                                        <p:cTn id="15"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164288" y="641349"/>
            <a:ext cx="1140260" cy="855196"/>
            <a:chOff x="7164288" y="641349"/>
            <a:chExt cx="1140260" cy="855196"/>
          </a:xfrm>
        </p:grpSpPr>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sp>
        <p:nvSpPr>
          <p:cNvPr id="4" name="Obdĺžnik 3"/>
          <p:cNvSpPr/>
          <p:nvPr/>
        </p:nvSpPr>
        <p:spPr>
          <a:xfrm>
            <a:off x="1331640" y="188640"/>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The Low Tatras</a:t>
            </a:r>
            <a:endParaRPr lang="sk-SK" sz="80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3491351" y="1268760"/>
            <a:ext cx="2233305"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JASNÁ</a:t>
            </a:r>
            <a:endParaRPr lang="sk-SK" sz="48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2021421" y="4016606"/>
                <a:ext cx="989448" cy="200055"/>
              </a:xfrm>
              <a:prstGeom prst="rect">
                <a:avLst/>
              </a:prstGeom>
              <a:noFill/>
            </p:spPr>
            <p:txBody>
              <a:bodyPr wrap="square" rtlCol="0">
                <a:spAutoFit/>
              </a:bodyPr>
              <a:lstStyle/>
              <a:p>
                <a:pPr algn="ctr"/>
                <a:r>
                  <a:rPr lang="az-Cyrl-AZ" sz="700">
                    <a:solidFill>
                      <a:srgbClr val="082FAA"/>
                    </a:solidFill>
                    <a:latin typeface="Arial Black" panose="020B0A04020102020204" pitchFamily="34" charset="0"/>
                  </a:rPr>
                  <a:t>Низкие Татры</a:t>
                </a:r>
                <a:endParaRPr lang="sk-SK" sz="700">
                  <a:solidFill>
                    <a:srgbClr val="082FAA"/>
                  </a:solidFill>
                  <a:latin typeface="Arial Black" panose="020B0A04020102020204" pitchFamily="34" charset="0"/>
                </a:endParaRPr>
              </a:p>
            </p:txBody>
          </p:sp>
          <p:sp>
            <p:nvSpPr>
              <p:cNvPr id="19" name="BlokTextu 18"/>
              <p:cNvSpPr txBox="1"/>
              <p:nvPr/>
            </p:nvSpPr>
            <p:spPr>
              <a:xfrm>
                <a:off x="2120313" y="4137414"/>
                <a:ext cx="791663"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Словакия</a:t>
                </a:r>
                <a:endParaRPr lang="sk-SK" sz="600">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Nízke  Tatry</a:t>
                </a:r>
              </a:p>
            </p:txBody>
          </p:sp>
          <p:sp>
            <p:nvSpPr>
              <p:cNvPr id="80" name="BlokTextu 79"/>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Slovensko</a:t>
                </a:r>
              </a:p>
            </p:txBody>
          </p:sp>
        </p:grpSp>
        <p:pic>
          <p:nvPicPr>
            <p:cNvPr id="89" name="Obrázok 8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El Bajo Tatra</a:t>
                </a:r>
              </a:p>
            </p:txBody>
          </p:sp>
          <p:sp>
            <p:nvSpPr>
              <p:cNvPr id="68" name="BlokTextu 67"/>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Eslovaquia</a:t>
                </a:r>
              </a:p>
            </p:txBody>
          </p:sp>
        </p:grpSp>
        <p:pic>
          <p:nvPicPr>
            <p:cNvPr id="91" name="Obrázok 90"/>
            <p:cNvPicPr>
              <a:picLocks/>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Bassi Tatra</a:t>
                </a:r>
              </a:p>
            </p:txBody>
          </p:sp>
          <p:sp>
            <p:nvSpPr>
              <p:cNvPr id="72" name="BlokTextu 71"/>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Slovacchia</a:t>
                </a:r>
              </a:p>
            </p:txBody>
          </p:sp>
        </p:grpSp>
        <p:pic>
          <p:nvPicPr>
            <p:cNvPr id="93" name="Obrázok 92"/>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De Lage Tatra</a:t>
                </a:r>
              </a:p>
            </p:txBody>
          </p:sp>
          <p:sp>
            <p:nvSpPr>
              <p:cNvPr id="48" name="BlokTextu 47"/>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Slowakije</a:t>
                </a:r>
              </a:p>
            </p:txBody>
          </p:sp>
        </p:grpSp>
        <p:pic>
          <p:nvPicPr>
            <p:cNvPr id="102" name="Obrázok 101"/>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Alacsony Tátra</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Szlovákia</a:t>
                </a:r>
              </a:p>
            </p:txBody>
          </p:sp>
        </p:grpSp>
        <p:pic>
          <p:nvPicPr>
            <p:cNvPr id="95" name="Obrázok 94"/>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Arial Black" panose="020B0A04020102020204" pitchFamily="34" charset="0"/>
                  </a:rPr>
                  <a:t>Låga Tatra </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Slovakien</a:t>
                </a:r>
              </a:p>
            </p:txBody>
          </p:sp>
        </p:grpSp>
        <p:pic>
          <p:nvPicPr>
            <p:cNvPr id="98" name="Obrázok 97"/>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Alçak Tatra</a:t>
                </a:r>
              </a:p>
            </p:txBody>
          </p:sp>
          <p:sp>
            <p:nvSpPr>
              <p:cNvPr id="52" name="BlokTextu 51"/>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Slovakya</a:t>
                </a:r>
              </a:p>
            </p:txBody>
          </p:sp>
        </p:grpSp>
        <p:pic>
          <p:nvPicPr>
            <p:cNvPr id="97" name="Obrázok 96"/>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a:r>
                  <a:rPr lang="he-IL" sz="700" b="1">
                    <a:solidFill>
                      <a:srgbClr val="082FAA"/>
                    </a:solidFill>
                    <a:effectLst>
                      <a:outerShdw blurRad="38100" dist="38100" dir="2700000" algn="tl">
                        <a:srgbClr val="000000">
                          <a:alpha val="43137"/>
                        </a:srgbClr>
                      </a:outerShdw>
                    </a:effectLst>
                    <a:latin typeface="Arial Black" panose="020B0A04020102020204" pitchFamily="34" charset="0"/>
                  </a:rPr>
                  <a:t>הרי הטאטרה הנמוכים</a:t>
                </a:r>
                <a:endParaRPr lang="sk-SK" sz="700" b="1">
                  <a:solidFill>
                    <a:srgbClr val="082FAA"/>
                  </a:solidFill>
                  <a:effectLst>
                    <a:outerShdw blurRad="38100" dist="38100" dir="2700000" algn="tl">
                      <a:srgbClr val="000000">
                        <a:alpha val="43137"/>
                      </a:srgbClr>
                    </a:outerShdw>
                  </a:effectLst>
                  <a:latin typeface="Arial Black" panose="020B0A04020102020204" pitchFamily="34"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a:solidFill>
                      <a:srgbClr val="082FAA"/>
                    </a:solidFill>
                    <a:effectLst>
                      <a:outerShdw blurRad="38100" dist="38100" dir="2700000" algn="tl">
                        <a:srgbClr val="000000">
                          <a:alpha val="43137"/>
                        </a:srgbClr>
                      </a:outerShdw>
                    </a:effectLst>
                    <a:latin typeface="Cupertino" pitchFamily="2" charset="0"/>
                  </a:rPr>
                  <a:t>סלובקיה</a:t>
                </a:r>
                <a:endParaRPr lang="sk-SK" sz="600" b="1">
                  <a:solidFill>
                    <a:srgbClr val="082FAA"/>
                  </a:solidFill>
                  <a:effectLst>
                    <a:outerShdw blurRad="38100" dist="38100" dir="2700000" algn="tl">
                      <a:srgbClr val="000000">
                        <a:alpha val="43137"/>
                      </a:srgbClr>
                    </a:outerShdw>
                  </a:effectLst>
                  <a:latin typeface="Cupertino" pitchFamily="2" charset="0"/>
                </a:endParaRPr>
              </a:p>
            </p:txBody>
          </p:sp>
        </p:grpSp>
        <p:pic>
          <p:nvPicPr>
            <p:cNvPr id="103" name="Obrázok 102"/>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957158" y="4016606"/>
                <a:ext cx="1053711" cy="200055"/>
              </a:xfrm>
              <a:prstGeom prst="rect">
                <a:avLst/>
              </a:prstGeom>
              <a:noFill/>
            </p:spPr>
            <p:txBody>
              <a:bodyPr wrap="square" rtlCol="0">
                <a:spAutoFit/>
              </a:bodyPr>
              <a:lstStyle/>
              <a:p>
                <a:pPr algn="ctr"/>
                <a:r>
                  <a:rPr lang="sk-SK" sz="700">
                    <a:solidFill>
                      <a:srgbClr val="082FAA"/>
                    </a:solidFill>
                    <a:latin typeface="Cupertino" pitchFamily="2" charset="0"/>
                  </a:rPr>
                  <a:t>Les Basses Tatras</a:t>
                </a:r>
              </a:p>
            </p:txBody>
          </p:sp>
          <p:sp>
            <p:nvSpPr>
              <p:cNvPr id="60" name="BlokTextu 59"/>
              <p:cNvSpPr txBox="1"/>
              <p:nvPr/>
            </p:nvSpPr>
            <p:spPr>
              <a:xfrm>
                <a:off x="2088181" y="4145108"/>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Slovaquie</a:t>
                </a: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968940" y="4016606"/>
                <a:ext cx="1041929" cy="200055"/>
              </a:xfrm>
              <a:prstGeom prst="rect">
                <a:avLst/>
              </a:prstGeom>
              <a:noFill/>
            </p:spPr>
            <p:txBody>
              <a:bodyPr wrap="square" rtlCol="0">
                <a:spAutoFit/>
              </a:bodyPr>
              <a:lstStyle/>
              <a:p>
                <a:pPr algn="ctr"/>
                <a:r>
                  <a:rPr lang="el-GR" sz="700" b="1">
                    <a:solidFill>
                      <a:srgbClr val="082FAA"/>
                    </a:solidFill>
                    <a:latin typeface="Arial Black" panose="020B0A04020102020204" pitchFamily="34" charset="0"/>
                  </a:rPr>
                  <a:t>Τα χαμηλά </a:t>
                </a:r>
                <a:r>
                  <a:rPr lang="sk-SK" sz="700" b="1">
                    <a:solidFill>
                      <a:srgbClr val="082FAA"/>
                    </a:solidFill>
                    <a:latin typeface="Arial Black" panose="020B0A04020102020204" pitchFamily="34" charset="0"/>
                    <a:ea typeface="Adobe Gothic Std B" pitchFamily="34" charset="-128"/>
                  </a:rPr>
                  <a:t>Tatras</a:t>
                </a:r>
                <a:endParaRPr lang="sk-SK" sz="700" b="1">
                  <a:solidFill>
                    <a:srgbClr val="082FAA"/>
                  </a:solidFill>
                  <a:latin typeface="Arial Black" panose="020B0A04020102020204" pitchFamily="34" charset="0"/>
                </a:endParaRPr>
              </a:p>
            </p:txBody>
          </p:sp>
          <p:sp>
            <p:nvSpPr>
              <p:cNvPr id="64" name="BlokTextu 63"/>
              <p:cNvSpPr txBox="1"/>
              <p:nvPr/>
            </p:nvSpPr>
            <p:spPr>
              <a:xfrm>
                <a:off x="2120313" y="4147216"/>
                <a:ext cx="791663"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Σλοβακία</a:t>
                </a:r>
                <a:endParaRPr lang="sk-SK" sz="600" b="1">
                  <a:solidFill>
                    <a:srgbClr val="082FAA"/>
                  </a:solidFill>
                  <a:latin typeface="Arial Black" panose="020B0A04020102020204" pitchFamily="34" charset="0"/>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a:solidFill>
                      <a:srgbClr val="082FAA"/>
                    </a:solidFill>
                    <a:latin typeface="Cupertino" pitchFamily="2" charset="0"/>
                  </a:rPr>
                  <a:t>Die Niedere Tatra</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Slowakei</a:t>
                </a: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2021421" y="4016606"/>
                <a:ext cx="989448" cy="200055"/>
              </a:xfrm>
              <a:prstGeom prst="rect">
                <a:avLst/>
              </a:prstGeom>
              <a:noFill/>
            </p:spPr>
            <p:txBody>
              <a:bodyPr wrap="square" rtlCol="0">
                <a:spAutoFit/>
              </a:bodyPr>
              <a:lstStyle/>
              <a:p>
                <a:pPr algn="ctr"/>
                <a:r>
                  <a:rPr lang="vi-VN" sz="700">
                    <a:solidFill>
                      <a:srgbClr val="082FAA"/>
                    </a:solidFill>
                    <a:latin typeface="Cupertino" pitchFamily="2" charset="0"/>
                  </a:rPr>
                  <a:t>Tatra Mică</a:t>
                </a:r>
                <a:endParaRPr lang="sk-SK" sz="700">
                  <a:solidFill>
                    <a:srgbClr val="082FAA"/>
                  </a:solidFill>
                  <a:latin typeface="Cupertino" pitchFamily="2" charset="0"/>
                </a:endParaRPr>
              </a:p>
            </p:txBody>
          </p:sp>
          <p:sp>
            <p:nvSpPr>
              <p:cNvPr id="44" name="BlokTextu 43"/>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Slovacia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The Low Tatras</a:t>
                </a:r>
              </a:p>
            </p:txBody>
          </p:sp>
          <p:sp>
            <p:nvSpPr>
              <p:cNvPr id="88" name="BlokTextu 87"/>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Slovakia</a:t>
                </a: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As Baixo Tatras</a:t>
                </a:r>
              </a:p>
            </p:txBody>
          </p:sp>
          <p:sp>
            <p:nvSpPr>
              <p:cNvPr id="84" name="BlokTextu 83"/>
              <p:cNvSpPr txBox="1"/>
              <p:nvPr/>
            </p:nvSpPr>
            <p:spPr>
              <a:xfrm>
                <a:off x="2190565" y="4137413"/>
                <a:ext cx="661577" cy="186267"/>
              </a:xfrm>
              <a:prstGeom prst="rect">
                <a:avLst/>
              </a:prstGeom>
              <a:noFill/>
            </p:spPr>
            <p:txBody>
              <a:bodyPr wrap="square" rtlCol="0">
                <a:spAutoFit/>
              </a:bodyPr>
              <a:lstStyle/>
              <a:p>
                <a:pPr algn="ctr"/>
                <a:r>
                  <a:rPr lang="sk-SK" sz="600">
                    <a:solidFill>
                      <a:srgbClr val="082FAA"/>
                    </a:solidFill>
                    <a:latin typeface="Cupertino" pitchFamily="2" charset="0"/>
                  </a:rPr>
                  <a:t>Eslováquia</a:t>
                </a:r>
              </a:p>
            </p:txBody>
          </p:sp>
        </p:grpSp>
        <p:pic>
          <p:nvPicPr>
            <p:cNvPr id="96" name="Obrázok 95"/>
            <p:cNvPicPr>
              <a:picLocks/>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2021421" y="4016606"/>
                <a:ext cx="989448" cy="81986"/>
              </a:xfrm>
              <a:prstGeom prst="rect">
                <a:avLst/>
              </a:prstGeom>
              <a:noFill/>
            </p:spPr>
            <p:txBody>
              <a:bodyPr wrap="square" rtlCol="0">
                <a:spAutoFit/>
              </a:bodyPr>
              <a:lstStyle/>
              <a:p>
                <a:pPr algn="ctr"/>
                <a:r>
                  <a:rPr lang="sk-SK" sz="700">
                    <a:solidFill>
                      <a:srgbClr val="082FAA"/>
                    </a:solidFill>
                    <a:latin typeface="Cupertino" pitchFamily="2" charset="0"/>
                  </a:rPr>
                  <a:t>Niskie Tatry</a:t>
                </a:r>
              </a:p>
            </p:txBody>
          </p:sp>
          <p:sp>
            <p:nvSpPr>
              <p:cNvPr id="125" name="BlokTextu 124"/>
              <p:cNvSpPr txBox="1"/>
              <p:nvPr/>
            </p:nvSpPr>
            <p:spPr>
              <a:xfrm>
                <a:off x="2190565" y="4137413"/>
                <a:ext cx="661577" cy="75679"/>
              </a:xfrm>
              <a:prstGeom prst="rect">
                <a:avLst/>
              </a:prstGeom>
              <a:noFill/>
            </p:spPr>
            <p:txBody>
              <a:bodyPr wrap="square" rtlCol="0">
                <a:spAutoFit/>
              </a:bodyPr>
              <a:lstStyle/>
              <a:p>
                <a:pPr algn="ctr"/>
                <a:r>
                  <a:rPr lang="sk-SK" sz="600">
                    <a:solidFill>
                      <a:srgbClr val="082FAA"/>
                    </a:solidFill>
                    <a:latin typeface="Cupertino" pitchFamily="2" charset="0"/>
                  </a:rPr>
                  <a:t>Słowacja</a:t>
                </a:r>
              </a:p>
            </p:txBody>
          </p:sp>
        </p:grpSp>
        <p:pic>
          <p:nvPicPr>
            <p:cNvPr id="127" name="Obrázok 126">
              <a:hlinkClick r:id="rId21" action="ppaction://hlinksldjump"/>
            </p:cNvPr>
            <p:cNvPicPr>
              <a:picLocks noChangeAspect="1"/>
            </p:cNvPicPr>
            <p:nvPr/>
          </p:nvPicPr>
          <p:blipFill>
            <a:blip r:embed="rId22">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20" name="Rám">
            <a:extLst>
              <a:ext uri="{FF2B5EF4-FFF2-40B4-BE49-F238E27FC236}">
                <a16:creationId xmlns:a16="http://schemas.microsoft.com/office/drawing/2014/main" id="{72B511D6-2FD4-4711-8613-B5D17C05A188}"/>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320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0" advClick="0" advTm="32000"/>
    </mc:Choice>
    <mc:Fallback xmlns="">
      <p:transition advClick="0" advTm="3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10" presetClass="exit" presetSubtype="0" fill="hold" grpId="0" nodeType="afterEffect">
                                  <p:stCondLst>
                                    <p:cond delay="1000"/>
                                  </p:stCondLst>
                                  <p:childTnLst>
                                    <p:animEffect transition="out" filter="fade">
                                      <p:cBhvr>
                                        <p:cTn id="14" dur="1500"/>
                                        <p:tgtEl>
                                          <p:spTgt spid="4"/>
                                        </p:tgtEl>
                                      </p:cBhvr>
                                    </p:animEffect>
                                    <p:set>
                                      <p:cBhvr>
                                        <p:cTn id="15" dur="1" fill="hold">
                                          <p:stCondLst>
                                            <p:cond delay="1499"/>
                                          </p:stCondLst>
                                        </p:cTn>
                                        <p:tgtEl>
                                          <p:spTgt spid="4"/>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6"/>
                                        </p:tgtEl>
                                      </p:cBhvr>
                                    </p:animEffect>
                                    <p:set>
                                      <p:cBhvr>
                                        <p:cTn id="18" dur="1" fill="hold">
                                          <p:stCondLst>
                                            <p:cond delay="1499"/>
                                          </p:stCondLst>
                                        </p:cTn>
                                        <p:tgtEl>
                                          <p:spTgt spid="16"/>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000"/>
                            </p:stCondLst>
                            <p:childTnLst>
                              <p:par>
                                <p:cTn id="27" presetID="10" presetClass="exit" presetSubtype="0" fill="hold" nodeType="afterEffect">
                                  <p:stCondLst>
                                    <p:cond delay="10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childTnLst>
                          </p:cTn>
                        </p:par>
                        <p:par>
                          <p:cTn id="30" fill="hold">
                            <p:stCondLst>
                              <p:cond delay="16500"/>
                            </p:stCondLst>
                            <p:childTnLst>
                              <p:par>
                                <p:cTn id="31" presetID="53" presetClass="entr" presetSubtype="16" fill="hold" nodeType="afterEffect">
                                  <p:stCondLst>
                                    <p:cond delay="0"/>
                                  </p:stCondLst>
                                  <p:childTnLst>
                                    <p:set>
                                      <p:cBhvr>
                                        <p:cTn id="32" dur="1" fill="hold">
                                          <p:stCondLst>
                                            <p:cond delay="0"/>
                                          </p:stCondLst>
                                        </p:cTn>
                                        <p:tgtEl>
                                          <p:spTgt spid="119"/>
                                        </p:tgtEl>
                                        <p:attrNameLst>
                                          <p:attrName>style.visibility</p:attrName>
                                        </p:attrNameLst>
                                      </p:cBhvr>
                                      <p:to>
                                        <p:strVal val="visible"/>
                                      </p:to>
                                    </p:set>
                                    <p:anim calcmode="lin" valueType="num">
                                      <p:cBhvr>
                                        <p:cTn id="33" dur="1500" fill="hold"/>
                                        <p:tgtEl>
                                          <p:spTgt spid="119"/>
                                        </p:tgtEl>
                                        <p:attrNameLst>
                                          <p:attrName>ppt_w</p:attrName>
                                        </p:attrNameLst>
                                      </p:cBhvr>
                                      <p:tavLst>
                                        <p:tav tm="0">
                                          <p:val>
                                            <p:fltVal val="0"/>
                                          </p:val>
                                        </p:tav>
                                        <p:tav tm="100000">
                                          <p:val>
                                            <p:strVal val="#ppt_w"/>
                                          </p:val>
                                        </p:tav>
                                      </p:tavLst>
                                    </p:anim>
                                    <p:anim calcmode="lin" valueType="num">
                                      <p:cBhvr>
                                        <p:cTn id="34" dur="1500" fill="hold"/>
                                        <p:tgtEl>
                                          <p:spTgt spid="119"/>
                                        </p:tgtEl>
                                        <p:attrNameLst>
                                          <p:attrName>ppt_h</p:attrName>
                                        </p:attrNameLst>
                                      </p:cBhvr>
                                      <p:tavLst>
                                        <p:tav tm="0">
                                          <p:val>
                                            <p:fltVal val="0"/>
                                          </p:val>
                                        </p:tav>
                                        <p:tav tm="100000">
                                          <p:val>
                                            <p:strVal val="#ppt_h"/>
                                          </p:val>
                                        </p:tav>
                                      </p:tavLst>
                                    </p:anim>
                                    <p:animEffect transition="in" filter="fade">
                                      <p:cBhvr>
                                        <p:cTn id="35" dur="1500"/>
                                        <p:tgtEl>
                                          <p:spTgt spid="119"/>
                                        </p:tgtEl>
                                      </p:cBhvr>
                                    </p:animEffect>
                                  </p:childTnLst>
                                </p:cTn>
                              </p:par>
                              <p:par>
                                <p:cTn id="36" presetID="53" presetClass="entr" presetSubtype="16" fill="hold" nodeType="withEffect">
                                  <p:stCondLst>
                                    <p:cond delay="500"/>
                                  </p:stCondLst>
                                  <p:childTnLst>
                                    <p:set>
                                      <p:cBhvr>
                                        <p:cTn id="37" dur="1" fill="hold">
                                          <p:stCondLst>
                                            <p:cond delay="0"/>
                                          </p:stCondLst>
                                        </p:cTn>
                                        <p:tgtEl>
                                          <p:spTgt spid="114"/>
                                        </p:tgtEl>
                                        <p:attrNameLst>
                                          <p:attrName>style.visibility</p:attrName>
                                        </p:attrNameLst>
                                      </p:cBhvr>
                                      <p:to>
                                        <p:strVal val="visible"/>
                                      </p:to>
                                    </p:set>
                                    <p:anim calcmode="lin" valueType="num">
                                      <p:cBhvr>
                                        <p:cTn id="38" dur="3500" fill="hold"/>
                                        <p:tgtEl>
                                          <p:spTgt spid="114"/>
                                        </p:tgtEl>
                                        <p:attrNameLst>
                                          <p:attrName>ppt_w</p:attrName>
                                        </p:attrNameLst>
                                      </p:cBhvr>
                                      <p:tavLst>
                                        <p:tav tm="0">
                                          <p:val>
                                            <p:fltVal val="0"/>
                                          </p:val>
                                        </p:tav>
                                        <p:tav tm="100000">
                                          <p:val>
                                            <p:strVal val="#ppt_w"/>
                                          </p:val>
                                        </p:tav>
                                      </p:tavLst>
                                    </p:anim>
                                    <p:anim calcmode="lin" valueType="num">
                                      <p:cBhvr>
                                        <p:cTn id="39" dur="3500" fill="hold"/>
                                        <p:tgtEl>
                                          <p:spTgt spid="114"/>
                                        </p:tgtEl>
                                        <p:attrNameLst>
                                          <p:attrName>ppt_h</p:attrName>
                                        </p:attrNameLst>
                                      </p:cBhvr>
                                      <p:tavLst>
                                        <p:tav tm="0">
                                          <p:val>
                                            <p:fltVal val="0"/>
                                          </p:val>
                                        </p:tav>
                                        <p:tav tm="100000">
                                          <p:val>
                                            <p:strVal val="#ppt_h"/>
                                          </p:val>
                                        </p:tav>
                                      </p:tavLst>
                                    </p:anim>
                                    <p:animEffect transition="in" filter="fade">
                                      <p:cBhvr>
                                        <p:cTn id="40" dur="3500"/>
                                        <p:tgtEl>
                                          <p:spTgt spid="114"/>
                                        </p:tgtEl>
                                      </p:cBhvr>
                                    </p:animEffect>
                                  </p:childTnLst>
                                </p:cTn>
                              </p:par>
                              <p:par>
                                <p:cTn id="41" presetID="42" presetClass="path" presetSubtype="0" accel="50000" decel="50000" fill="hold" nodeType="withEffect">
                                  <p:stCondLst>
                                    <p:cond delay="500"/>
                                  </p:stCondLst>
                                  <p:childTnLst>
                                    <p:animMotion origin="layout" path="M -0.00018 -0.63136 L 0.00764 0.00879 " pathEditMode="relative" rAng="0" ptsTypes="AA">
                                      <p:cBhvr>
                                        <p:cTn id="42" dur="4000" fill="hold"/>
                                        <p:tgtEl>
                                          <p:spTgt spid="114"/>
                                        </p:tgtEl>
                                        <p:attrNameLst>
                                          <p:attrName>ppt_x</p:attrName>
                                          <p:attrName>ppt_y</p:attrName>
                                        </p:attrNameLst>
                                      </p:cBhvr>
                                      <p:rCtr x="382" y="32007"/>
                                    </p:animMotion>
                                  </p:childTnLst>
                                </p:cTn>
                              </p:par>
                              <p:par>
                                <p:cTn id="43" presetID="53" presetClass="entr" presetSubtype="16" fill="hold" nodeType="withEffect">
                                  <p:stCondLst>
                                    <p:cond delay="1000"/>
                                  </p:stCondLst>
                                  <p:childTnLst>
                                    <p:set>
                                      <p:cBhvr>
                                        <p:cTn id="44" dur="1" fill="hold">
                                          <p:stCondLst>
                                            <p:cond delay="0"/>
                                          </p:stCondLst>
                                        </p:cTn>
                                        <p:tgtEl>
                                          <p:spTgt spid="105"/>
                                        </p:tgtEl>
                                        <p:attrNameLst>
                                          <p:attrName>style.visibility</p:attrName>
                                        </p:attrNameLst>
                                      </p:cBhvr>
                                      <p:to>
                                        <p:strVal val="visible"/>
                                      </p:to>
                                    </p:set>
                                    <p:anim calcmode="lin" valueType="num">
                                      <p:cBhvr>
                                        <p:cTn id="45" dur="3500" fill="hold"/>
                                        <p:tgtEl>
                                          <p:spTgt spid="105"/>
                                        </p:tgtEl>
                                        <p:attrNameLst>
                                          <p:attrName>ppt_w</p:attrName>
                                        </p:attrNameLst>
                                      </p:cBhvr>
                                      <p:tavLst>
                                        <p:tav tm="0">
                                          <p:val>
                                            <p:fltVal val="0"/>
                                          </p:val>
                                        </p:tav>
                                        <p:tav tm="100000">
                                          <p:val>
                                            <p:strVal val="#ppt_w"/>
                                          </p:val>
                                        </p:tav>
                                      </p:tavLst>
                                    </p:anim>
                                    <p:anim calcmode="lin" valueType="num">
                                      <p:cBhvr>
                                        <p:cTn id="46" dur="3500" fill="hold"/>
                                        <p:tgtEl>
                                          <p:spTgt spid="105"/>
                                        </p:tgtEl>
                                        <p:attrNameLst>
                                          <p:attrName>ppt_h</p:attrName>
                                        </p:attrNameLst>
                                      </p:cBhvr>
                                      <p:tavLst>
                                        <p:tav tm="0">
                                          <p:val>
                                            <p:fltVal val="0"/>
                                          </p:val>
                                        </p:tav>
                                        <p:tav tm="100000">
                                          <p:val>
                                            <p:strVal val="#ppt_h"/>
                                          </p:val>
                                        </p:tav>
                                      </p:tavLst>
                                    </p:anim>
                                    <p:animEffect transition="in" filter="fade">
                                      <p:cBhvr>
                                        <p:cTn id="47" dur="3500"/>
                                        <p:tgtEl>
                                          <p:spTgt spid="105"/>
                                        </p:tgtEl>
                                      </p:cBhvr>
                                    </p:animEffect>
                                  </p:childTnLst>
                                </p:cTn>
                              </p:par>
                              <p:par>
                                <p:cTn id="48" presetID="42" presetClass="path" presetSubtype="0" accel="50000" decel="50000" fill="hold" nodeType="withEffect">
                                  <p:stCondLst>
                                    <p:cond delay="1000"/>
                                  </p:stCondLst>
                                  <p:childTnLst>
                                    <p:animMotion origin="layout" path="M 0.11371 -0.61031 L -0.00434 -0.00162 " pathEditMode="relative" rAng="0" ptsTypes="AA">
                                      <p:cBhvr>
                                        <p:cTn id="49" dur="4000" fill="hold"/>
                                        <p:tgtEl>
                                          <p:spTgt spid="105"/>
                                        </p:tgtEl>
                                        <p:attrNameLst>
                                          <p:attrName>ppt_x</p:attrName>
                                          <p:attrName>ppt_y</p:attrName>
                                        </p:attrNameLst>
                                      </p:cBhvr>
                                      <p:rCtr x="-5903" y="30435"/>
                                    </p:animMotion>
                                  </p:childTnLst>
                                </p:cTn>
                              </p:par>
                              <p:par>
                                <p:cTn id="50" presetID="53" presetClass="entr" presetSubtype="16" fill="hold" nodeType="withEffect">
                                  <p:stCondLst>
                                    <p:cond delay="1500"/>
                                  </p:stCondLst>
                                  <p:childTnLst>
                                    <p:set>
                                      <p:cBhvr>
                                        <p:cTn id="51" dur="1" fill="hold">
                                          <p:stCondLst>
                                            <p:cond delay="0"/>
                                          </p:stCondLst>
                                        </p:cTn>
                                        <p:tgtEl>
                                          <p:spTgt spid="107"/>
                                        </p:tgtEl>
                                        <p:attrNameLst>
                                          <p:attrName>style.visibility</p:attrName>
                                        </p:attrNameLst>
                                      </p:cBhvr>
                                      <p:to>
                                        <p:strVal val="visible"/>
                                      </p:to>
                                    </p:set>
                                    <p:anim calcmode="lin" valueType="num">
                                      <p:cBhvr>
                                        <p:cTn id="52" dur="3500" fill="hold"/>
                                        <p:tgtEl>
                                          <p:spTgt spid="107"/>
                                        </p:tgtEl>
                                        <p:attrNameLst>
                                          <p:attrName>ppt_w</p:attrName>
                                        </p:attrNameLst>
                                      </p:cBhvr>
                                      <p:tavLst>
                                        <p:tav tm="0">
                                          <p:val>
                                            <p:fltVal val="0"/>
                                          </p:val>
                                        </p:tav>
                                        <p:tav tm="100000">
                                          <p:val>
                                            <p:strVal val="#ppt_w"/>
                                          </p:val>
                                        </p:tav>
                                      </p:tavLst>
                                    </p:anim>
                                    <p:anim calcmode="lin" valueType="num">
                                      <p:cBhvr>
                                        <p:cTn id="53" dur="3500" fill="hold"/>
                                        <p:tgtEl>
                                          <p:spTgt spid="107"/>
                                        </p:tgtEl>
                                        <p:attrNameLst>
                                          <p:attrName>ppt_h</p:attrName>
                                        </p:attrNameLst>
                                      </p:cBhvr>
                                      <p:tavLst>
                                        <p:tav tm="0">
                                          <p:val>
                                            <p:fltVal val="0"/>
                                          </p:val>
                                        </p:tav>
                                        <p:tav tm="100000">
                                          <p:val>
                                            <p:strVal val="#ppt_h"/>
                                          </p:val>
                                        </p:tav>
                                      </p:tavLst>
                                    </p:anim>
                                    <p:animEffect transition="in" filter="fade">
                                      <p:cBhvr>
                                        <p:cTn id="54" dur="3500"/>
                                        <p:tgtEl>
                                          <p:spTgt spid="107"/>
                                        </p:tgtEl>
                                      </p:cBhvr>
                                    </p:animEffect>
                                  </p:childTnLst>
                                </p:cTn>
                              </p:par>
                              <p:par>
                                <p:cTn id="55" presetID="42" presetClass="path" presetSubtype="0" accel="50000" decel="50000" fill="hold" nodeType="withEffect">
                                  <p:stCondLst>
                                    <p:cond delay="1500"/>
                                  </p:stCondLst>
                                  <p:childTnLst>
                                    <p:animMotion origin="layout" path="M 0.05694 -0.54347 L -0.00608 0.00232 " pathEditMode="relative" rAng="0" ptsTypes="AA">
                                      <p:cBhvr>
                                        <p:cTn id="56" dur="4000" fill="hold"/>
                                        <p:tgtEl>
                                          <p:spTgt spid="107"/>
                                        </p:tgtEl>
                                        <p:attrNameLst>
                                          <p:attrName>ppt_x</p:attrName>
                                          <p:attrName>ppt_y</p:attrName>
                                        </p:attrNameLst>
                                      </p:cBhvr>
                                      <p:rCtr x="-3160" y="27290"/>
                                    </p:animMotion>
                                  </p:childTnLst>
                                </p:cTn>
                              </p:par>
                              <p:par>
                                <p:cTn id="57" presetID="53" presetClass="entr" presetSubtype="16" fill="hold" nodeType="withEffect">
                                  <p:stCondLst>
                                    <p:cond delay="2000"/>
                                  </p:stCondLst>
                                  <p:childTnLst>
                                    <p:set>
                                      <p:cBhvr>
                                        <p:cTn id="58" dur="1" fill="hold">
                                          <p:stCondLst>
                                            <p:cond delay="0"/>
                                          </p:stCondLst>
                                        </p:cTn>
                                        <p:tgtEl>
                                          <p:spTgt spid="108"/>
                                        </p:tgtEl>
                                        <p:attrNameLst>
                                          <p:attrName>style.visibility</p:attrName>
                                        </p:attrNameLst>
                                      </p:cBhvr>
                                      <p:to>
                                        <p:strVal val="visible"/>
                                      </p:to>
                                    </p:set>
                                    <p:anim calcmode="lin" valueType="num">
                                      <p:cBhvr>
                                        <p:cTn id="59" dur="3500" fill="hold"/>
                                        <p:tgtEl>
                                          <p:spTgt spid="108"/>
                                        </p:tgtEl>
                                        <p:attrNameLst>
                                          <p:attrName>ppt_w</p:attrName>
                                        </p:attrNameLst>
                                      </p:cBhvr>
                                      <p:tavLst>
                                        <p:tav tm="0">
                                          <p:val>
                                            <p:fltVal val="0"/>
                                          </p:val>
                                        </p:tav>
                                        <p:tav tm="100000">
                                          <p:val>
                                            <p:strVal val="#ppt_w"/>
                                          </p:val>
                                        </p:tav>
                                      </p:tavLst>
                                    </p:anim>
                                    <p:anim calcmode="lin" valueType="num">
                                      <p:cBhvr>
                                        <p:cTn id="60" dur="3500" fill="hold"/>
                                        <p:tgtEl>
                                          <p:spTgt spid="108"/>
                                        </p:tgtEl>
                                        <p:attrNameLst>
                                          <p:attrName>ppt_h</p:attrName>
                                        </p:attrNameLst>
                                      </p:cBhvr>
                                      <p:tavLst>
                                        <p:tav tm="0">
                                          <p:val>
                                            <p:fltVal val="0"/>
                                          </p:val>
                                        </p:tav>
                                        <p:tav tm="100000">
                                          <p:val>
                                            <p:strVal val="#ppt_h"/>
                                          </p:val>
                                        </p:tav>
                                      </p:tavLst>
                                    </p:anim>
                                    <p:animEffect transition="in" filter="fade">
                                      <p:cBhvr>
                                        <p:cTn id="61" dur="3500"/>
                                        <p:tgtEl>
                                          <p:spTgt spid="108"/>
                                        </p:tgtEl>
                                      </p:cBhvr>
                                    </p:animEffect>
                                  </p:childTnLst>
                                </p:cTn>
                              </p:par>
                              <p:par>
                                <p:cTn id="62" presetID="42" presetClass="path" presetSubtype="0" accel="50000" decel="50000" fill="hold" nodeType="withEffect">
                                  <p:stCondLst>
                                    <p:cond delay="2000"/>
                                  </p:stCondLst>
                                  <p:childTnLst>
                                    <p:animMotion origin="layout" path="M -0.03733 -0.59273 L -0.0059 0.01596 " pathEditMode="relative" rAng="0" ptsTypes="AA">
                                      <p:cBhvr>
                                        <p:cTn id="63" dur="4000" fill="hold"/>
                                        <p:tgtEl>
                                          <p:spTgt spid="108"/>
                                        </p:tgtEl>
                                        <p:attrNameLst>
                                          <p:attrName>ppt_x</p:attrName>
                                          <p:attrName>ppt_y</p:attrName>
                                        </p:attrNameLst>
                                      </p:cBhvr>
                                      <p:rCtr x="1563" y="30435"/>
                                    </p:animMotion>
                                  </p:childTnLst>
                                </p:cTn>
                              </p:par>
                              <p:par>
                                <p:cTn id="64" presetID="53" presetClass="entr" presetSubtype="16" fill="hold" nodeType="withEffect">
                                  <p:stCondLst>
                                    <p:cond delay="2500"/>
                                  </p:stCondLst>
                                  <p:childTnLst>
                                    <p:set>
                                      <p:cBhvr>
                                        <p:cTn id="65" dur="1" fill="hold">
                                          <p:stCondLst>
                                            <p:cond delay="0"/>
                                          </p:stCondLst>
                                        </p:cTn>
                                        <p:tgtEl>
                                          <p:spTgt spid="113"/>
                                        </p:tgtEl>
                                        <p:attrNameLst>
                                          <p:attrName>style.visibility</p:attrName>
                                        </p:attrNameLst>
                                      </p:cBhvr>
                                      <p:to>
                                        <p:strVal val="visible"/>
                                      </p:to>
                                    </p:set>
                                    <p:anim calcmode="lin" valueType="num">
                                      <p:cBhvr>
                                        <p:cTn id="66" dur="3500" fill="hold"/>
                                        <p:tgtEl>
                                          <p:spTgt spid="113"/>
                                        </p:tgtEl>
                                        <p:attrNameLst>
                                          <p:attrName>ppt_w</p:attrName>
                                        </p:attrNameLst>
                                      </p:cBhvr>
                                      <p:tavLst>
                                        <p:tav tm="0">
                                          <p:val>
                                            <p:fltVal val="0"/>
                                          </p:val>
                                        </p:tav>
                                        <p:tav tm="100000">
                                          <p:val>
                                            <p:strVal val="#ppt_w"/>
                                          </p:val>
                                        </p:tav>
                                      </p:tavLst>
                                    </p:anim>
                                    <p:anim calcmode="lin" valueType="num">
                                      <p:cBhvr>
                                        <p:cTn id="67" dur="3500" fill="hold"/>
                                        <p:tgtEl>
                                          <p:spTgt spid="113"/>
                                        </p:tgtEl>
                                        <p:attrNameLst>
                                          <p:attrName>ppt_h</p:attrName>
                                        </p:attrNameLst>
                                      </p:cBhvr>
                                      <p:tavLst>
                                        <p:tav tm="0">
                                          <p:val>
                                            <p:fltVal val="0"/>
                                          </p:val>
                                        </p:tav>
                                        <p:tav tm="100000">
                                          <p:val>
                                            <p:strVal val="#ppt_h"/>
                                          </p:val>
                                        </p:tav>
                                      </p:tavLst>
                                    </p:anim>
                                    <p:animEffect transition="in" filter="fade">
                                      <p:cBhvr>
                                        <p:cTn id="68" dur="3500"/>
                                        <p:tgtEl>
                                          <p:spTgt spid="113"/>
                                        </p:tgtEl>
                                      </p:cBhvr>
                                    </p:animEffect>
                                  </p:childTnLst>
                                </p:cTn>
                              </p:par>
                              <p:par>
                                <p:cTn id="69" presetID="42" presetClass="path" presetSubtype="0" accel="50000" decel="50000" fill="hold" nodeType="withEffect">
                                  <p:stCondLst>
                                    <p:cond delay="2500"/>
                                  </p:stCondLst>
                                  <p:childTnLst>
                                    <p:animMotion origin="layout" path="M 0.03368 -0.64153 L 0.00764 0.00856 " pathEditMode="relative" rAng="0" ptsTypes="AA">
                                      <p:cBhvr>
                                        <p:cTn id="70" dur="4000" fill="hold"/>
                                        <p:tgtEl>
                                          <p:spTgt spid="113"/>
                                        </p:tgtEl>
                                        <p:attrNameLst>
                                          <p:attrName>ppt_x</p:attrName>
                                          <p:attrName>ppt_y</p:attrName>
                                        </p:attrNameLst>
                                      </p:cBhvr>
                                      <p:rCtr x="-1302" y="32493"/>
                                    </p:animMotion>
                                  </p:childTnLst>
                                </p:cTn>
                              </p:par>
                              <p:par>
                                <p:cTn id="71" presetID="53" presetClass="entr" presetSubtype="16" fill="hold" nodeType="withEffect">
                                  <p:stCondLst>
                                    <p:cond delay="3000"/>
                                  </p:stCondLst>
                                  <p:childTnLst>
                                    <p:set>
                                      <p:cBhvr>
                                        <p:cTn id="72" dur="1" fill="hold">
                                          <p:stCondLst>
                                            <p:cond delay="0"/>
                                          </p:stCondLst>
                                        </p:cTn>
                                        <p:tgtEl>
                                          <p:spTgt spid="109"/>
                                        </p:tgtEl>
                                        <p:attrNameLst>
                                          <p:attrName>style.visibility</p:attrName>
                                        </p:attrNameLst>
                                      </p:cBhvr>
                                      <p:to>
                                        <p:strVal val="visible"/>
                                      </p:to>
                                    </p:set>
                                    <p:anim calcmode="lin" valueType="num">
                                      <p:cBhvr>
                                        <p:cTn id="73" dur="3500" fill="hold"/>
                                        <p:tgtEl>
                                          <p:spTgt spid="109"/>
                                        </p:tgtEl>
                                        <p:attrNameLst>
                                          <p:attrName>ppt_w</p:attrName>
                                        </p:attrNameLst>
                                      </p:cBhvr>
                                      <p:tavLst>
                                        <p:tav tm="0">
                                          <p:val>
                                            <p:fltVal val="0"/>
                                          </p:val>
                                        </p:tav>
                                        <p:tav tm="100000">
                                          <p:val>
                                            <p:strVal val="#ppt_w"/>
                                          </p:val>
                                        </p:tav>
                                      </p:tavLst>
                                    </p:anim>
                                    <p:anim calcmode="lin" valueType="num">
                                      <p:cBhvr>
                                        <p:cTn id="74" dur="3500" fill="hold"/>
                                        <p:tgtEl>
                                          <p:spTgt spid="109"/>
                                        </p:tgtEl>
                                        <p:attrNameLst>
                                          <p:attrName>ppt_h</p:attrName>
                                        </p:attrNameLst>
                                      </p:cBhvr>
                                      <p:tavLst>
                                        <p:tav tm="0">
                                          <p:val>
                                            <p:fltVal val="0"/>
                                          </p:val>
                                        </p:tav>
                                        <p:tav tm="100000">
                                          <p:val>
                                            <p:strVal val="#ppt_h"/>
                                          </p:val>
                                        </p:tav>
                                      </p:tavLst>
                                    </p:anim>
                                    <p:animEffect transition="in" filter="fade">
                                      <p:cBhvr>
                                        <p:cTn id="75" dur="3500"/>
                                        <p:tgtEl>
                                          <p:spTgt spid="109"/>
                                        </p:tgtEl>
                                      </p:cBhvr>
                                    </p:animEffect>
                                  </p:childTnLst>
                                </p:cTn>
                              </p:par>
                              <p:par>
                                <p:cTn id="76" presetID="42" presetClass="path" presetSubtype="0" accel="50000" decel="50000" fill="hold" nodeType="withEffect">
                                  <p:stCondLst>
                                    <p:cond delay="3000"/>
                                  </p:stCondLst>
                                  <p:childTnLst>
                                    <p:animMotion origin="layout" path="M -0.08733 -0.50994 L 0.00712 0.0148 " pathEditMode="relative" rAng="0" ptsTypes="AA">
                                      <p:cBhvr>
                                        <p:cTn id="77" dur="4000" fill="hold"/>
                                        <p:tgtEl>
                                          <p:spTgt spid="109"/>
                                        </p:tgtEl>
                                        <p:attrNameLst>
                                          <p:attrName>ppt_x</p:attrName>
                                          <p:attrName>ppt_y</p:attrName>
                                        </p:attrNameLst>
                                      </p:cBhvr>
                                      <p:rCtr x="4722" y="26226"/>
                                    </p:animMotion>
                                  </p:childTnLst>
                                </p:cTn>
                              </p:par>
                              <p:par>
                                <p:cTn id="78" presetID="53" presetClass="entr" presetSubtype="16" fill="hold" nodeType="withEffect">
                                  <p:stCondLst>
                                    <p:cond delay="3500"/>
                                  </p:stCondLst>
                                  <p:childTnLst>
                                    <p:set>
                                      <p:cBhvr>
                                        <p:cTn id="79" dur="1" fill="hold">
                                          <p:stCondLst>
                                            <p:cond delay="0"/>
                                          </p:stCondLst>
                                        </p:cTn>
                                        <p:tgtEl>
                                          <p:spTgt spid="117"/>
                                        </p:tgtEl>
                                        <p:attrNameLst>
                                          <p:attrName>style.visibility</p:attrName>
                                        </p:attrNameLst>
                                      </p:cBhvr>
                                      <p:to>
                                        <p:strVal val="visible"/>
                                      </p:to>
                                    </p:set>
                                    <p:anim calcmode="lin" valueType="num">
                                      <p:cBhvr>
                                        <p:cTn id="80" dur="3500" fill="hold"/>
                                        <p:tgtEl>
                                          <p:spTgt spid="117"/>
                                        </p:tgtEl>
                                        <p:attrNameLst>
                                          <p:attrName>ppt_w</p:attrName>
                                        </p:attrNameLst>
                                      </p:cBhvr>
                                      <p:tavLst>
                                        <p:tav tm="0">
                                          <p:val>
                                            <p:fltVal val="0"/>
                                          </p:val>
                                        </p:tav>
                                        <p:tav tm="100000">
                                          <p:val>
                                            <p:strVal val="#ppt_w"/>
                                          </p:val>
                                        </p:tav>
                                      </p:tavLst>
                                    </p:anim>
                                    <p:anim calcmode="lin" valueType="num">
                                      <p:cBhvr>
                                        <p:cTn id="81" dur="3500" fill="hold"/>
                                        <p:tgtEl>
                                          <p:spTgt spid="117"/>
                                        </p:tgtEl>
                                        <p:attrNameLst>
                                          <p:attrName>ppt_h</p:attrName>
                                        </p:attrNameLst>
                                      </p:cBhvr>
                                      <p:tavLst>
                                        <p:tav tm="0">
                                          <p:val>
                                            <p:fltVal val="0"/>
                                          </p:val>
                                        </p:tav>
                                        <p:tav tm="100000">
                                          <p:val>
                                            <p:strVal val="#ppt_h"/>
                                          </p:val>
                                        </p:tav>
                                      </p:tavLst>
                                    </p:anim>
                                    <p:animEffect transition="in" filter="fade">
                                      <p:cBhvr>
                                        <p:cTn id="82" dur="3500"/>
                                        <p:tgtEl>
                                          <p:spTgt spid="117"/>
                                        </p:tgtEl>
                                      </p:cBhvr>
                                    </p:animEffect>
                                  </p:childTnLst>
                                </p:cTn>
                              </p:par>
                              <p:par>
                                <p:cTn id="83" presetID="42" presetClass="path" presetSubtype="0" accel="50000" decel="50000" fill="hold" nodeType="withEffect">
                                  <p:stCondLst>
                                    <p:cond delay="3500"/>
                                  </p:stCondLst>
                                  <p:childTnLst>
                                    <p:animMotion origin="layout" path="M -0.04618 -0.48219 L 0.00105 0.00069 " pathEditMode="relative" rAng="0" ptsTypes="AA">
                                      <p:cBhvr>
                                        <p:cTn id="84" dur="4000" fill="hold"/>
                                        <p:tgtEl>
                                          <p:spTgt spid="117"/>
                                        </p:tgtEl>
                                        <p:attrNameLst>
                                          <p:attrName>ppt_x</p:attrName>
                                          <p:attrName>ppt_y</p:attrName>
                                        </p:attrNameLst>
                                      </p:cBhvr>
                                      <p:rCtr x="2361" y="24144"/>
                                    </p:animMotion>
                                  </p:childTnLst>
                                </p:cTn>
                              </p:par>
                              <p:par>
                                <p:cTn id="85" presetID="53" presetClass="entr" presetSubtype="16" fill="hold" nodeType="withEffect">
                                  <p:stCondLst>
                                    <p:cond delay="4000"/>
                                  </p:stCondLst>
                                  <p:childTnLst>
                                    <p:set>
                                      <p:cBhvr>
                                        <p:cTn id="86" dur="1" fill="hold">
                                          <p:stCondLst>
                                            <p:cond delay="0"/>
                                          </p:stCondLst>
                                        </p:cTn>
                                        <p:tgtEl>
                                          <p:spTgt spid="116"/>
                                        </p:tgtEl>
                                        <p:attrNameLst>
                                          <p:attrName>style.visibility</p:attrName>
                                        </p:attrNameLst>
                                      </p:cBhvr>
                                      <p:to>
                                        <p:strVal val="visible"/>
                                      </p:to>
                                    </p:set>
                                    <p:anim calcmode="lin" valueType="num">
                                      <p:cBhvr>
                                        <p:cTn id="87" dur="3500" fill="hold"/>
                                        <p:tgtEl>
                                          <p:spTgt spid="116"/>
                                        </p:tgtEl>
                                        <p:attrNameLst>
                                          <p:attrName>ppt_w</p:attrName>
                                        </p:attrNameLst>
                                      </p:cBhvr>
                                      <p:tavLst>
                                        <p:tav tm="0">
                                          <p:val>
                                            <p:fltVal val="0"/>
                                          </p:val>
                                        </p:tav>
                                        <p:tav tm="100000">
                                          <p:val>
                                            <p:strVal val="#ppt_w"/>
                                          </p:val>
                                        </p:tav>
                                      </p:tavLst>
                                    </p:anim>
                                    <p:anim calcmode="lin" valueType="num">
                                      <p:cBhvr>
                                        <p:cTn id="88" dur="3500" fill="hold"/>
                                        <p:tgtEl>
                                          <p:spTgt spid="116"/>
                                        </p:tgtEl>
                                        <p:attrNameLst>
                                          <p:attrName>ppt_h</p:attrName>
                                        </p:attrNameLst>
                                      </p:cBhvr>
                                      <p:tavLst>
                                        <p:tav tm="0">
                                          <p:val>
                                            <p:fltVal val="0"/>
                                          </p:val>
                                        </p:tav>
                                        <p:tav tm="100000">
                                          <p:val>
                                            <p:strVal val="#ppt_h"/>
                                          </p:val>
                                        </p:tav>
                                      </p:tavLst>
                                    </p:anim>
                                    <p:animEffect transition="in" filter="fade">
                                      <p:cBhvr>
                                        <p:cTn id="89" dur="3500"/>
                                        <p:tgtEl>
                                          <p:spTgt spid="116"/>
                                        </p:tgtEl>
                                      </p:cBhvr>
                                    </p:animEffect>
                                  </p:childTnLst>
                                </p:cTn>
                              </p:par>
                              <p:par>
                                <p:cTn id="90" presetID="42" presetClass="path" presetSubtype="0" accel="50000" decel="50000" fill="hold" nodeType="withEffect">
                                  <p:stCondLst>
                                    <p:cond delay="4000"/>
                                  </p:stCondLst>
                                  <p:childTnLst>
                                    <p:animMotion origin="layout" path="M 0.08298 -0.49352 L -0.00365 -0.01064 " pathEditMode="relative" rAng="0" ptsTypes="AA">
                                      <p:cBhvr>
                                        <p:cTn id="91" dur="4000" fill="hold"/>
                                        <p:tgtEl>
                                          <p:spTgt spid="116"/>
                                        </p:tgtEl>
                                        <p:attrNameLst>
                                          <p:attrName>ppt_x</p:attrName>
                                          <p:attrName>ppt_y</p:attrName>
                                        </p:attrNameLst>
                                      </p:cBhvr>
                                      <p:rCtr x="-4340" y="24144"/>
                                    </p:animMotion>
                                  </p:childTnLst>
                                </p:cTn>
                              </p:par>
                              <p:par>
                                <p:cTn id="92" presetID="53" presetClass="entr" presetSubtype="16" fill="hold" nodeType="withEffect">
                                  <p:stCondLst>
                                    <p:cond delay="4500"/>
                                  </p:stCondLst>
                                  <p:childTnLst>
                                    <p:set>
                                      <p:cBhvr>
                                        <p:cTn id="93" dur="1" fill="hold">
                                          <p:stCondLst>
                                            <p:cond delay="0"/>
                                          </p:stCondLst>
                                        </p:cTn>
                                        <p:tgtEl>
                                          <p:spTgt spid="115"/>
                                        </p:tgtEl>
                                        <p:attrNameLst>
                                          <p:attrName>style.visibility</p:attrName>
                                        </p:attrNameLst>
                                      </p:cBhvr>
                                      <p:to>
                                        <p:strVal val="visible"/>
                                      </p:to>
                                    </p:set>
                                    <p:anim calcmode="lin" valueType="num">
                                      <p:cBhvr>
                                        <p:cTn id="94" dur="3500" fill="hold"/>
                                        <p:tgtEl>
                                          <p:spTgt spid="115"/>
                                        </p:tgtEl>
                                        <p:attrNameLst>
                                          <p:attrName>ppt_w</p:attrName>
                                        </p:attrNameLst>
                                      </p:cBhvr>
                                      <p:tavLst>
                                        <p:tav tm="0">
                                          <p:val>
                                            <p:fltVal val="0"/>
                                          </p:val>
                                        </p:tav>
                                        <p:tav tm="100000">
                                          <p:val>
                                            <p:strVal val="#ppt_w"/>
                                          </p:val>
                                        </p:tav>
                                      </p:tavLst>
                                    </p:anim>
                                    <p:anim calcmode="lin" valueType="num">
                                      <p:cBhvr>
                                        <p:cTn id="95" dur="3500" fill="hold"/>
                                        <p:tgtEl>
                                          <p:spTgt spid="115"/>
                                        </p:tgtEl>
                                        <p:attrNameLst>
                                          <p:attrName>ppt_h</p:attrName>
                                        </p:attrNameLst>
                                      </p:cBhvr>
                                      <p:tavLst>
                                        <p:tav tm="0">
                                          <p:val>
                                            <p:fltVal val="0"/>
                                          </p:val>
                                        </p:tav>
                                        <p:tav tm="100000">
                                          <p:val>
                                            <p:strVal val="#ppt_h"/>
                                          </p:val>
                                        </p:tav>
                                      </p:tavLst>
                                    </p:anim>
                                    <p:animEffect transition="in" filter="fade">
                                      <p:cBhvr>
                                        <p:cTn id="96" dur="3500"/>
                                        <p:tgtEl>
                                          <p:spTgt spid="115"/>
                                        </p:tgtEl>
                                      </p:cBhvr>
                                    </p:animEffect>
                                  </p:childTnLst>
                                </p:cTn>
                              </p:par>
                              <p:par>
                                <p:cTn id="97" presetID="42" presetClass="path" presetSubtype="0" accel="50000" decel="50000" fill="hold" nodeType="withEffect">
                                  <p:stCondLst>
                                    <p:cond delay="4500"/>
                                  </p:stCondLst>
                                  <p:childTnLst>
                                    <p:animMotion origin="layout" path="M -0.09219 -0.63621 L 0.00226 0.01457 " pathEditMode="relative" rAng="0" ptsTypes="AA">
                                      <p:cBhvr>
                                        <p:cTn id="98" dur="4000" fill="hold"/>
                                        <p:tgtEl>
                                          <p:spTgt spid="115"/>
                                        </p:tgtEl>
                                        <p:attrNameLst>
                                          <p:attrName>ppt_x</p:attrName>
                                          <p:attrName>ppt_y</p:attrName>
                                        </p:attrNameLst>
                                      </p:cBhvr>
                                      <p:rCtr x="4722" y="32539"/>
                                    </p:animMotion>
                                  </p:childTnLst>
                                </p:cTn>
                              </p:par>
                              <p:par>
                                <p:cTn id="99" presetID="53" presetClass="entr" presetSubtype="16" fill="hold" nodeType="withEffect">
                                  <p:stCondLst>
                                    <p:cond delay="5000"/>
                                  </p:stCondLst>
                                  <p:childTnLst>
                                    <p:set>
                                      <p:cBhvr>
                                        <p:cTn id="100" dur="1" fill="hold">
                                          <p:stCondLst>
                                            <p:cond delay="0"/>
                                          </p:stCondLst>
                                        </p:cTn>
                                        <p:tgtEl>
                                          <p:spTgt spid="110"/>
                                        </p:tgtEl>
                                        <p:attrNameLst>
                                          <p:attrName>style.visibility</p:attrName>
                                        </p:attrNameLst>
                                      </p:cBhvr>
                                      <p:to>
                                        <p:strVal val="visible"/>
                                      </p:to>
                                    </p:set>
                                    <p:anim calcmode="lin" valueType="num">
                                      <p:cBhvr>
                                        <p:cTn id="101" dur="3500" fill="hold"/>
                                        <p:tgtEl>
                                          <p:spTgt spid="110"/>
                                        </p:tgtEl>
                                        <p:attrNameLst>
                                          <p:attrName>ppt_w</p:attrName>
                                        </p:attrNameLst>
                                      </p:cBhvr>
                                      <p:tavLst>
                                        <p:tav tm="0">
                                          <p:val>
                                            <p:fltVal val="0"/>
                                          </p:val>
                                        </p:tav>
                                        <p:tav tm="100000">
                                          <p:val>
                                            <p:strVal val="#ppt_w"/>
                                          </p:val>
                                        </p:tav>
                                      </p:tavLst>
                                    </p:anim>
                                    <p:anim calcmode="lin" valueType="num">
                                      <p:cBhvr>
                                        <p:cTn id="102" dur="3500" fill="hold"/>
                                        <p:tgtEl>
                                          <p:spTgt spid="110"/>
                                        </p:tgtEl>
                                        <p:attrNameLst>
                                          <p:attrName>ppt_h</p:attrName>
                                        </p:attrNameLst>
                                      </p:cBhvr>
                                      <p:tavLst>
                                        <p:tav tm="0">
                                          <p:val>
                                            <p:fltVal val="0"/>
                                          </p:val>
                                        </p:tav>
                                        <p:tav tm="100000">
                                          <p:val>
                                            <p:strVal val="#ppt_h"/>
                                          </p:val>
                                        </p:tav>
                                      </p:tavLst>
                                    </p:anim>
                                    <p:animEffect transition="in" filter="fade">
                                      <p:cBhvr>
                                        <p:cTn id="103" dur="3500"/>
                                        <p:tgtEl>
                                          <p:spTgt spid="110"/>
                                        </p:tgtEl>
                                      </p:cBhvr>
                                    </p:animEffect>
                                  </p:childTnLst>
                                </p:cTn>
                              </p:par>
                              <p:par>
                                <p:cTn id="104" presetID="42" presetClass="path" presetSubtype="0" accel="50000" decel="50000" fill="hold" nodeType="withEffect">
                                  <p:stCondLst>
                                    <p:cond delay="5000"/>
                                  </p:stCondLst>
                                  <p:childTnLst>
                                    <p:animMotion origin="layout" path="M 0.071 -0.56776 L 0.00017 -0.00093 " pathEditMode="relative" rAng="0" ptsTypes="AA">
                                      <p:cBhvr>
                                        <p:cTn id="105" dur="4000" fill="hold"/>
                                        <p:tgtEl>
                                          <p:spTgt spid="110"/>
                                        </p:tgtEl>
                                        <p:attrNameLst>
                                          <p:attrName>ppt_x</p:attrName>
                                          <p:attrName>ppt_y</p:attrName>
                                        </p:attrNameLst>
                                      </p:cBhvr>
                                      <p:rCtr x="-3542" y="28330"/>
                                    </p:animMotion>
                                  </p:childTnLst>
                                </p:cTn>
                              </p:par>
                              <p:par>
                                <p:cTn id="106" presetID="53" presetClass="entr" presetSubtype="16" fill="hold" nodeType="withEffect">
                                  <p:stCondLst>
                                    <p:cond delay="5500"/>
                                  </p:stCondLst>
                                  <p:childTnLst>
                                    <p:set>
                                      <p:cBhvr>
                                        <p:cTn id="107" dur="1" fill="hold">
                                          <p:stCondLst>
                                            <p:cond delay="0"/>
                                          </p:stCondLst>
                                        </p:cTn>
                                        <p:tgtEl>
                                          <p:spTgt spid="111"/>
                                        </p:tgtEl>
                                        <p:attrNameLst>
                                          <p:attrName>style.visibility</p:attrName>
                                        </p:attrNameLst>
                                      </p:cBhvr>
                                      <p:to>
                                        <p:strVal val="visible"/>
                                      </p:to>
                                    </p:set>
                                    <p:anim calcmode="lin" valueType="num">
                                      <p:cBhvr>
                                        <p:cTn id="108" dur="3500" fill="hold"/>
                                        <p:tgtEl>
                                          <p:spTgt spid="111"/>
                                        </p:tgtEl>
                                        <p:attrNameLst>
                                          <p:attrName>ppt_w</p:attrName>
                                        </p:attrNameLst>
                                      </p:cBhvr>
                                      <p:tavLst>
                                        <p:tav tm="0">
                                          <p:val>
                                            <p:fltVal val="0"/>
                                          </p:val>
                                        </p:tav>
                                        <p:tav tm="100000">
                                          <p:val>
                                            <p:strVal val="#ppt_w"/>
                                          </p:val>
                                        </p:tav>
                                      </p:tavLst>
                                    </p:anim>
                                    <p:anim calcmode="lin" valueType="num">
                                      <p:cBhvr>
                                        <p:cTn id="109" dur="3500" fill="hold"/>
                                        <p:tgtEl>
                                          <p:spTgt spid="111"/>
                                        </p:tgtEl>
                                        <p:attrNameLst>
                                          <p:attrName>ppt_h</p:attrName>
                                        </p:attrNameLst>
                                      </p:cBhvr>
                                      <p:tavLst>
                                        <p:tav tm="0">
                                          <p:val>
                                            <p:fltVal val="0"/>
                                          </p:val>
                                        </p:tav>
                                        <p:tav tm="100000">
                                          <p:val>
                                            <p:strVal val="#ppt_h"/>
                                          </p:val>
                                        </p:tav>
                                      </p:tavLst>
                                    </p:anim>
                                    <p:animEffect transition="in" filter="fade">
                                      <p:cBhvr>
                                        <p:cTn id="110" dur="3500"/>
                                        <p:tgtEl>
                                          <p:spTgt spid="111"/>
                                        </p:tgtEl>
                                      </p:cBhvr>
                                    </p:animEffect>
                                  </p:childTnLst>
                                </p:cTn>
                              </p:par>
                              <p:par>
                                <p:cTn id="111" presetID="42" presetClass="path" presetSubtype="0" accel="50000" decel="50000" fill="hold" nodeType="withEffect">
                                  <p:stCondLst>
                                    <p:cond delay="5500"/>
                                  </p:stCondLst>
                                  <p:childTnLst>
                                    <p:animMotion origin="layout" path="M -0.01806 -0.59713 L -0.00226 0.01156 " pathEditMode="relative" rAng="0" ptsTypes="AA">
                                      <p:cBhvr>
                                        <p:cTn id="112" dur="4000" fill="hold"/>
                                        <p:tgtEl>
                                          <p:spTgt spid="111"/>
                                        </p:tgtEl>
                                        <p:attrNameLst>
                                          <p:attrName>ppt_x</p:attrName>
                                          <p:attrName>ppt_y</p:attrName>
                                        </p:attrNameLst>
                                      </p:cBhvr>
                                      <p:rCtr x="781" y="30435"/>
                                    </p:animMotion>
                                  </p:childTnLst>
                                </p:cTn>
                              </p:par>
                              <p:par>
                                <p:cTn id="113" presetID="53" presetClass="entr" presetSubtype="16" fill="hold" nodeType="withEffect">
                                  <p:stCondLst>
                                    <p:cond delay="6000"/>
                                  </p:stCondLst>
                                  <p:childTnLst>
                                    <p:set>
                                      <p:cBhvr>
                                        <p:cTn id="114" dur="1" fill="hold">
                                          <p:stCondLst>
                                            <p:cond delay="0"/>
                                          </p:stCondLst>
                                        </p:cTn>
                                        <p:tgtEl>
                                          <p:spTgt spid="118"/>
                                        </p:tgtEl>
                                        <p:attrNameLst>
                                          <p:attrName>style.visibility</p:attrName>
                                        </p:attrNameLst>
                                      </p:cBhvr>
                                      <p:to>
                                        <p:strVal val="visible"/>
                                      </p:to>
                                    </p:set>
                                    <p:anim calcmode="lin" valueType="num">
                                      <p:cBhvr>
                                        <p:cTn id="115" dur="3500" fill="hold"/>
                                        <p:tgtEl>
                                          <p:spTgt spid="118"/>
                                        </p:tgtEl>
                                        <p:attrNameLst>
                                          <p:attrName>ppt_w</p:attrName>
                                        </p:attrNameLst>
                                      </p:cBhvr>
                                      <p:tavLst>
                                        <p:tav tm="0">
                                          <p:val>
                                            <p:fltVal val="0"/>
                                          </p:val>
                                        </p:tav>
                                        <p:tav tm="100000">
                                          <p:val>
                                            <p:strVal val="#ppt_w"/>
                                          </p:val>
                                        </p:tav>
                                      </p:tavLst>
                                    </p:anim>
                                    <p:anim calcmode="lin" valueType="num">
                                      <p:cBhvr>
                                        <p:cTn id="116" dur="3500" fill="hold"/>
                                        <p:tgtEl>
                                          <p:spTgt spid="118"/>
                                        </p:tgtEl>
                                        <p:attrNameLst>
                                          <p:attrName>ppt_h</p:attrName>
                                        </p:attrNameLst>
                                      </p:cBhvr>
                                      <p:tavLst>
                                        <p:tav tm="0">
                                          <p:val>
                                            <p:fltVal val="0"/>
                                          </p:val>
                                        </p:tav>
                                        <p:tav tm="100000">
                                          <p:val>
                                            <p:strVal val="#ppt_h"/>
                                          </p:val>
                                        </p:tav>
                                      </p:tavLst>
                                    </p:anim>
                                    <p:animEffect transition="in" filter="fade">
                                      <p:cBhvr>
                                        <p:cTn id="117" dur="3500"/>
                                        <p:tgtEl>
                                          <p:spTgt spid="118"/>
                                        </p:tgtEl>
                                      </p:cBhvr>
                                    </p:animEffect>
                                  </p:childTnLst>
                                </p:cTn>
                              </p:par>
                              <p:par>
                                <p:cTn id="118" presetID="42" presetClass="path" presetSubtype="0" accel="50000" decel="50000" fill="hold" nodeType="withEffect">
                                  <p:stCondLst>
                                    <p:cond delay="6000"/>
                                  </p:stCondLst>
                                  <p:childTnLst>
                                    <p:animMotion origin="layout" path="M 0.13281 -0.54972 L -0.00104 0.00647 " pathEditMode="relative" rAng="0" ptsTypes="AA">
                                      <p:cBhvr>
                                        <p:cTn id="119" dur="4000" fill="hold"/>
                                        <p:tgtEl>
                                          <p:spTgt spid="118"/>
                                        </p:tgtEl>
                                        <p:attrNameLst>
                                          <p:attrName>ppt_x</p:attrName>
                                          <p:attrName>ppt_y</p:attrName>
                                        </p:attrNameLst>
                                      </p:cBhvr>
                                      <p:rCtr x="-6701" y="27798"/>
                                    </p:animMotion>
                                  </p:childTnLst>
                                </p:cTn>
                              </p:par>
                              <p:par>
                                <p:cTn id="120" presetID="53" presetClass="entr" presetSubtype="16" fill="hold" nodeType="withEffect">
                                  <p:stCondLst>
                                    <p:cond delay="6500"/>
                                  </p:stCondLst>
                                  <p:childTnLst>
                                    <p:set>
                                      <p:cBhvr>
                                        <p:cTn id="121" dur="1" fill="hold">
                                          <p:stCondLst>
                                            <p:cond delay="0"/>
                                          </p:stCondLst>
                                        </p:cTn>
                                        <p:tgtEl>
                                          <p:spTgt spid="112"/>
                                        </p:tgtEl>
                                        <p:attrNameLst>
                                          <p:attrName>style.visibility</p:attrName>
                                        </p:attrNameLst>
                                      </p:cBhvr>
                                      <p:to>
                                        <p:strVal val="visible"/>
                                      </p:to>
                                    </p:set>
                                    <p:anim calcmode="lin" valueType="num">
                                      <p:cBhvr>
                                        <p:cTn id="122" dur="3500" fill="hold"/>
                                        <p:tgtEl>
                                          <p:spTgt spid="112"/>
                                        </p:tgtEl>
                                        <p:attrNameLst>
                                          <p:attrName>ppt_w</p:attrName>
                                        </p:attrNameLst>
                                      </p:cBhvr>
                                      <p:tavLst>
                                        <p:tav tm="0">
                                          <p:val>
                                            <p:fltVal val="0"/>
                                          </p:val>
                                        </p:tav>
                                        <p:tav tm="100000">
                                          <p:val>
                                            <p:strVal val="#ppt_w"/>
                                          </p:val>
                                        </p:tav>
                                      </p:tavLst>
                                    </p:anim>
                                    <p:anim calcmode="lin" valueType="num">
                                      <p:cBhvr>
                                        <p:cTn id="123" dur="3500" fill="hold"/>
                                        <p:tgtEl>
                                          <p:spTgt spid="112"/>
                                        </p:tgtEl>
                                        <p:attrNameLst>
                                          <p:attrName>ppt_h</p:attrName>
                                        </p:attrNameLst>
                                      </p:cBhvr>
                                      <p:tavLst>
                                        <p:tav tm="0">
                                          <p:val>
                                            <p:fltVal val="0"/>
                                          </p:val>
                                        </p:tav>
                                        <p:tav tm="100000">
                                          <p:val>
                                            <p:strVal val="#ppt_h"/>
                                          </p:val>
                                        </p:tav>
                                      </p:tavLst>
                                    </p:anim>
                                    <p:animEffect transition="in" filter="fade">
                                      <p:cBhvr>
                                        <p:cTn id="124" dur="3500"/>
                                        <p:tgtEl>
                                          <p:spTgt spid="112"/>
                                        </p:tgtEl>
                                      </p:cBhvr>
                                    </p:animEffect>
                                  </p:childTnLst>
                                </p:cTn>
                              </p:par>
                              <p:par>
                                <p:cTn id="125" presetID="42" presetClass="path" presetSubtype="0" accel="50000" decel="50000" fill="hold" nodeType="withEffect">
                                  <p:stCondLst>
                                    <p:cond delay="6500"/>
                                  </p:stCondLst>
                                  <p:childTnLst>
                                    <p:animMotion origin="layout" path="M -0.07153 -0.55203 L -0.00069 0.0148 " pathEditMode="relative" rAng="0" ptsTypes="AA">
                                      <p:cBhvr>
                                        <p:cTn id="126" dur="4000" fill="hold"/>
                                        <p:tgtEl>
                                          <p:spTgt spid="112"/>
                                        </p:tgtEl>
                                        <p:attrNameLst>
                                          <p:attrName>ppt_x</p:attrName>
                                          <p:attrName>ppt_y</p:attrName>
                                        </p:attrNameLst>
                                      </p:cBhvr>
                                      <p:rCtr x="3542" y="28330"/>
                                    </p:animMotion>
                                  </p:childTnLst>
                                </p:cTn>
                              </p:par>
                              <p:par>
                                <p:cTn id="127" presetID="53" presetClass="entr" presetSubtype="16" fill="hold" nodeType="withEffect">
                                  <p:stCondLst>
                                    <p:cond delay="7000"/>
                                  </p:stCondLst>
                                  <p:childTnLst>
                                    <p:set>
                                      <p:cBhvr>
                                        <p:cTn id="128" dur="1" fill="hold">
                                          <p:stCondLst>
                                            <p:cond delay="0"/>
                                          </p:stCondLst>
                                        </p:cTn>
                                        <p:tgtEl>
                                          <p:spTgt spid="104"/>
                                        </p:tgtEl>
                                        <p:attrNameLst>
                                          <p:attrName>style.visibility</p:attrName>
                                        </p:attrNameLst>
                                      </p:cBhvr>
                                      <p:to>
                                        <p:strVal val="visible"/>
                                      </p:to>
                                    </p:set>
                                    <p:anim calcmode="lin" valueType="num">
                                      <p:cBhvr>
                                        <p:cTn id="129" dur="3500" fill="hold"/>
                                        <p:tgtEl>
                                          <p:spTgt spid="104"/>
                                        </p:tgtEl>
                                        <p:attrNameLst>
                                          <p:attrName>ppt_w</p:attrName>
                                        </p:attrNameLst>
                                      </p:cBhvr>
                                      <p:tavLst>
                                        <p:tav tm="0">
                                          <p:val>
                                            <p:fltVal val="0"/>
                                          </p:val>
                                        </p:tav>
                                        <p:tav tm="100000">
                                          <p:val>
                                            <p:strVal val="#ppt_w"/>
                                          </p:val>
                                        </p:tav>
                                      </p:tavLst>
                                    </p:anim>
                                    <p:anim calcmode="lin" valueType="num">
                                      <p:cBhvr>
                                        <p:cTn id="130" dur="3500" fill="hold"/>
                                        <p:tgtEl>
                                          <p:spTgt spid="104"/>
                                        </p:tgtEl>
                                        <p:attrNameLst>
                                          <p:attrName>ppt_h</p:attrName>
                                        </p:attrNameLst>
                                      </p:cBhvr>
                                      <p:tavLst>
                                        <p:tav tm="0">
                                          <p:val>
                                            <p:fltVal val="0"/>
                                          </p:val>
                                        </p:tav>
                                        <p:tav tm="100000">
                                          <p:val>
                                            <p:strVal val="#ppt_h"/>
                                          </p:val>
                                        </p:tav>
                                      </p:tavLst>
                                    </p:anim>
                                    <p:animEffect transition="in" filter="fade">
                                      <p:cBhvr>
                                        <p:cTn id="131" dur="3500"/>
                                        <p:tgtEl>
                                          <p:spTgt spid="104"/>
                                        </p:tgtEl>
                                      </p:cBhvr>
                                    </p:animEffect>
                                  </p:childTnLst>
                                </p:cTn>
                              </p:par>
                              <p:par>
                                <p:cTn id="132" presetID="42" presetClass="path" presetSubtype="0" accel="50000" decel="50000" fill="hold" nodeType="withEffect">
                                  <p:stCondLst>
                                    <p:cond delay="7000"/>
                                  </p:stCondLst>
                                  <p:childTnLst>
                                    <p:animMotion origin="layout" path="M 0.04201 -0.57886 L -0.00521 -0.00162 " pathEditMode="relative" rAng="0" ptsTypes="AA">
                                      <p:cBhvr>
                                        <p:cTn id="133" dur="4000" fill="hold"/>
                                        <p:tgtEl>
                                          <p:spTgt spid="104"/>
                                        </p:tgtEl>
                                        <p:attrNameLst>
                                          <p:attrName>ppt_x</p:attrName>
                                          <p:attrName>ppt_y</p:attrName>
                                        </p:attrNameLst>
                                      </p:cBhvr>
                                      <p:rCtr x="-2361" y="28862"/>
                                    </p:animMotion>
                                  </p:childTnLst>
                                </p:cTn>
                              </p:par>
                              <p:par>
                                <p:cTn id="134" presetID="53" presetClass="entr" presetSubtype="16" fill="hold" nodeType="withEffect">
                                  <p:stCondLst>
                                    <p:cond delay="7500"/>
                                  </p:stCondLst>
                                  <p:childTnLst>
                                    <p:set>
                                      <p:cBhvr>
                                        <p:cTn id="135" dur="1" fill="hold">
                                          <p:stCondLst>
                                            <p:cond delay="0"/>
                                          </p:stCondLst>
                                        </p:cTn>
                                        <p:tgtEl>
                                          <p:spTgt spid="106"/>
                                        </p:tgtEl>
                                        <p:attrNameLst>
                                          <p:attrName>style.visibility</p:attrName>
                                        </p:attrNameLst>
                                      </p:cBhvr>
                                      <p:to>
                                        <p:strVal val="visible"/>
                                      </p:to>
                                    </p:set>
                                    <p:anim calcmode="lin" valueType="num">
                                      <p:cBhvr>
                                        <p:cTn id="136" dur="3500" fill="hold"/>
                                        <p:tgtEl>
                                          <p:spTgt spid="106"/>
                                        </p:tgtEl>
                                        <p:attrNameLst>
                                          <p:attrName>ppt_w</p:attrName>
                                        </p:attrNameLst>
                                      </p:cBhvr>
                                      <p:tavLst>
                                        <p:tav tm="0">
                                          <p:val>
                                            <p:fltVal val="0"/>
                                          </p:val>
                                        </p:tav>
                                        <p:tav tm="100000">
                                          <p:val>
                                            <p:strVal val="#ppt_w"/>
                                          </p:val>
                                        </p:tav>
                                      </p:tavLst>
                                    </p:anim>
                                    <p:anim calcmode="lin" valueType="num">
                                      <p:cBhvr>
                                        <p:cTn id="137" dur="3500" fill="hold"/>
                                        <p:tgtEl>
                                          <p:spTgt spid="106"/>
                                        </p:tgtEl>
                                        <p:attrNameLst>
                                          <p:attrName>ppt_h</p:attrName>
                                        </p:attrNameLst>
                                      </p:cBhvr>
                                      <p:tavLst>
                                        <p:tav tm="0">
                                          <p:val>
                                            <p:fltVal val="0"/>
                                          </p:val>
                                        </p:tav>
                                        <p:tav tm="100000">
                                          <p:val>
                                            <p:strVal val="#ppt_h"/>
                                          </p:val>
                                        </p:tav>
                                      </p:tavLst>
                                    </p:anim>
                                    <p:animEffect transition="in" filter="fade">
                                      <p:cBhvr>
                                        <p:cTn id="138" dur="3500"/>
                                        <p:tgtEl>
                                          <p:spTgt spid="106"/>
                                        </p:tgtEl>
                                      </p:cBhvr>
                                    </p:animEffect>
                                  </p:childTnLst>
                                </p:cTn>
                              </p:par>
                              <p:par>
                                <p:cTn id="139" presetID="42" presetClass="path" presetSubtype="0" accel="50000" decel="50000" fill="hold" nodeType="withEffect">
                                  <p:stCondLst>
                                    <p:cond delay="7500"/>
                                  </p:stCondLst>
                                  <p:childTnLst>
                                    <p:animMotion origin="layout" path="M -0.03907 -0.62372 L 0.00034 0.00602 " pathEditMode="relative" rAng="0" ptsTypes="AA">
                                      <p:cBhvr>
                                        <p:cTn id="140" dur="4000" fill="hold"/>
                                        <p:tgtEl>
                                          <p:spTgt spid="106"/>
                                        </p:tgtEl>
                                        <p:attrNameLst>
                                          <p:attrName>ppt_x</p:attrName>
                                          <p:attrName>ppt_y</p:attrName>
                                        </p:attrNameLst>
                                      </p:cBhvr>
                                      <p:rCtr x="1962" y="31475"/>
                                    </p:animMotion>
                                  </p:childTnLst>
                                </p:cTn>
                              </p:par>
                              <p:par>
                                <p:cTn id="141" presetID="53" presetClass="entr" presetSubtype="16" fill="hold" nodeType="withEffect">
                                  <p:stCondLst>
                                    <p:cond delay="7500"/>
                                  </p:stCondLst>
                                  <p:childTnLst>
                                    <p:set>
                                      <p:cBhvr>
                                        <p:cTn id="142" dur="1" fill="hold">
                                          <p:stCondLst>
                                            <p:cond delay="0"/>
                                          </p:stCondLst>
                                        </p:cTn>
                                        <p:tgtEl>
                                          <p:spTgt spid="5"/>
                                        </p:tgtEl>
                                        <p:attrNameLst>
                                          <p:attrName>style.visibility</p:attrName>
                                        </p:attrNameLst>
                                      </p:cBhvr>
                                      <p:to>
                                        <p:strVal val="visible"/>
                                      </p:to>
                                    </p:set>
                                    <p:anim calcmode="lin" valueType="num">
                                      <p:cBhvr>
                                        <p:cTn id="143" dur="3500" fill="hold"/>
                                        <p:tgtEl>
                                          <p:spTgt spid="5"/>
                                        </p:tgtEl>
                                        <p:attrNameLst>
                                          <p:attrName>ppt_w</p:attrName>
                                        </p:attrNameLst>
                                      </p:cBhvr>
                                      <p:tavLst>
                                        <p:tav tm="0">
                                          <p:val>
                                            <p:fltVal val="0"/>
                                          </p:val>
                                        </p:tav>
                                        <p:tav tm="100000">
                                          <p:val>
                                            <p:strVal val="#ppt_w"/>
                                          </p:val>
                                        </p:tav>
                                      </p:tavLst>
                                    </p:anim>
                                    <p:anim calcmode="lin" valueType="num">
                                      <p:cBhvr>
                                        <p:cTn id="144" dur="3500" fill="hold"/>
                                        <p:tgtEl>
                                          <p:spTgt spid="5"/>
                                        </p:tgtEl>
                                        <p:attrNameLst>
                                          <p:attrName>ppt_h</p:attrName>
                                        </p:attrNameLst>
                                      </p:cBhvr>
                                      <p:tavLst>
                                        <p:tav tm="0">
                                          <p:val>
                                            <p:fltVal val="0"/>
                                          </p:val>
                                        </p:tav>
                                        <p:tav tm="100000">
                                          <p:val>
                                            <p:strVal val="#ppt_h"/>
                                          </p:val>
                                        </p:tav>
                                      </p:tavLst>
                                    </p:anim>
                                    <p:animEffect transition="in" filter="fade">
                                      <p:cBhvr>
                                        <p:cTn id="145" dur="3500"/>
                                        <p:tgtEl>
                                          <p:spTgt spid="5"/>
                                        </p:tgtEl>
                                      </p:cBhvr>
                                    </p:animEffect>
                                  </p:childTnLst>
                                </p:cTn>
                              </p:par>
                              <p:par>
                                <p:cTn id="146" presetID="42" presetClass="path" presetSubtype="0" accel="50000" decel="50000" fill="hold" nodeType="withEffect">
                                  <p:stCondLst>
                                    <p:cond delay="7500"/>
                                  </p:stCondLst>
                                  <p:childTnLst>
                                    <p:animMotion origin="layout" path="M 0.16041 -0.62905 L 0.00034 0.01619 " pathEditMode="relative" rAng="0" ptsTypes="AA">
                                      <p:cBhvr>
                                        <p:cTn id="147" dur="4000" fill="hold"/>
                                        <p:tgtEl>
                                          <p:spTgt spid="5"/>
                                        </p:tgtEl>
                                        <p:attrNameLst>
                                          <p:attrName>ppt_x</p:attrName>
                                          <p:attrName>ppt_y</p:attrName>
                                        </p:attrNameLst>
                                      </p:cBhvr>
                                      <p:rCtr x="-8003" y="32262"/>
                                    </p:animMotion>
                                  </p:childTnLst>
                                </p:cTn>
                              </p:par>
                            </p:childTnLst>
                          </p:cTn>
                        </p:par>
                        <p:par>
                          <p:cTn id="148" fill="hold">
                            <p:stCondLst>
                              <p:cond delay="28000"/>
                            </p:stCondLst>
                            <p:childTnLst>
                              <p:par>
                                <p:cTn id="149" presetID="10" presetClass="exit" presetSubtype="0" fill="hold" nodeType="afterEffect">
                                  <p:stCondLst>
                                    <p:cond delay="500"/>
                                  </p:stCondLst>
                                  <p:childTnLst>
                                    <p:animEffect transition="out" filter="fade">
                                      <p:cBhvr>
                                        <p:cTn id="150" dur="1500"/>
                                        <p:tgtEl>
                                          <p:spTgt spid="119"/>
                                        </p:tgtEl>
                                      </p:cBhvr>
                                    </p:animEffect>
                                    <p:set>
                                      <p:cBhvr>
                                        <p:cTn id="151"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323D31AE-AD73-4A37-9461-2F044AA28D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00"/>
            <a:ext cx="9144000" cy="6858000"/>
          </a:xfrm>
          <a:prstGeom prst="rect">
            <a:avLst/>
          </a:prstGeom>
        </p:spPr>
      </p:pic>
      <p:sp>
        <p:nvSpPr>
          <p:cNvPr id="10" name="SVK">
            <a:extLst>
              <a:ext uri="{FF2B5EF4-FFF2-40B4-BE49-F238E27FC236}">
                <a16:creationId xmlns:a16="http://schemas.microsoft.com/office/drawing/2014/main" id="{9DDC6E01-EDAD-429D-AA76-6A3051096972}"/>
              </a:ext>
            </a:extLst>
          </p:cNvPr>
          <p:cNvSpPr txBox="1"/>
          <p:nvPr/>
        </p:nvSpPr>
        <p:spPr>
          <a:xfrm>
            <a:off x="594000" y="4644000"/>
            <a:ext cx="7938000" cy="1764000"/>
          </a:xfrm>
          <a:prstGeom prst="rect">
            <a:avLst/>
          </a:prstGeom>
          <a:gradFill>
            <a:gsLst>
              <a:gs pos="15000">
                <a:sysClr val="window" lastClr="FFFFFF">
                  <a:lumMod val="75000"/>
                </a:sysClr>
              </a:gs>
              <a:gs pos="0">
                <a:sysClr val="window" lastClr="FFFFFF">
                  <a:lumMod val="85000"/>
                </a:sysClr>
              </a:gs>
              <a:gs pos="8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prstClr val="black">
                <a:alpha val="75000"/>
              </a:prstClr>
            </a:outerShdw>
          </a:effectLst>
        </p:spPr>
        <p:txBody>
          <a:bodyPr wrap="square" lIns="180000" rIns="180000" rtlCol="0">
            <a:noAutofit/>
          </a:bodyPr>
          <a:lstStyle/>
          <a:p>
            <a:pPr lvl="0" algn="just" defTabSz="685787">
              <a:defRPr/>
            </a:pPr>
            <a:r>
              <a:rPr kumimoji="0" lang="sk-SK" sz="15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400" b="0" i="1" u="none" strike="noStrike" kern="0" cap="none" spc="0" normalizeH="0" baseline="0" noProof="0">
                <a:ln>
                  <a:solidFill>
                    <a:prstClr val="black"/>
                  </a:solidFill>
                </a:ln>
                <a:solidFill>
                  <a:srgbClr val="FF0000"/>
                </a:solidFill>
                <a:effectLst/>
                <a:uLnTx/>
                <a:uFillTx/>
                <a:latin typeface="Merlin CE" pitchFamily="2" charset="0"/>
                <a:ea typeface="+mn-ea"/>
                <a:cs typeface="+mn-cs"/>
              </a:rPr>
              <a:t>S</a:t>
            </a:r>
            <a:r>
              <a:rPr lang="sk-SK" sz="1700" i="1" kern="0">
                <a:solidFill>
                  <a:prstClr val="black"/>
                </a:solidFill>
                <a:latin typeface="Casablanca" pitchFamily="2" charset="0"/>
              </a:rPr>
              <a:t>tredisko Jasná sa nachádza na severnej strane Chopku v Nízkych Tatrách, ktoré sú najnavštevovanejším pohorím Slovenska. Je to turisticko-športové centrum zimnej a letnej rekreácie a súčasne aj najväčšie lyžiarske stredisko Slovenska. V prevádzke je tu 7 lanoviek a mnoho vlekov. Celková dĺžka zjazdoviek je približne 45 km. Jasná je súčasťou Národného parku Nízke Tatry, ktorý svojou rozlohou 728 km</a:t>
            </a:r>
            <a:r>
              <a:rPr lang="sk-SK" sz="1700" i="1" kern="0" baseline="30000">
                <a:solidFill>
                  <a:prstClr val="black"/>
                </a:solidFill>
                <a:latin typeface="Casablanca" pitchFamily="2" charset="0"/>
              </a:rPr>
              <a:t>2</a:t>
            </a:r>
            <a:r>
              <a:rPr lang="sk-SK" sz="1700" i="1" kern="0">
                <a:solidFill>
                  <a:prstClr val="black"/>
                </a:solidFill>
                <a:latin typeface="Casablanca" pitchFamily="2" charset="0"/>
              </a:rPr>
              <a:t> je najrozsiahlejším národným parkom na Slovensku.</a:t>
            </a:r>
            <a:endParaRPr kumimoji="0" lang="sk-SK" sz="1700" b="0" i="1" u="none" strike="noStrike" kern="0" cap="none" spc="0" normalizeH="0" baseline="0" noProof="0">
              <a:ln>
                <a:noFill/>
              </a:ln>
              <a:solidFill>
                <a:prstClr val="black"/>
              </a:solidFill>
              <a:effectLst/>
              <a:uLnTx/>
              <a:uFillTx/>
              <a:latin typeface="Casablanca" pitchFamily="2" charset="0"/>
            </a:endParaRPr>
          </a:p>
        </p:txBody>
      </p:sp>
      <p:sp>
        <p:nvSpPr>
          <p:cNvPr id="11" name="ŠPA">
            <a:extLst>
              <a:ext uri="{FF2B5EF4-FFF2-40B4-BE49-F238E27FC236}">
                <a16:creationId xmlns:a16="http://schemas.microsoft.com/office/drawing/2014/main" id="{CA223F29-13D6-4CC6-9A2F-216FECB5C605}"/>
              </a:ext>
            </a:extLst>
          </p:cNvPr>
          <p:cNvSpPr txBox="1"/>
          <p:nvPr/>
        </p:nvSpPr>
        <p:spPr>
          <a:xfrm>
            <a:off x="593999" y="2412000"/>
            <a:ext cx="7938000" cy="2016000"/>
          </a:xfrm>
          <a:prstGeom prst="rect">
            <a:avLst/>
          </a:prstGeom>
          <a:gradFill>
            <a:gsLst>
              <a:gs pos="15000">
                <a:sysClr val="window" lastClr="FFFFFF">
                  <a:lumMod val="75000"/>
                </a:sysClr>
              </a:gs>
              <a:gs pos="0">
                <a:sysClr val="window" lastClr="FFFFFF">
                  <a:lumMod val="85000"/>
                </a:sysClr>
              </a:gs>
              <a:gs pos="8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sysClr val="windowText" lastClr="000000">
                <a:alpha val="75000"/>
              </a:sysClr>
            </a:outerShdw>
          </a:effectLst>
        </p:spPr>
        <p:txBody>
          <a:bodyPr wrap="square" lIns="180000" rIns="180000" rtlCol="0">
            <a:noAutofit/>
          </a:bodyPr>
          <a:lstStyle/>
          <a:p>
            <a:pPr lvl="0" algn="just" defTabSz="685787">
              <a:defRPr/>
            </a:pPr>
            <a:r>
              <a:rPr kumimoji="0" lang="sk-SK" sz="15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400" b="0" i="1" u="none" strike="noStrike" kern="0" cap="none" spc="0" normalizeH="0" baseline="0" noProof="0">
                <a:ln>
                  <a:solidFill>
                    <a:prstClr val="black"/>
                  </a:solidFill>
                </a:ln>
                <a:solidFill>
                  <a:srgbClr val="FF0000"/>
                </a:solidFill>
                <a:effectLst/>
                <a:uLnTx/>
                <a:uFillTx/>
                <a:latin typeface="Merlin CE" pitchFamily="2" charset="0"/>
                <a:ea typeface="+mn-ea"/>
                <a:cs typeface="+mn-cs"/>
              </a:rPr>
              <a:t>C</a:t>
            </a:r>
            <a:r>
              <a:rPr lang="es-ES" sz="1700" i="1" kern="0">
                <a:solidFill>
                  <a:prstClr val="black"/>
                </a:solidFill>
                <a:latin typeface="Casablanca" pitchFamily="2" charset="0"/>
              </a:rPr>
              <a:t>entro de Recreación Jasná se encuentra en el lado norte de la montaña Chopok en Bajos Tatras, siendo la cordillera más visitada de Eslovaquia. Este es el centro  turístico / deportivo para la recreación de invierno y verano y al mismo tiempo, la estación de esquí más grande de Eslovaquia. Siete instalaciones de transporte por cable y numerosos remontes operan en esta zona. La longitud total de pistas de esqui es de unos 45 kilómetros. El centro deportivo es una parte del Parque Nacional de Bajos Tatras cubre 728 km</a:t>
            </a:r>
            <a:r>
              <a:rPr lang="es-ES" sz="1700" i="1" kern="0" baseline="30000">
                <a:solidFill>
                  <a:prstClr val="black"/>
                </a:solidFill>
                <a:latin typeface="Casablanca" pitchFamily="2" charset="0"/>
              </a:rPr>
              <a:t>2</a:t>
            </a:r>
            <a:r>
              <a:rPr lang="es-ES" sz="1700" i="1" kern="0">
                <a:solidFill>
                  <a:prstClr val="black"/>
                </a:solidFill>
                <a:latin typeface="Casablanca" pitchFamily="2" charset="0"/>
              </a:rPr>
              <a:t> lo que hace que sea el parque nacional más grande de Eslovaquia.</a:t>
            </a:r>
            <a:endParaRPr kumimoji="0" lang="en-US" sz="1700" b="0" i="1" u="none" strike="noStrike" kern="0" cap="none" spc="0" normalizeH="0" baseline="0" noProof="0">
              <a:ln>
                <a:noFill/>
              </a:ln>
              <a:solidFill>
                <a:prstClr val="black"/>
              </a:solidFill>
              <a:effectLst/>
              <a:uLnTx/>
              <a:uFillTx/>
              <a:latin typeface="Casablanca" pitchFamily="2" charset="0"/>
            </a:endParaRPr>
          </a:p>
        </p:txBody>
      </p:sp>
      <p:sp>
        <p:nvSpPr>
          <p:cNvPr id="12" name="ANG">
            <a:extLst>
              <a:ext uri="{FF2B5EF4-FFF2-40B4-BE49-F238E27FC236}">
                <a16:creationId xmlns:a16="http://schemas.microsoft.com/office/drawing/2014/main" id="{8D9EED3E-A56C-4ABF-808A-0E283DC3BE43}"/>
              </a:ext>
            </a:extLst>
          </p:cNvPr>
          <p:cNvSpPr txBox="1"/>
          <p:nvPr/>
        </p:nvSpPr>
        <p:spPr>
          <a:xfrm>
            <a:off x="593999" y="468000"/>
            <a:ext cx="7938000" cy="1764000"/>
          </a:xfrm>
          <a:prstGeom prst="rect">
            <a:avLst/>
          </a:prstGeom>
          <a:gradFill>
            <a:gsLst>
              <a:gs pos="0">
                <a:sysClr val="window" lastClr="FFFFFF">
                  <a:lumMod val="85000"/>
                </a:sysClr>
              </a:gs>
              <a:gs pos="85000">
                <a:sysClr val="window" lastClr="FFFFFF">
                  <a:lumMod val="75000"/>
                </a:sysClr>
              </a:gs>
              <a:gs pos="15000">
                <a:sysClr val="window" lastClr="FFFFFF">
                  <a:lumMod val="75000"/>
                </a:sysClr>
              </a:gs>
              <a:gs pos="100000">
                <a:sysClr val="window" lastClr="FFFFFF">
                  <a:lumMod val="85000"/>
                </a:sysClr>
              </a:gs>
            </a:gsLst>
            <a:lin ang="16200000" scaled="1"/>
          </a:gradFill>
          <a:ln w="25400">
            <a:solidFill>
              <a:sysClr val="window" lastClr="FFFFFF"/>
            </a:solidFill>
          </a:ln>
          <a:effectLst>
            <a:outerShdw blurRad="76200" dist="76200" dir="2700000" algn="tl" rotWithShape="0">
              <a:sysClr val="windowText" lastClr="000000">
                <a:alpha val="75000"/>
              </a:sysClr>
            </a:outerShdw>
          </a:effectLst>
        </p:spPr>
        <p:txBody>
          <a:bodyPr wrap="square" lIns="180000" rIns="180000" rtlCol="0">
            <a:noAutofit/>
          </a:bodyPr>
          <a:lstStyle/>
          <a:p>
            <a:pPr lvl="0" algn="just" defTabSz="685787">
              <a:defRPr/>
            </a:pPr>
            <a:r>
              <a:rPr kumimoji="0" lang="sk-SK" sz="15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400" b="0" i="1" u="none" strike="noStrike" kern="0" cap="none" spc="0" normalizeH="0" baseline="0" noProof="0">
                <a:ln>
                  <a:solidFill>
                    <a:prstClr val="black"/>
                  </a:solidFill>
                </a:ln>
                <a:solidFill>
                  <a:srgbClr val="FF0000"/>
                </a:solidFill>
                <a:effectLst/>
                <a:uLnTx/>
                <a:uFillTx/>
                <a:latin typeface="Merlin CE" pitchFamily="2" charset="0"/>
                <a:ea typeface="+mn-ea"/>
                <a:cs typeface="+mn-cs"/>
              </a:rPr>
              <a:t>R</a:t>
            </a:r>
            <a:r>
              <a:rPr lang="en-US" sz="1700" i="1" kern="0">
                <a:solidFill>
                  <a:prstClr val="black"/>
                </a:solidFill>
                <a:latin typeface="Casablanca" pitchFamily="2" charset="0"/>
              </a:rPr>
              <a:t>ecreation centre Jasná is located at the northern side of Chopok mountain in Low Tatras as the most visited mountain range in Slovakia. This is the tourist/sport center for winter and summer recreation and at the same time the largest ski area of Slovakia. Seven cableway installations and numerous ski lifts operate in this area. The total length of sky slopes is about 45 km. The sport centre is a part of the National Park Low Tatras covering 728 km</a:t>
            </a:r>
            <a:r>
              <a:rPr lang="en-US" sz="1700" i="1" kern="0" baseline="30000">
                <a:solidFill>
                  <a:prstClr val="black"/>
                </a:solidFill>
                <a:latin typeface="Casablanca" pitchFamily="2" charset="0"/>
              </a:rPr>
              <a:t>2</a:t>
            </a:r>
            <a:r>
              <a:rPr lang="en-US" sz="1700" i="1" kern="0">
                <a:solidFill>
                  <a:prstClr val="black"/>
                </a:solidFill>
                <a:latin typeface="Casablanca" pitchFamily="2" charset="0"/>
              </a:rPr>
              <a:t>  which makes it to be the largest national park of Slovakia.</a:t>
            </a:r>
            <a:endParaRPr kumimoji="0" lang="sk-SK" sz="1700" b="0" i="1" u="none" strike="noStrike" kern="0" cap="none" spc="0" normalizeH="0" baseline="0" noProof="0">
              <a:ln>
                <a:noFill/>
              </a:ln>
              <a:solidFill>
                <a:prstClr val="black"/>
              </a:solidFill>
              <a:effectLst/>
              <a:uLnTx/>
              <a:uFillTx/>
              <a:latin typeface="Casablanca" pitchFamily="2" charset="0"/>
            </a:endParaRPr>
          </a:p>
        </p:txBody>
      </p:sp>
      <p:pic>
        <p:nvPicPr>
          <p:cNvPr id="13" name="SVK - vlajka">
            <a:extLst>
              <a:ext uri="{FF2B5EF4-FFF2-40B4-BE49-F238E27FC236}">
                <a16:creationId xmlns:a16="http://schemas.microsoft.com/office/drawing/2014/main" id="{B2A41C8D-76A8-486C-BE30-1C2CB5F329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07" y="4608000"/>
            <a:ext cx="382678" cy="255119"/>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4" name="ANG - vlajka">
            <a:hlinkClick r:id="" action="ppaction://noaction"/>
            <a:extLst>
              <a:ext uri="{FF2B5EF4-FFF2-40B4-BE49-F238E27FC236}">
                <a16:creationId xmlns:a16="http://schemas.microsoft.com/office/drawing/2014/main" id="{BA9D3921-E618-4F4B-986D-DC4A58349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307" y="432000"/>
            <a:ext cx="382678" cy="255119"/>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5" name="ŠPA - vlajka">
            <a:hlinkClick r:id="" action="ppaction://noaction"/>
            <a:extLst>
              <a:ext uri="{FF2B5EF4-FFF2-40B4-BE49-F238E27FC236}">
                <a16:creationId xmlns:a16="http://schemas.microsoft.com/office/drawing/2014/main" id="{CAC77820-B6C7-4E9E-95EF-D3BFA93267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3307" y="2376000"/>
            <a:ext cx="382678" cy="255117"/>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6" name="Kruh">
            <a:extLst>
              <a:ext uri="{FF2B5EF4-FFF2-40B4-BE49-F238E27FC236}">
                <a16:creationId xmlns:a16="http://schemas.microsoft.com/office/drawing/2014/main" id="{434F94CD-AA49-4531-BFFF-7690EB098365}"/>
              </a:ext>
            </a:extLst>
          </p:cNvPr>
          <p:cNvSpPr/>
          <p:nvPr/>
        </p:nvSpPr>
        <p:spPr>
          <a:xfrm>
            <a:off x="8254636" y="6093296"/>
            <a:ext cx="593010" cy="593010"/>
          </a:xfrm>
          <a:prstGeom prst="ellipse">
            <a:avLst/>
          </a:prstGeom>
          <a:solidFill>
            <a:sysClr val="window" lastClr="FFFFFF">
              <a:lumMod val="75000"/>
            </a:sysClr>
          </a:solidFill>
          <a:ln w="19050" cap="flat" cmpd="sng" algn="ctr">
            <a:solidFill>
              <a:sysClr val="windowText" lastClr="000000">
                <a:lumMod val="75000"/>
                <a:lumOff val="25000"/>
              </a:sysClr>
            </a:solidFill>
            <a:prstDash val="solid"/>
          </a:ln>
          <a:effectLst>
            <a:outerShdw blurRad="50800" dist="38100" dir="2700000" algn="tl" rotWithShape="0">
              <a:prstClr val="black">
                <a:alpha val="7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Myš">
            <a:extLst>
              <a:ext uri="{FF2B5EF4-FFF2-40B4-BE49-F238E27FC236}">
                <a16:creationId xmlns:a16="http://schemas.microsoft.com/office/drawing/2014/main" id="{EFE384A4-8E17-4D0F-A460-579019DFF199}"/>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8335230" y="6181326"/>
            <a:ext cx="429539" cy="429539"/>
          </a:xfrm>
          <a:prstGeom prst="rect">
            <a:avLst/>
          </a:prstGeom>
          <a:noFill/>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7596608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2000"/>
                                        <p:tgtEl>
                                          <p:spTgt spid="12"/>
                                        </p:tgtEl>
                                      </p:cBhvr>
                                    </p:animEffect>
                                  </p:childTnLst>
                                </p:cTn>
                              </p:par>
                            </p:childTnLst>
                          </p:cTn>
                        </p:par>
                        <p:par>
                          <p:cTn id="14" fill="hold">
                            <p:stCondLst>
                              <p:cond delay="3000"/>
                            </p:stCondLst>
                            <p:childTnLst>
                              <p:par>
                                <p:cTn id="15" presetID="53" presetClass="entr" presetSubtype="16"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fltVal val="0"/>
                                          </p:val>
                                        </p:tav>
                                        <p:tav tm="100000">
                                          <p:val>
                                            <p:strVal val="#ppt_w"/>
                                          </p:val>
                                        </p:tav>
                                      </p:tavLst>
                                    </p:anim>
                                    <p:anim calcmode="lin" valueType="num">
                                      <p:cBhvr>
                                        <p:cTn id="18" dur="1000" fill="hold"/>
                                        <p:tgtEl>
                                          <p:spTgt spid="15"/>
                                        </p:tgtEl>
                                        <p:attrNameLst>
                                          <p:attrName>ppt_h</p:attrName>
                                        </p:attrNameLst>
                                      </p:cBhvr>
                                      <p:tavLst>
                                        <p:tav tm="0">
                                          <p:val>
                                            <p:fltVal val="0"/>
                                          </p:val>
                                        </p:tav>
                                        <p:tav tm="100000">
                                          <p:val>
                                            <p:strVal val="#ppt_h"/>
                                          </p:val>
                                        </p:tav>
                                      </p:tavLst>
                                    </p:anim>
                                    <p:animEffect transition="in" filter="fade">
                                      <p:cBhvr>
                                        <p:cTn id="19" dur="1000"/>
                                        <p:tgtEl>
                                          <p:spTgt spid="15"/>
                                        </p:tgtEl>
                                      </p:cBhvr>
                                    </p:animEffect>
                                  </p:childTnLst>
                                </p:cTn>
                              </p:par>
                            </p:childTnLst>
                          </p:cTn>
                        </p:par>
                        <p:par>
                          <p:cTn id="20" fill="hold">
                            <p:stCondLst>
                              <p:cond delay="4000"/>
                            </p:stCondLst>
                            <p:childTnLst>
                              <p:par>
                                <p:cTn id="21" presetID="2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up)">
                                      <p:cBhvr>
                                        <p:cTn id="23" dur="2000"/>
                                        <p:tgtEl>
                                          <p:spTgt spid="11"/>
                                        </p:tgtEl>
                                      </p:cBhvr>
                                    </p:animEffect>
                                  </p:childTnLst>
                                </p:cTn>
                              </p:par>
                            </p:childTnLst>
                          </p:cTn>
                        </p:par>
                        <p:par>
                          <p:cTn id="24" fill="hold">
                            <p:stCondLst>
                              <p:cond delay="6000"/>
                            </p:stCondLst>
                            <p:childTnLst>
                              <p:par>
                                <p:cTn id="25" presetID="53" presetClass="entr" presetSubtype="16"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Effect transition="in" filter="fade">
                                      <p:cBhvr>
                                        <p:cTn id="29" dur="1000"/>
                                        <p:tgtEl>
                                          <p:spTgt spid="13"/>
                                        </p:tgtEl>
                                      </p:cBhvr>
                                    </p:animEffect>
                                  </p:childTnLst>
                                </p:cTn>
                              </p:par>
                            </p:childTnLst>
                          </p:cTn>
                        </p:par>
                        <p:par>
                          <p:cTn id="30" fill="hold">
                            <p:stCondLst>
                              <p:cond delay="7000"/>
                            </p:stCondLst>
                            <p:childTnLst>
                              <p:par>
                                <p:cTn id="31" presetID="22" presetClass="entr" presetSubtype="1"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2000"/>
                                        <p:tgtEl>
                                          <p:spTgt spid="10"/>
                                        </p:tgtEl>
                                      </p:cBhvr>
                                    </p:animEffect>
                                  </p:childTnLst>
                                </p:cTn>
                              </p:par>
                            </p:childTnLst>
                          </p:cTn>
                        </p:par>
                        <p:par>
                          <p:cTn id="34" fill="hold">
                            <p:stCondLst>
                              <p:cond delay="9000"/>
                            </p:stCondLst>
                            <p:childTnLst>
                              <p:par>
                                <p:cTn id="35" presetID="10" presetClass="entr" presetSubtype="0" fill="hold" nodeType="afterEffect">
                                  <p:stCondLst>
                                    <p:cond delay="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500"/>
                                        <p:tgtEl>
                                          <p:spTgt spid="17"/>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98BA75E-B9FD-4D98-A52E-599761B449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00"/>
            <a:ext cx="9144000" cy="6858000"/>
          </a:xfrm>
          <a:prstGeom prst="rect">
            <a:avLst/>
          </a:prstGeom>
        </p:spPr>
      </p:pic>
      <p:pic>
        <p:nvPicPr>
          <p:cNvPr id="3" name="Mapa">
            <a:extLst>
              <a:ext uri="{FF2B5EF4-FFF2-40B4-BE49-F238E27FC236}">
                <a16:creationId xmlns:a16="http://schemas.microsoft.com/office/drawing/2014/main" id="{6855EC7E-1664-4DF3-B2BF-273A99A1C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8000" y="486000"/>
            <a:ext cx="8517371" cy="4815208"/>
          </a:xfrm>
          <a:prstGeom prst="rect">
            <a:avLst/>
          </a:prstGeom>
          <a:effectLst>
            <a:outerShdw blurRad="88900" dist="38100" dir="2400000" sx="101000" sy="101000" algn="tl" rotWithShape="0">
              <a:prstClr val="black">
                <a:alpha val="40000"/>
              </a:prstClr>
            </a:outerShdw>
          </a:effectLst>
        </p:spPr>
      </p:pic>
      <p:pic>
        <p:nvPicPr>
          <p:cNvPr id="4" name="Šípka">
            <a:extLst>
              <a:ext uri="{FF2B5EF4-FFF2-40B4-BE49-F238E27FC236}">
                <a16:creationId xmlns:a16="http://schemas.microsoft.com/office/drawing/2014/main" id="{E3165CAC-42FD-4AC5-A9EA-B45773C842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923928" y="2214324"/>
            <a:ext cx="560551" cy="538130"/>
          </a:xfrm>
          <a:prstGeom prst="rect">
            <a:avLst/>
          </a:prstGeom>
        </p:spPr>
      </p:pic>
      <p:sp>
        <p:nvSpPr>
          <p:cNvPr id="5" name="MIesto">
            <a:extLst>
              <a:ext uri="{FF2B5EF4-FFF2-40B4-BE49-F238E27FC236}">
                <a16:creationId xmlns:a16="http://schemas.microsoft.com/office/drawing/2014/main" id="{8E59A7C0-0E2F-4F06-B0D0-2CE7C10A3680}"/>
              </a:ext>
            </a:extLst>
          </p:cNvPr>
          <p:cNvSpPr/>
          <p:nvPr/>
        </p:nvSpPr>
        <p:spPr>
          <a:xfrm>
            <a:off x="4427984" y="1982742"/>
            <a:ext cx="493258" cy="169277"/>
          </a:xfrm>
          <a:prstGeom prst="rect">
            <a:avLst/>
          </a:prstGeom>
          <a:solidFill>
            <a:sysClr val="window" lastClr="FFFFFF">
              <a:lumMod val="85000"/>
            </a:sysClr>
          </a:solidFill>
          <a:ln w="6350" cap="flat" cmpd="sng" algn="ctr">
            <a:solidFill>
              <a:sysClr val="windowText" lastClr="000000"/>
            </a:solidFill>
            <a:prstDash val="solid"/>
          </a:ln>
          <a:effectLst/>
        </p:spPr>
        <p:txBody>
          <a:bodyPr wrap="none" lIns="72000" tIns="0" rIns="7200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k-SK" sz="1100" kern="0">
                <a:solidFill>
                  <a:prstClr val="black"/>
                </a:solidFill>
                <a:latin typeface="Courgette" panose="02000603070400060004" pitchFamily="2" charset="-18"/>
              </a:rPr>
              <a:t>Jasná</a:t>
            </a:r>
            <a:endParaRPr kumimoji="0" lang="sk-SK" sz="1100" b="0" i="0" u="none" strike="noStrike" kern="0" cap="none" spc="0" normalizeH="0" baseline="0" noProof="0">
              <a:ln>
                <a:noFill/>
              </a:ln>
              <a:solidFill>
                <a:prstClr val="black"/>
              </a:solidFill>
              <a:effectLst/>
              <a:uLnTx/>
              <a:uFillTx/>
              <a:latin typeface="Courgette" panose="02000603070400060004" pitchFamily="2" charset="-18"/>
              <a:ea typeface="+mn-ea"/>
              <a:cs typeface="+mn-cs"/>
            </a:endParaRPr>
          </a:p>
        </p:txBody>
      </p:sp>
      <p:pic>
        <p:nvPicPr>
          <p:cNvPr id="6" name="Erb">
            <a:extLst>
              <a:ext uri="{FF2B5EF4-FFF2-40B4-BE49-F238E27FC236}">
                <a16:creationId xmlns:a16="http://schemas.microsoft.com/office/drawing/2014/main" id="{849C5C49-676F-41E7-A9B9-1AFDC59B7F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871873">
            <a:off x="1293318" y="5442756"/>
            <a:ext cx="1125138" cy="1125138"/>
          </a:xfrm>
          <a:prstGeom prst="rect">
            <a:avLst/>
          </a:prstGeom>
          <a:effectLst>
            <a:outerShdw blurRad="88900" dist="38100" dir="2400000" sx="101000" sy="101000" algn="tl" rotWithShape="0">
              <a:prstClr val="black">
                <a:alpha val="40000"/>
              </a:prstClr>
            </a:outerShdw>
          </a:effectLst>
        </p:spPr>
      </p:pic>
      <p:sp>
        <p:nvSpPr>
          <p:cNvPr id="7" name="GPS">
            <a:extLst>
              <a:ext uri="{FF2B5EF4-FFF2-40B4-BE49-F238E27FC236}">
                <a16:creationId xmlns:a16="http://schemas.microsoft.com/office/drawing/2014/main" id="{86A81142-275D-44B5-86BD-04D7800C8665}"/>
              </a:ext>
            </a:extLst>
          </p:cNvPr>
          <p:cNvSpPr txBox="1"/>
          <p:nvPr/>
        </p:nvSpPr>
        <p:spPr>
          <a:xfrm>
            <a:off x="5940152" y="5443218"/>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defRPr/>
            </a:pPr>
            <a:r>
              <a:rPr lang="sk-SK" sz="1200" b="1" i="1" kern="0" dirty="0">
                <a:solidFill>
                  <a:prstClr val="black">
                    <a:lumMod val="75000"/>
                    <a:lumOff val="25000"/>
                  </a:prstClr>
                </a:solidFill>
                <a:latin typeface="Calibri"/>
              </a:rPr>
              <a:t>GPS   </a:t>
            </a:r>
            <a:r>
              <a:rPr lang="sk-SK" sz="1200" b="1" i="1" kern="0">
                <a:solidFill>
                  <a:prstClr val="black">
                    <a:lumMod val="75000"/>
                    <a:lumOff val="25000"/>
                  </a:prstClr>
                </a:solidFill>
                <a:latin typeface="Calibri"/>
              </a:rPr>
              <a:t>N 48°58‘18‘‘   E 19°35‘05‘‘</a:t>
            </a:r>
            <a:endParaRPr lang="sk-SK" sz="1200" b="1" i="1" kern="0" dirty="0">
              <a:solidFill>
                <a:prstClr val="black">
                  <a:lumMod val="75000"/>
                  <a:lumOff val="25000"/>
                </a:prstClr>
              </a:solidFill>
              <a:latin typeface="Calibri"/>
            </a:endParaRPr>
          </a:p>
        </p:txBody>
      </p:sp>
      <p:sp>
        <p:nvSpPr>
          <p:cNvPr id="8" name="Slovensko">
            <a:extLst>
              <a:ext uri="{FF2B5EF4-FFF2-40B4-BE49-F238E27FC236}">
                <a16:creationId xmlns:a16="http://schemas.microsoft.com/office/drawing/2014/main" id="{92BCCDD7-6348-4D15-A1D0-6AEA489C22C1}"/>
              </a:ext>
            </a:extLst>
          </p:cNvPr>
          <p:cNvSpPr/>
          <p:nvPr/>
        </p:nvSpPr>
        <p:spPr>
          <a:xfrm>
            <a:off x="609906" y="641603"/>
            <a:ext cx="1833201" cy="430887"/>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2200" b="1" i="0" u="none" strike="noStrike" kern="1200" cap="none" spc="0" normalizeH="0" baseline="0" noProof="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uLnTx/>
                <a:uFillTx/>
                <a:latin typeface="Cooper Std Black" pitchFamily="18" charset="0"/>
                <a:ea typeface="+mn-ea"/>
                <a:cs typeface="+mn-cs"/>
              </a:rPr>
              <a:t>SLOVAKIA</a:t>
            </a:r>
          </a:p>
        </p:txBody>
      </p:sp>
    </p:spTree>
    <p:extLst>
      <p:ext uri="{BB962C8B-B14F-4D97-AF65-F5344CB8AC3E}">
        <p14:creationId xmlns:p14="http://schemas.microsoft.com/office/powerpoint/2010/main" val="2852534253"/>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animEffect transition="in" filter="fade">
                                      <p:cBhvr>
                                        <p:cTn id="9" dur="2000"/>
                                        <p:tgtEl>
                                          <p:spTgt spid="8"/>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anim calcmode="lin" valueType="num">
                                      <p:cBhvr>
                                        <p:cTn id="14" dur="1500" fill="hold"/>
                                        <p:tgtEl>
                                          <p:spTgt spid="4"/>
                                        </p:tgtEl>
                                        <p:attrNameLst>
                                          <p:attrName>ppt_x</p:attrName>
                                        </p:attrNameLst>
                                      </p:cBhvr>
                                      <p:tavLst>
                                        <p:tav tm="0">
                                          <p:val>
                                            <p:strVal val="#ppt_x"/>
                                          </p:val>
                                        </p:tav>
                                        <p:tav tm="100000">
                                          <p:val>
                                            <p:strVal val="#ppt_x"/>
                                          </p:val>
                                        </p:tav>
                                      </p:tavLst>
                                    </p:anim>
                                    <p:anim calcmode="lin" valueType="num">
                                      <p:cBhvr>
                                        <p:cTn id="15" dur="1500" fill="hold"/>
                                        <p:tgtEl>
                                          <p:spTgt spid="4"/>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1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Effect transition="in" filter="fade">
                                      <p:cBhvr>
                                        <p:cTn id="20" dur="1000"/>
                                        <p:tgtEl>
                                          <p:spTgt spid="5"/>
                                        </p:tgtEl>
                                      </p:cBhvr>
                                    </p:animEffect>
                                  </p:childTnLst>
                                </p:cTn>
                              </p:par>
                            </p:childTnLst>
                          </p:cTn>
                        </p:par>
                        <p:par>
                          <p:cTn id="21" fill="hold">
                            <p:stCondLst>
                              <p:cond delay="5000"/>
                            </p:stCondLst>
                            <p:childTnLst>
                              <p:par>
                                <p:cTn id="22" presetID="53" presetClass="entr" presetSubtype="16" fill="hold" nodeType="afterEffect">
                                  <p:stCondLst>
                                    <p:cond delay="50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Effect transition="in" filter="fade">
                                      <p:cBhvr>
                                        <p:cTn id="26" dur="2000"/>
                                        <p:tgtEl>
                                          <p:spTgt spid="6"/>
                                        </p:tgtEl>
                                      </p:cBhvr>
                                    </p:animEffect>
                                  </p:childTnLst>
                                </p:cTn>
                              </p:par>
                            </p:childTnLst>
                          </p:cTn>
                        </p:par>
                        <p:par>
                          <p:cTn id="27" fill="hold">
                            <p:stCondLst>
                              <p:cond delay="7500"/>
                            </p:stCondLst>
                            <p:childTnLst>
                              <p:par>
                                <p:cTn id="28" presetID="10" presetClass="entr" presetSubtype="0" fill="hold" grpId="0" nodeType="afterEffect">
                                  <p:stCondLst>
                                    <p:cond delay="25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A5EC3890-8A39-4B8A-A1D6-4CD93E4087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9AAA729D-6D6F-4309-A9AB-6AF6CBBB3C3E}"/>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2500" advClick="0" advTm="4000">
        <p:fade/>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2D00948F-21E4-42F1-8547-E016D9706A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3730721A-FEE1-4F8D-A9B0-DB6621198C6A}"/>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94754413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EE04E400-5986-4B70-9113-F4DDED3885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42D069FF-31FA-443D-AE71-200748B83354}"/>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557605791"/>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92622" y="0"/>
            <a:ext cx="27836622"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extLst>
              <a:ext uri="{FF2B5EF4-FFF2-40B4-BE49-F238E27FC236}">
                <a16:creationId xmlns:a16="http://schemas.microsoft.com/office/drawing/2014/main" id="{576E553B-ACB5-45AF-BEC1-5D1CBCB74A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6" name="Author">
            <a:extLst>
              <a:ext uri="{FF2B5EF4-FFF2-40B4-BE49-F238E27FC236}">
                <a16:creationId xmlns:a16="http://schemas.microsoft.com/office/drawing/2014/main" id="{3831BC5D-E4DB-4B08-A5AD-42B25939D909}"/>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632693469"/>
      </p:ext>
    </p:extLst>
  </p:cSld>
  <p:clrMapOvr>
    <a:masterClrMapping/>
  </p:clrMapOvr>
  <mc:AlternateContent xmlns:mc="http://schemas.openxmlformats.org/markup-compatibility/2006" xmlns:p14="http://schemas.microsoft.com/office/powerpoint/2010/main">
    <mc:Choice Requires="p14">
      <p:transition spd="slow" p14:dur="2500" advClick="0" advTm="52000">
        <p:wedge/>
      </p:transition>
    </mc:Choice>
    <mc:Fallback xmlns="">
      <p:transition spd="slow" advClick="0" advTm="5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6000" fill="hold" nodeType="withEffect">
                                  <p:stCondLst>
                                    <p:cond delay="0"/>
                                  </p:stCondLst>
                                  <p:childTnLst>
                                    <p:animMotion origin="layout" path="M -1.38889E-6 0 L 2.04583 0 " pathEditMode="relative" rAng="0" ptsTypes="AA">
                                      <p:cBhvr>
                                        <p:cTn id="6" dur="50000" fill="hold"/>
                                        <p:tgtEl>
                                          <p:spTgt spid="2"/>
                                        </p:tgtEl>
                                        <p:attrNameLst>
                                          <p:attrName>ppt_x</p:attrName>
                                          <p:attrName>ppt_y</p:attrName>
                                        </p:attrNameLst>
                                      </p:cBhvr>
                                      <p:rCtr x="102292" y="0"/>
                                    </p:animMotion>
                                  </p:childTnLst>
                                </p:cTn>
                              </p:par>
                              <p:par>
                                <p:cTn id="7" presetID="22" presetClass="entr" presetSubtype="8" fill="hold" grpId="0" nodeType="withEffect">
                                  <p:stCondLst>
                                    <p:cond delay="500"/>
                                  </p:stCondLst>
                                  <p:childTnLst>
                                    <p:set>
                                      <p:cBhvr>
                                        <p:cTn id="8" dur="1" fill="hold">
                                          <p:stCondLst>
                                            <p:cond delay="0"/>
                                          </p:stCondLst>
                                        </p:cTn>
                                        <p:tgtEl>
                                          <p:spTgt spid="6"/>
                                        </p:tgtEl>
                                        <p:attrNameLst>
                                          <p:attrName>style.visibility</p:attrName>
                                        </p:attrNameLst>
                                      </p:cBhvr>
                                      <p:to>
                                        <p:strVal val="visible"/>
                                      </p:to>
                                    </p:set>
                                    <p:animEffect transition="in" filter="wipe(left)">
                                      <p:cBhvr>
                                        <p:cTn id="9"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C6CDC459-19F5-4FE0-92C1-047C810E5F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FDBCAB39-DDBD-4695-BFC2-CA247AF3FB9F}"/>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1557610198"/>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7999"/>
          </a:xfrm>
          <a:prstGeom prst="rect">
            <a:avLst/>
          </a:prstGeom>
        </p:spPr>
      </p:pic>
      <p:pic>
        <p:nvPicPr>
          <p:cNvPr id="4" name="Obrázok 3">
            <a:extLst>
              <a:ext uri="{FF2B5EF4-FFF2-40B4-BE49-F238E27FC236}">
                <a16:creationId xmlns:a16="http://schemas.microsoft.com/office/drawing/2014/main" id="{363EA500-DFCB-4526-A471-D8A28468482A}"/>
              </a:ext>
            </a:extLst>
          </p:cNvPr>
          <p:cNvPicPr>
            <a:picLocks noChangeAspect="1"/>
          </p:cNvPicPr>
          <p:nvPr/>
        </p:nvPicPr>
        <p:blipFill>
          <a:blip r:embed="rId3"/>
          <a:stretch>
            <a:fillRect/>
          </a:stretch>
        </p:blipFill>
        <p:spPr>
          <a:xfrm>
            <a:off x="0" y="0"/>
            <a:ext cx="9144000" cy="6857999"/>
          </a:xfrm>
          <a:prstGeom prst="rect">
            <a:avLst/>
          </a:prstGeom>
        </p:spPr>
      </p:pic>
      <p:sp>
        <p:nvSpPr>
          <p:cNvPr id="5" name="Author">
            <a:extLst>
              <a:ext uri="{FF2B5EF4-FFF2-40B4-BE49-F238E27FC236}">
                <a16:creationId xmlns:a16="http://schemas.microsoft.com/office/drawing/2014/main" id="{B4DE47B1-8747-48A3-BBBA-7AEFB9AB5DF6}"/>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101531973"/>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D5D78714-BFDC-4258-98EB-2765CD0D8E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EA187607-A777-47A5-A9C7-137417C94710}"/>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1071504083"/>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5D86CB99-7AA2-42F2-959B-59CE46B77E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5645DE9E-B9F4-414A-B705-0C576DE9148A}"/>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202016477"/>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5DFC508E-1FA9-4F63-BDAF-74BE84B577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443D63C5-DB73-44F7-8230-DFD572D255A5}"/>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6302056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0A781D08-607C-47E4-A0F9-0E5DF42615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079563E9-DE5B-4818-B136-3BF87A0972AB}"/>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8054897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7E7D6DB8-28C1-445A-9096-4C7B570B76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81DAB9CD-D254-4499-8F5E-6CC2C151D14B}"/>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40029775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EC4570E6-DE98-4188-B689-582F5F6867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DA904D10-69D7-4F61-85B7-D9FE985BCB77}"/>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18631210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36776936-7596-468E-B221-575A7471AE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253FBF13-6116-4522-954F-EF6D7A47D084}"/>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81719415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C48874B0-3BE3-4FCE-8E5B-C3DB06FEE6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5C78CA09-44BC-4D1C-84E1-C39272C3C2EB}"/>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22562644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EE9F8B1A-BE35-4A37-B812-A99B206A5F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C071245F-BCBC-4482-88D2-3D7E7AD33634}"/>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128433337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04880820-9050-45B5-99D3-D71DE24E55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243EF2D7-AB08-4A30-A447-F0815A05F8F2}"/>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058261127"/>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8333CA26-24A9-4106-ACEB-B6219B1B0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22EC2110-5ADE-4522-A079-44507BAD5CF0}"/>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460430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EBE0653C-8825-42D8-84E0-15CD86520B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063661F4-F781-4A6B-A182-0A8A4E74D9CB}"/>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87924810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86B002AC-B8FF-417A-84F6-4EB170961E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B75DCF84-6230-40B1-AAB0-E7C5B23AF5F8}"/>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05934073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425D944A-45A2-4CE0-AD79-081FCA5DCC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5DC03C54-357B-48FF-BAAB-E4660653675C}"/>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923174152"/>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EF7C894B-AE36-4204-B147-B4131AE9DB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74E7B0B9-5E25-473C-B93C-30A0F49C43CD}"/>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08164350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7999"/>
          </a:xfrm>
          <a:prstGeom prst="rect">
            <a:avLst/>
          </a:prstGeom>
        </p:spPr>
      </p:pic>
      <p:pic>
        <p:nvPicPr>
          <p:cNvPr id="4" name="Obrázok 3">
            <a:extLst>
              <a:ext uri="{FF2B5EF4-FFF2-40B4-BE49-F238E27FC236}">
                <a16:creationId xmlns:a16="http://schemas.microsoft.com/office/drawing/2014/main" id="{D90B874B-4EAD-4D66-9D7E-E7033FECF1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C04895E2-1FBC-4BD8-8D3F-A0B642A663C5}"/>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17321488"/>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BDED016F-33B3-42CA-9290-C3B315A9D7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3B2C80E5-B4A7-4BEE-8441-5AA68D1AF957}"/>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357795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3F721CED-0F61-40F3-AB87-6DF182E2B7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C79FF231-D760-4886-8E0F-BC6F49141C3C}"/>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1086537188"/>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2B89C639-DC2C-4F2C-B7E9-1A1BDBFFD2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BD7F8328-01C9-449A-B78A-C83BD2F68FEC}"/>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157879195"/>
      </p:ext>
    </p:extLst>
  </p:cSld>
  <p:clrMapOvr>
    <a:masterClrMapping/>
  </p:clrMapOvr>
  <mc:AlternateContent xmlns:mc="http://schemas.openxmlformats.org/markup-compatibility/2006" xmlns:p14="http://schemas.microsoft.com/office/powerpoint/2010/main">
    <mc:Choice Requires="p14">
      <p:transition spd="slow" p14:dur="25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58382AA0-C2B7-45F8-8DF0-AA014E1C55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18599E9E-6E48-4D4F-AD2C-8D52FE8BF0C2}"/>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302595279"/>
      </p:ext>
    </p:extLst>
  </p:cSld>
  <p:clrMapOvr>
    <a:masterClrMapping/>
  </p:clrMapOvr>
  <mc:AlternateContent xmlns:mc="http://schemas.openxmlformats.org/markup-compatibility/2006" xmlns:p14="http://schemas.microsoft.com/office/powerpoint/2010/main">
    <mc:Choice Requires="p14">
      <p:transition spd="slow" p14:dur="25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B37DC84D-1AF1-43E8-BDF5-2E4C1B2BD9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982E2D7E-BD5D-4E56-825C-0758AE97765D}"/>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120269963"/>
      </p:ext>
    </p:extLst>
  </p:cSld>
  <p:clrMapOvr>
    <a:masterClrMapping/>
  </p:clrMapOvr>
  <mc:AlternateContent xmlns:mc="http://schemas.openxmlformats.org/markup-compatibility/2006" xmlns:p14="http://schemas.microsoft.com/office/powerpoint/2010/main">
    <mc:Choice Requires="p14">
      <p:transition spd="slow" p14:dur="25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FAD72111-E799-4B83-B1FC-A77A343C62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ACA36C8E-87A5-4F80-B9BC-FF48A3219E03}"/>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834234434"/>
      </p:ext>
    </p:extLst>
  </p:cSld>
  <p:clrMapOvr>
    <a:masterClrMapping/>
  </p:clrMapOvr>
  <mc:AlternateContent xmlns:mc="http://schemas.openxmlformats.org/markup-compatibility/2006" xmlns:p14="http://schemas.microsoft.com/office/powerpoint/2010/main">
    <mc:Choice Requires="p14">
      <p:transition spd="slow" p14:dur="25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4A2D6B59-0162-4D7F-9923-2E06F7DC51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CDDC244C-3816-4C7F-91BD-6A0B33BA8E92}"/>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1446855592"/>
      </p:ext>
    </p:extLst>
  </p:cSld>
  <p:clrMapOvr>
    <a:masterClrMapping/>
  </p:clrMapOvr>
  <mc:AlternateContent xmlns:mc="http://schemas.openxmlformats.org/markup-compatibility/2006" xmlns:p14="http://schemas.microsoft.com/office/powerpoint/2010/main">
    <mc:Choice Requires="p14">
      <p:transition spd="slow" p14:dur="3000" advClick="0" advTm="4000">
        <p14:prism dir="d"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94589DE4-4D7D-4EBE-8EA7-1B731C331B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DD1F26C2-6D30-498E-ADDF-96AFDBB3A1DB}"/>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493231324"/>
      </p:ext>
    </p:extLst>
  </p:cSld>
  <p:clrMapOvr>
    <a:masterClrMapping/>
  </p:clrMapOvr>
  <mc:AlternateContent xmlns:mc="http://schemas.openxmlformats.org/markup-compatibility/2006" xmlns:p14="http://schemas.microsoft.com/office/powerpoint/2010/main">
    <mc:Choice Requires="p14">
      <p:transition spd="slow" p14:dur="3000" advClick="0" advTm="4000">
        <p14:prism dir="d"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CEB21D92-63C1-4068-A2B7-574D177D21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408AA4AE-D175-4E90-86BF-9DA993066BA4}"/>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807364332"/>
      </p:ext>
    </p:extLst>
  </p:cSld>
  <p:clrMapOvr>
    <a:masterClrMapping/>
  </p:clrMapOvr>
  <mc:AlternateContent xmlns:mc="http://schemas.openxmlformats.org/markup-compatibility/2006" xmlns:p14="http://schemas.microsoft.com/office/powerpoint/2010/main">
    <mc:Choice Requires="p14">
      <p:transition spd="slow" p14:dur="3000" advClick="0" advTm="4000">
        <p14:prism dir="d"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13F5C980-D5DA-4965-AEE5-E2DA12E16A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9DE98A69-2568-4D6A-8491-F5273B443DE4}"/>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687839614"/>
      </p:ext>
    </p:extLst>
  </p:cSld>
  <p:clrMapOvr>
    <a:masterClrMapping/>
  </p:clrMapOvr>
  <mc:AlternateContent xmlns:mc="http://schemas.openxmlformats.org/markup-compatibility/2006" xmlns:p14="http://schemas.microsoft.com/office/powerpoint/2010/main">
    <mc:Choice Requires="p14">
      <p:transition spd="slow" p14:dur="3000" advClick="0" advTm="4000">
        <p14:prism dir="d"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a:extLst>
              <a:ext uri="{FF2B5EF4-FFF2-40B4-BE49-F238E27FC236}">
                <a16:creationId xmlns:a16="http://schemas.microsoft.com/office/drawing/2014/main" id="{D7A1B9A5-3A37-46CB-A012-030A82E60D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5" name="Author">
            <a:extLst>
              <a:ext uri="{FF2B5EF4-FFF2-40B4-BE49-F238E27FC236}">
                <a16:creationId xmlns:a16="http://schemas.microsoft.com/office/drawing/2014/main" id="{A8379125-5CD1-4B3E-828F-0591F21697CC}"/>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2281664918"/>
      </p:ext>
    </p:extLst>
  </p:cSld>
  <p:clrMapOvr>
    <a:masterClrMapping/>
  </p:clrMapOvr>
  <mc:AlternateContent xmlns:mc="http://schemas.openxmlformats.org/markup-compatibility/2006" xmlns:p14="http://schemas.microsoft.com/office/powerpoint/2010/main">
    <mc:Choice Requires="p14">
      <p:transition spd="slow" p14:dur="3000" advClick="0" advTm="4000">
        <p14:prism dir="d"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12756" y="0"/>
            <a:ext cx="41148000" cy="6858000"/>
          </a:xfrm>
          <a:prstGeom prst="rect">
            <a:avLst/>
          </a:prstGeom>
        </p:spPr>
      </p:pic>
      <p:pic>
        <p:nvPicPr>
          <p:cNvPr id="3" name="Obrázok 2" hidden="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Číslo">
            <a:extLst>
              <a:ext uri="{FF2B5EF4-FFF2-40B4-BE49-F238E27FC236}">
                <a16:creationId xmlns:a16="http://schemas.microsoft.com/office/drawing/2014/main" id="{DE37B95F-E4C0-4253-A206-88C0B921D3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276612">
            <a:off x="7999229" y="303573"/>
            <a:ext cx="720694" cy="792083"/>
          </a:xfrm>
          <a:prstGeom prst="rect">
            <a:avLst/>
          </a:prstGeom>
          <a:effectLst>
            <a:outerShdw blurRad="63500" dist="50800" dir="2700000" sx="103000" sy="103000" algn="tl" rotWithShape="0">
              <a:prstClr val="black">
                <a:alpha val="50000"/>
              </a:prstClr>
            </a:outerShdw>
          </a:effectLst>
        </p:spPr>
      </p:pic>
      <p:sp>
        <p:nvSpPr>
          <p:cNvPr id="9" name="Info">
            <a:extLst>
              <a:ext uri="{FF2B5EF4-FFF2-40B4-BE49-F238E27FC236}">
                <a16:creationId xmlns:a16="http://schemas.microsoft.com/office/drawing/2014/main" id="{EA747C30-5744-4B66-9CD0-51764968EA9B}"/>
              </a:ext>
            </a:extLst>
          </p:cNvPr>
          <p:cNvSpPr txBox="1"/>
          <p:nvPr/>
        </p:nvSpPr>
        <p:spPr>
          <a:xfrm>
            <a:off x="1900436" y="4509120"/>
            <a:ext cx="3982398" cy="1169551"/>
          </a:xfrm>
          <a:prstGeom prst="rect">
            <a:avLst/>
          </a:prstGeom>
          <a:solidFill>
            <a:sysClr val="window" lastClr="FFFFFF">
              <a:lumMod val="65000"/>
              <a:alpha val="84000"/>
            </a:sysClr>
          </a:solidFill>
          <a:ln w="19050">
            <a:solidFill>
              <a:sysClr val="window" lastClr="FFFFFF"/>
            </a:solidFill>
          </a:ln>
          <a:effectLst/>
        </p:spPr>
        <p:txBody>
          <a:bodyPr wrap="square">
            <a:spAutoFit/>
          </a:bodyPr>
          <a:lstStyle/>
          <a:p>
            <a:pPr lvl="0" algn="just" fontAlgn="base">
              <a:spcBef>
                <a:spcPct val="0"/>
              </a:spcBef>
              <a:spcAft>
                <a:spcPct val="0"/>
              </a:spcAft>
              <a:defRPr/>
            </a:pPr>
            <a:r>
              <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rPr>
              <a:t>Music :		</a:t>
            </a:r>
            <a:r>
              <a:rPr lang="nl-NL" sz="1400" i="1" kern="0">
                <a:ln w="9525">
                  <a:noFill/>
                  <a:prstDash val="solid"/>
                </a:ln>
                <a:solidFill>
                  <a:prstClr val="black"/>
                </a:solidFill>
                <a:latin typeface="Casablanca" pitchFamily="2" charset="0"/>
                <a:cs typeface="Arial" charset="0"/>
              </a:rPr>
              <a:t>Avseniki - Beli lokvanj</a:t>
            </a:r>
            <a:endPar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endParaRP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rPr>
              <a:t>Photos : 		Steve Rumpler</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rPr>
              <a:t>E-mail :		pista2011@gmail.com        </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rPr>
              <a:t>Arranged by :	Steve Rumpler</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b="0" i="1" u="none" strike="noStrike" kern="0" cap="none" spc="0" normalizeH="0" baseline="0" noProof="0">
                <a:ln w="9525">
                  <a:noFill/>
                  <a:prstDash val="solid"/>
                </a:ln>
                <a:solidFill>
                  <a:prstClr val="black"/>
                </a:solidFill>
                <a:effectLst/>
                <a:uLnTx/>
                <a:uFillTx/>
                <a:latin typeface="Casablanca" pitchFamily="2" charset="0"/>
                <a:cs typeface="Arial" charset="0"/>
              </a:rPr>
              <a:t>Year :		2015 / 2020</a:t>
            </a:r>
          </a:p>
        </p:txBody>
      </p:sp>
      <p:sp>
        <p:nvSpPr>
          <p:cNvPr id="10" name="Komercia">
            <a:extLst>
              <a:ext uri="{FF2B5EF4-FFF2-40B4-BE49-F238E27FC236}">
                <a16:creationId xmlns:a16="http://schemas.microsoft.com/office/drawing/2014/main" id="{B2EDD572-1347-43D1-A676-C60BBA42C10D}"/>
              </a:ext>
            </a:extLst>
          </p:cNvPr>
          <p:cNvSpPr/>
          <p:nvPr/>
        </p:nvSpPr>
        <p:spPr>
          <a:xfrm>
            <a:off x="3023828" y="238044"/>
            <a:ext cx="3096344" cy="400110"/>
          </a:xfrm>
          <a:prstGeom prst="rect">
            <a:avLst/>
          </a:prstGeom>
        </p:spPr>
        <p:txBody>
          <a:bodyPr wrap="square">
            <a:spAutoFit/>
          </a:bodyPr>
          <a:lstStyle/>
          <a:p>
            <a:pPr algn="ctr">
              <a:defRPr/>
            </a:pPr>
            <a:r>
              <a:rPr lang="sk-SK" sz="2000" i="1" u="sng" kern="0">
                <a:ln w="9525">
                  <a:noFill/>
                  <a:prstDash val="solid"/>
                </a:ln>
                <a:solidFill>
                  <a:prstClr val="white"/>
                </a:solidFill>
                <a:latin typeface="Casablanca" pitchFamily="2" charset="0"/>
                <a:cs typeface="Arial" charset="0"/>
              </a:rPr>
              <a:t>Non-commercial presentation</a:t>
            </a:r>
            <a:r>
              <a:rPr lang="sk-SK" sz="1400" i="1" kern="0">
                <a:ln w="9525">
                  <a:noFill/>
                  <a:prstDash val="solid"/>
                </a:ln>
                <a:solidFill>
                  <a:prstClr val="black">
                    <a:lumMod val="65000"/>
                    <a:lumOff val="35000"/>
                  </a:prstClr>
                </a:solidFill>
                <a:latin typeface="Casablanca" pitchFamily="2" charset="0"/>
                <a:cs typeface="Arial" charset="0"/>
              </a:rPr>
              <a:t>.</a:t>
            </a:r>
          </a:p>
        </p:txBody>
      </p:sp>
      <p:pic>
        <p:nvPicPr>
          <p:cNvPr id="11" name="Kruh - šípka">
            <a:extLst>
              <a:ext uri="{FF2B5EF4-FFF2-40B4-BE49-F238E27FC236}">
                <a16:creationId xmlns:a16="http://schemas.microsoft.com/office/drawing/2014/main" id="{21E81A64-DC0C-4209-8A98-8170800763C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205118" y="6074350"/>
            <a:ext cx="510629" cy="516708"/>
          </a:xfrm>
          <a:prstGeom prst="rect">
            <a:avLst/>
          </a:prstGeom>
          <a:noFill/>
          <a:ln>
            <a:noFill/>
          </a:ln>
          <a:effectLst>
            <a:outerShdw blurRad="50800" dist="38100" dir="2700000" algn="tl" rotWithShape="0">
              <a:prstClr val="black">
                <a:alpha val="49000"/>
              </a:prstClr>
            </a:outerShdw>
          </a:effectLst>
        </p:spPr>
      </p:pic>
      <p:sp>
        <p:nvSpPr>
          <p:cNvPr id="12" name="Kruh">
            <a:extLst>
              <a:ext uri="{FF2B5EF4-FFF2-40B4-BE49-F238E27FC236}">
                <a16:creationId xmlns:a16="http://schemas.microsoft.com/office/drawing/2014/main" id="{E4BE4148-FA85-445A-A84F-BC5BD35999DB}"/>
              </a:ext>
            </a:extLst>
          </p:cNvPr>
          <p:cNvSpPr/>
          <p:nvPr/>
        </p:nvSpPr>
        <p:spPr>
          <a:xfrm>
            <a:off x="8205118" y="6078606"/>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3" name="Podpis">
            <a:extLst>
              <a:ext uri="{FF2B5EF4-FFF2-40B4-BE49-F238E27FC236}">
                <a16:creationId xmlns:a16="http://schemas.microsoft.com/office/drawing/2014/main" id="{49A5199A-79B7-44B3-92A6-5BD77518778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229915" y="6084502"/>
            <a:ext cx="461034" cy="484086"/>
          </a:xfrm>
          <a:prstGeom prst="rect">
            <a:avLst/>
          </a:prstGeom>
          <a:noFill/>
        </p:spPr>
      </p:pic>
      <p:sp>
        <p:nvSpPr>
          <p:cNvPr id="14" name="Vďaka">
            <a:extLst>
              <a:ext uri="{FF2B5EF4-FFF2-40B4-BE49-F238E27FC236}">
                <a16:creationId xmlns:a16="http://schemas.microsoft.com/office/drawing/2014/main" id="{44653A17-C710-465E-A611-CF1FAD913995}"/>
              </a:ext>
            </a:extLst>
          </p:cNvPr>
          <p:cNvSpPr txBox="1"/>
          <p:nvPr/>
        </p:nvSpPr>
        <p:spPr>
          <a:xfrm>
            <a:off x="683568" y="5899594"/>
            <a:ext cx="6416135" cy="528946"/>
          </a:xfrm>
          <a:prstGeom prst="rect">
            <a:avLst/>
          </a:prstGeom>
          <a:noFill/>
          <a:ln>
            <a:noFill/>
          </a:ln>
        </p:spPr>
        <p:txBody>
          <a:bodyPr wrap="square" rtlCol="0">
            <a:spAutoFit/>
          </a:bodyPr>
          <a:lstStyle/>
          <a:p>
            <a:pPr algn="ctr" defTabSz="544208">
              <a:defRPr/>
            </a:pPr>
            <a:r>
              <a:rPr lang="en-US" sz="2857">
                <a:ln w="3175">
                  <a:solidFill>
                    <a:prstClr val="black">
                      <a:alpha val="60000"/>
                    </a:prstClr>
                  </a:solidFill>
                </a:ln>
                <a:solidFill>
                  <a:prstClr val="white"/>
                </a:solidFill>
                <a:effectLst>
                  <a:outerShdw blurRad="50800" dist="38100" dir="2700000" algn="tl" rotWithShape="0">
                    <a:prstClr val="black"/>
                  </a:outerShdw>
                </a:effectLst>
                <a:latin typeface="Castanet" pitchFamily="2" charset="0"/>
              </a:rPr>
              <a:t>Thank</a:t>
            </a:r>
            <a:r>
              <a:rPr lang="sk-SK" sz="2857">
                <a:ln w="3175">
                  <a:solidFill>
                    <a:prstClr val="black">
                      <a:alpha val="60000"/>
                    </a:prstClr>
                  </a:solidFill>
                </a:ln>
                <a:solidFill>
                  <a:prstClr val="white"/>
                </a:solidFill>
                <a:effectLst>
                  <a:outerShdw blurRad="50800" dist="38100" dir="2700000" algn="tl" rotWithShape="0">
                    <a:prstClr val="black"/>
                  </a:outerShdw>
                </a:effectLst>
                <a:latin typeface="Castanet" pitchFamily="2" charset="0"/>
              </a:rPr>
              <a:t> you for watching the presentation.</a:t>
            </a:r>
            <a:endParaRPr lang="en-US" sz="2857">
              <a:ln w="3175">
                <a:solidFill>
                  <a:prstClr val="black">
                    <a:alpha val="60000"/>
                  </a:prstClr>
                </a:solidFill>
              </a:ln>
              <a:solidFill>
                <a:prstClr val="white"/>
              </a:solidFill>
              <a:effectLst>
                <a:outerShdw blurRad="50800" dist="38100" dir="2700000" algn="tl" rotWithShape="0">
                  <a:prstClr val="black"/>
                </a:outerShdw>
              </a:effectLst>
              <a:latin typeface="Castanet" pitchFamily="2" charset="0"/>
            </a:endParaRPr>
          </a:p>
        </p:txBody>
      </p:sp>
      <p:pic>
        <p:nvPicPr>
          <p:cNvPr id="16" name="Obrázok 15">
            <a:extLst>
              <a:ext uri="{FF2B5EF4-FFF2-40B4-BE49-F238E27FC236}">
                <a16:creationId xmlns:a16="http://schemas.microsoft.com/office/drawing/2014/main" id="{C2383164-2A22-4116-BDF5-D861315FE37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15" name="Author">
            <a:extLst>
              <a:ext uri="{FF2B5EF4-FFF2-40B4-BE49-F238E27FC236}">
                <a16:creationId xmlns:a16="http://schemas.microsoft.com/office/drawing/2014/main" id="{28A8D718-D63F-4633-9366-C46163479DCC}"/>
              </a:ext>
            </a:extLst>
          </p:cNvPr>
          <p:cNvSpPr txBox="1"/>
          <p:nvPr/>
        </p:nvSpPr>
        <p:spPr>
          <a:xfrm>
            <a:off x="611559" y="6237312"/>
            <a:ext cx="133276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defTabSz="457200"/>
            <a:r>
              <a:rPr lang="sk-SK" sz="2000" b="1" i="1" kern="0">
                <a:solidFill>
                  <a:prstClr val="black"/>
                </a:solidFill>
                <a:latin typeface="EucrosiaUPC" panose="02020603050405020304" pitchFamily="18" charset="-34"/>
                <a:cs typeface="EucrosiaUPC" panose="02020603050405020304" pitchFamily="18" charset="-34"/>
              </a:rPr>
              <a:t>Photo © Steve</a:t>
            </a:r>
          </a:p>
        </p:txBody>
      </p:sp>
    </p:spTree>
    <p:extLst>
      <p:ext uri="{BB962C8B-B14F-4D97-AF65-F5344CB8AC3E}">
        <p14:creationId xmlns:p14="http://schemas.microsoft.com/office/powerpoint/2010/main" val="3496224258"/>
      </p:ext>
    </p:extLst>
  </p:cSld>
  <p:clrMapOvr>
    <a:masterClrMapping/>
  </p:clrMapOvr>
  <mc:AlternateContent xmlns:mc="http://schemas.openxmlformats.org/markup-compatibility/2006" xmlns:p14="http://schemas.microsoft.com/office/powerpoint/2010/main">
    <mc:Choice Requires="p14">
      <p:transition spd="slow" p14:dur="2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500"/>
                                        <p:tgtEl>
                                          <p:spTgt spid="15"/>
                                        </p:tgtEl>
                                      </p:cBhvr>
                                    </p:animEffect>
                                  </p:childTnLst>
                                </p:cTn>
                              </p:par>
                              <p:par>
                                <p:cTn id="8" presetID="63" presetClass="path" presetSubtype="0" accel="10000" decel="6000" fill="hold" nodeType="withEffect">
                                  <p:stCondLst>
                                    <p:cond delay="500"/>
                                  </p:stCondLst>
                                  <p:childTnLst>
                                    <p:animMotion origin="layout" path="M 1.66667E-6 -4.28604E-6 L 3.4993 -4.28604E-6 " pathEditMode="relative" rAng="0" ptsTypes="AA">
                                      <p:cBhvr>
                                        <p:cTn id="9" dur="50000" fill="hold"/>
                                        <p:tgtEl>
                                          <p:spTgt spid="2"/>
                                        </p:tgtEl>
                                        <p:attrNameLst>
                                          <p:attrName>ppt_x</p:attrName>
                                          <p:attrName>ppt_y</p:attrName>
                                        </p:attrNameLst>
                                      </p:cBhvr>
                                      <p:rCtr x="174965" y="0"/>
                                    </p:animMotion>
                                  </p:childTnLst>
                                </p:cTn>
                              </p:par>
                            </p:childTnLst>
                          </p:cTn>
                        </p:par>
                        <p:par>
                          <p:cTn id="10" fill="hold">
                            <p:stCondLst>
                              <p:cond delay="50500"/>
                            </p:stCondLst>
                            <p:childTnLst>
                              <p:par>
                                <p:cTn id="11" presetID="10" presetClass="exit" presetSubtype="0" fill="hold" grpId="1" nodeType="afterEffect">
                                  <p:stCondLst>
                                    <p:cond delay="0"/>
                                  </p:stCondLst>
                                  <p:childTnLst>
                                    <p:animEffect transition="out" filter="fade">
                                      <p:cBhvr>
                                        <p:cTn id="12" dur="1500"/>
                                        <p:tgtEl>
                                          <p:spTgt spid="15"/>
                                        </p:tgtEl>
                                      </p:cBhvr>
                                    </p:animEffect>
                                    <p:set>
                                      <p:cBhvr>
                                        <p:cTn id="13" dur="1" fill="hold">
                                          <p:stCondLst>
                                            <p:cond delay="1499"/>
                                          </p:stCondLst>
                                        </p:cTn>
                                        <p:tgtEl>
                                          <p:spTgt spid="15"/>
                                        </p:tgtEl>
                                        <p:attrNameLst>
                                          <p:attrName>style.visibility</p:attrName>
                                        </p:attrNameLst>
                                      </p:cBhvr>
                                      <p:to>
                                        <p:strVal val="hidden"/>
                                      </p:to>
                                    </p:set>
                                  </p:childTnLst>
                                </p:cTn>
                              </p:par>
                              <p:par>
                                <p:cTn id="14" presetID="10" presetClass="entr" presetSubtype="0" fill="hold" grpId="0"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500"/>
                                        <p:tgtEl>
                                          <p:spTgt spid="10"/>
                                        </p:tgtEl>
                                      </p:cBhvr>
                                    </p:animEffect>
                                  </p:childTnLst>
                                </p:cTn>
                              </p:par>
                            </p:childTnLst>
                          </p:cTn>
                        </p:par>
                        <p:par>
                          <p:cTn id="17" fill="hold">
                            <p:stCondLst>
                              <p:cond delay="53000"/>
                            </p:stCondLst>
                            <p:childTnLst>
                              <p:par>
                                <p:cTn id="18" presetID="53" presetClass="entr" presetSubtype="16"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500" fill="hold"/>
                                        <p:tgtEl>
                                          <p:spTgt spid="6"/>
                                        </p:tgtEl>
                                        <p:attrNameLst>
                                          <p:attrName>ppt_w</p:attrName>
                                        </p:attrNameLst>
                                      </p:cBhvr>
                                      <p:tavLst>
                                        <p:tav tm="0">
                                          <p:val>
                                            <p:fltVal val="0"/>
                                          </p:val>
                                        </p:tav>
                                        <p:tav tm="100000">
                                          <p:val>
                                            <p:strVal val="#ppt_w"/>
                                          </p:val>
                                        </p:tav>
                                      </p:tavLst>
                                    </p:anim>
                                    <p:anim calcmode="lin" valueType="num">
                                      <p:cBhvr>
                                        <p:cTn id="21" dur="1500" fill="hold"/>
                                        <p:tgtEl>
                                          <p:spTgt spid="6"/>
                                        </p:tgtEl>
                                        <p:attrNameLst>
                                          <p:attrName>ppt_h</p:attrName>
                                        </p:attrNameLst>
                                      </p:cBhvr>
                                      <p:tavLst>
                                        <p:tav tm="0">
                                          <p:val>
                                            <p:fltVal val="0"/>
                                          </p:val>
                                        </p:tav>
                                        <p:tav tm="100000">
                                          <p:val>
                                            <p:strVal val="#ppt_h"/>
                                          </p:val>
                                        </p:tav>
                                      </p:tavLst>
                                    </p:anim>
                                    <p:animEffect transition="in" filter="fade">
                                      <p:cBhvr>
                                        <p:cTn id="22" dur="1500"/>
                                        <p:tgtEl>
                                          <p:spTgt spid="6"/>
                                        </p:tgtEl>
                                      </p:cBhvr>
                                    </p:animEffect>
                                  </p:childTnLst>
                                </p:cTn>
                              </p:par>
                            </p:childTnLst>
                          </p:cTn>
                        </p:par>
                        <p:par>
                          <p:cTn id="23" fill="hold">
                            <p:stCondLst>
                              <p:cond delay="54500"/>
                            </p:stCondLst>
                            <p:childTnLst>
                              <p:par>
                                <p:cTn id="24" presetID="22" presetClass="entr" presetSubtype="8" fill="hold" grpId="0" nodeType="afterEffect">
                                  <p:stCondLst>
                                    <p:cond delay="50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2000"/>
                                        <p:tgtEl>
                                          <p:spTgt spid="9"/>
                                        </p:tgtEl>
                                      </p:cBhvr>
                                    </p:animEffect>
                                  </p:childTnLst>
                                </p:cTn>
                              </p:par>
                            </p:childTnLst>
                          </p:cTn>
                        </p:par>
                        <p:par>
                          <p:cTn id="27" fill="hold">
                            <p:stCondLst>
                              <p:cond delay="57000"/>
                            </p:stCondLst>
                            <p:childTnLst>
                              <p:par>
                                <p:cTn id="28" presetID="42" presetClass="entr" presetSubtype="0" fill="hold" grpId="1" nodeType="afterEffect">
                                  <p:stCondLst>
                                    <p:cond delay="500"/>
                                  </p:stCondLst>
                                  <p:iterate type="lt">
                                    <p:tmPct val="0"/>
                                  </p:iterate>
                                  <p:childTnLst>
                                    <p:set>
                                      <p:cBhvr>
                                        <p:cTn id="29" dur="1" fill="hold">
                                          <p:stCondLst>
                                            <p:cond delay="0"/>
                                          </p:stCondLst>
                                        </p:cTn>
                                        <p:tgtEl>
                                          <p:spTgt spid="14"/>
                                        </p:tgtEl>
                                        <p:attrNameLst>
                                          <p:attrName>style.visibility</p:attrName>
                                        </p:attrNameLst>
                                      </p:cBhvr>
                                      <p:to>
                                        <p:strVal val="visible"/>
                                      </p:to>
                                    </p:set>
                                    <p:animEffect transition="in" filter="fade">
                                      <p:cBhvr>
                                        <p:cTn id="30" dur="1500"/>
                                        <p:tgtEl>
                                          <p:spTgt spid="14"/>
                                        </p:tgtEl>
                                      </p:cBhvr>
                                    </p:animEffect>
                                    <p:anim calcmode="lin" valueType="num">
                                      <p:cBhvr>
                                        <p:cTn id="31" dur="1500" fill="hold"/>
                                        <p:tgtEl>
                                          <p:spTgt spid="14"/>
                                        </p:tgtEl>
                                        <p:attrNameLst>
                                          <p:attrName>ppt_x</p:attrName>
                                        </p:attrNameLst>
                                      </p:cBhvr>
                                      <p:tavLst>
                                        <p:tav tm="0">
                                          <p:val>
                                            <p:strVal val="#ppt_x"/>
                                          </p:val>
                                        </p:tav>
                                        <p:tav tm="100000">
                                          <p:val>
                                            <p:strVal val="#ppt_x"/>
                                          </p:val>
                                        </p:tav>
                                      </p:tavLst>
                                    </p:anim>
                                    <p:anim calcmode="lin" valueType="num">
                                      <p:cBhvr>
                                        <p:cTn id="32" dur="1500" fill="hold"/>
                                        <p:tgtEl>
                                          <p:spTgt spid="14"/>
                                        </p:tgtEl>
                                        <p:attrNameLst>
                                          <p:attrName>ppt_y</p:attrName>
                                        </p:attrNameLst>
                                      </p:cBhvr>
                                      <p:tavLst>
                                        <p:tav tm="0">
                                          <p:val>
                                            <p:strVal val="#ppt_y+.1"/>
                                          </p:val>
                                        </p:tav>
                                        <p:tav tm="100000">
                                          <p:val>
                                            <p:strVal val="#ppt_y"/>
                                          </p:val>
                                        </p:tav>
                                      </p:tavLst>
                                    </p:anim>
                                  </p:childTnLst>
                                </p:cTn>
                              </p:par>
                            </p:childTnLst>
                          </p:cTn>
                        </p:par>
                        <p:par>
                          <p:cTn id="33" fill="hold">
                            <p:stCondLst>
                              <p:cond delay="59000"/>
                            </p:stCondLst>
                            <p:childTnLst>
                              <p:par>
                                <p:cTn id="34" presetID="34" presetClass="emph" presetSubtype="0" fill="hold" grpId="0" nodeType="afterEffect">
                                  <p:stCondLst>
                                    <p:cond delay="500"/>
                                  </p:stCondLst>
                                  <p:iterate type="lt">
                                    <p:tmPct val="10000"/>
                                  </p:iterate>
                                  <p:childTnLst>
                                    <p:animMotion origin="layout" path="M -8.33333E-7 -1.11111E-6 L 0.00521 -0.01643 " pathEditMode="relative" rAng="0" ptsTypes="AA">
                                      <p:cBhvr>
                                        <p:cTn id="35" dur="500" accel="50000" decel="50000" autoRev="1" fill="hold">
                                          <p:stCondLst>
                                            <p:cond delay="0"/>
                                          </p:stCondLst>
                                        </p:cTn>
                                        <p:tgtEl>
                                          <p:spTgt spid="14"/>
                                        </p:tgtEl>
                                        <p:attrNameLst>
                                          <p:attrName>ppt_x</p:attrName>
                                          <p:attrName>ppt_y</p:attrName>
                                        </p:attrNameLst>
                                      </p:cBhvr>
                                      <p:rCtr x="26000" y="-83300"/>
                                    </p:animMotion>
                                    <p:animRot by="1500000">
                                      <p:cBhvr>
                                        <p:cTn id="36" dur="250" fill="hold">
                                          <p:stCondLst>
                                            <p:cond delay="0"/>
                                          </p:stCondLst>
                                        </p:cTn>
                                        <p:tgtEl>
                                          <p:spTgt spid="14"/>
                                        </p:tgtEl>
                                        <p:attrNameLst>
                                          <p:attrName>r</p:attrName>
                                        </p:attrNameLst>
                                      </p:cBhvr>
                                    </p:animRot>
                                    <p:animRot by="-1500000">
                                      <p:cBhvr>
                                        <p:cTn id="37" dur="250" fill="hold">
                                          <p:stCondLst>
                                            <p:cond delay="250"/>
                                          </p:stCondLst>
                                        </p:cTn>
                                        <p:tgtEl>
                                          <p:spTgt spid="14"/>
                                        </p:tgtEl>
                                        <p:attrNameLst>
                                          <p:attrName>r</p:attrName>
                                        </p:attrNameLst>
                                      </p:cBhvr>
                                    </p:animRot>
                                    <p:animRot by="-1500000">
                                      <p:cBhvr>
                                        <p:cTn id="38" dur="250" fill="hold">
                                          <p:stCondLst>
                                            <p:cond delay="500"/>
                                          </p:stCondLst>
                                        </p:cTn>
                                        <p:tgtEl>
                                          <p:spTgt spid="14"/>
                                        </p:tgtEl>
                                        <p:attrNameLst>
                                          <p:attrName>r</p:attrName>
                                        </p:attrNameLst>
                                      </p:cBhvr>
                                    </p:animRot>
                                    <p:animRot by="1500000">
                                      <p:cBhvr>
                                        <p:cTn id="39" dur="250" fill="hold">
                                          <p:stCondLst>
                                            <p:cond delay="750"/>
                                          </p:stCondLst>
                                        </p:cTn>
                                        <p:tgtEl>
                                          <p:spTgt spid="14"/>
                                        </p:tgtEl>
                                        <p:attrNameLst>
                                          <p:attrName>r</p:attrName>
                                        </p:attrNameLst>
                                      </p:cBhvr>
                                    </p:animRot>
                                  </p:childTnLst>
                                </p:cTn>
                              </p:par>
                            </p:childTnLst>
                          </p:cTn>
                        </p:par>
                        <p:par>
                          <p:cTn id="40" fill="hold">
                            <p:stCondLst>
                              <p:cond delay="63900"/>
                            </p:stCondLst>
                            <p:childTnLst>
                              <p:par>
                                <p:cTn id="41" presetID="26"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80">
                                          <p:stCondLst>
                                            <p:cond delay="0"/>
                                          </p:stCondLst>
                                        </p:cTn>
                                        <p:tgtEl>
                                          <p:spTgt spid="11"/>
                                        </p:tgtEl>
                                      </p:cBhvr>
                                    </p:animEffect>
                                    <p:anim calcmode="lin" valueType="num">
                                      <p:cBhvr>
                                        <p:cTn id="4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9" dur="26">
                                          <p:stCondLst>
                                            <p:cond delay="650"/>
                                          </p:stCondLst>
                                        </p:cTn>
                                        <p:tgtEl>
                                          <p:spTgt spid="11"/>
                                        </p:tgtEl>
                                      </p:cBhvr>
                                      <p:to x="100000" y="60000"/>
                                    </p:animScale>
                                    <p:animScale>
                                      <p:cBhvr>
                                        <p:cTn id="50" dur="166" decel="50000">
                                          <p:stCondLst>
                                            <p:cond delay="676"/>
                                          </p:stCondLst>
                                        </p:cTn>
                                        <p:tgtEl>
                                          <p:spTgt spid="11"/>
                                        </p:tgtEl>
                                      </p:cBhvr>
                                      <p:to x="100000" y="100000"/>
                                    </p:animScale>
                                    <p:animScale>
                                      <p:cBhvr>
                                        <p:cTn id="51" dur="26">
                                          <p:stCondLst>
                                            <p:cond delay="1312"/>
                                          </p:stCondLst>
                                        </p:cTn>
                                        <p:tgtEl>
                                          <p:spTgt spid="11"/>
                                        </p:tgtEl>
                                      </p:cBhvr>
                                      <p:to x="100000" y="80000"/>
                                    </p:animScale>
                                    <p:animScale>
                                      <p:cBhvr>
                                        <p:cTn id="52" dur="166" decel="50000">
                                          <p:stCondLst>
                                            <p:cond delay="1338"/>
                                          </p:stCondLst>
                                        </p:cTn>
                                        <p:tgtEl>
                                          <p:spTgt spid="11"/>
                                        </p:tgtEl>
                                      </p:cBhvr>
                                      <p:to x="100000" y="100000"/>
                                    </p:animScale>
                                    <p:animScale>
                                      <p:cBhvr>
                                        <p:cTn id="53" dur="26">
                                          <p:stCondLst>
                                            <p:cond delay="1642"/>
                                          </p:stCondLst>
                                        </p:cTn>
                                        <p:tgtEl>
                                          <p:spTgt spid="11"/>
                                        </p:tgtEl>
                                      </p:cBhvr>
                                      <p:to x="100000" y="90000"/>
                                    </p:animScale>
                                    <p:animScale>
                                      <p:cBhvr>
                                        <p:cTn id="54" dur="166" decel="50000">
                                          <p:stCondLst>
                                            <p:cond delay="1668"/>
                                          </p:stCondLst>
                                        </p:cTn>
                                        <p:tgtEl>
                                          <p:spTgt spid="11"/>
                                        </p:tgtEl>
                                      </p:cBhvr>
                                      <p:to x="100000" y="100000"/>
                                    </p:animScale>
                                    <p:animScale>
                                      <p:cBhvr>
                                        <p:cTn id="55" dur="26">
                                          <p:stCondLst>
                                            <p:cond delay="1808"/>
                                          </p:stCondLst>
                                        </p:cTn>
                                        <p:tgtEl>
                                          <p:spTgt spid="11"/>
                                        </p:tgtEl>
                                      </p:cBhvr>
                                      <p:to x="100000" y="95000"/>
                                    </p:animScale>
                                    <p:animScale>
                                      <p:cBhvr>
                                        <p:cTn id="56" dur="166" decel="50000">
                                          <p:stCondLst>
                                            <p:cond delay="1834"/>
                                          </p:stCondLst>
                                        </p:cTn>
                                        <p:tgtEl>
                                          <p:spTgt spid="11"/>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down)">
                                      <p:cBhvr>
                                        <p:cTn id="59" dur="580">
                                          <p:stCondLst>
                                            <p:cond delay="0"/>
                                          </p:stCondLst>
                                        </p:cTn>
                                        <p:tgtEl>
                                          <p:spTgt spid="12"/>
                                        </p:tgtEl>
                                      </p:cBhvr>
                                    </p:animEffect>
                                    <p:anim calcmode="lin" valueType="num">
                                      <p:cBhvr>
                                        <p:cTn id="6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65" dur="26">
                                          <p:stCondLst>
                                            <p:cond delay="650"/>
                                          </p:stCondLst>
                                        </p:cTn>
                                        <p:tgtEl>
                                          <p:spTgt spid="12"/>
                                        </p:tgtEl>
                                      </p:cBhvr>
                                      <p:to x="100000" y="60000"/>
                                    </p:animScale>
                                    <p:animScale>
                                      <p:cBhvr>
                                        <p:cTn id="66" dur="166" decel="50000">
                                          <p:stCondLst>
                                            <p:cond delay="676"/>
                                          </p:stCondLst>
                                        </p:cTn>
                                        <p:tgtEl>
                                          <p:spTgt spid="12"/>
                                        </p:tgtEl>
                                      </p:cBhvr>
                                      <p:to x="100000" y="100000"/>
                                    </p:animScale>
                                    <p:animScale>
                                      <p:cBhvr>
                                        <p:cTn id="67" dur="26">
                                          <p:stCondLst>
                                            <p:cond delay="1312"/>
                                          </p:stCondLst>
                                        </p:cTn>
                                        <p:tgtEl>
                                          <p:spTgt spid="12"/>
                                        </p:tgtEl>
                                      </p:cBhvr>
                                      <p:to x="100000" y="80000"/>
                                    </p:animScale>
                                    <p:animScale>
                                      <p:cBhvr>
                                        <p:cTn id="68" dur="166" decel="50000">
                                          <p:stCondLst>
                                            <p:cond delay="1338"/>
                                          </p:stCondLst>
                                        </p:cTn>
                                        <p:tgtEl>
                                          <p:spTgt spid="12"/>
                                        </p:tgtEl>
                                      </p:cBhvr>
                                      <p:to x="100000" y="100000"/>
                                    </p:animScale>
                                    <p:animScale>
                                      <p:cBhvr>
                                        <p:cTn id="69" dur="26">
                                          <p:stCondLst>
                                            <p:cond delay="1642"/>
                                          </p:stCondLst>
                                        </p:cTn>
                                        <p:tgtEl>
                                          <p:spTgt spid="12"/>
                                        </p:tgtEl>
                                      </p:cBhvr>
                                      <p:to x="100000" y="90000"/>
                                    </p:animScale>
                                    <p:animScale>
                                      <p:cBhvr>
                                        <p:cTn id="70" dur="166" decel="50000">
                                          <p:stCondLst>
                                            <p:cond delay="1668"/>
                                          </p:stCondLst>
                                        </p:cTn>
                                        <p:tgtEl>
                                          <p:spTgt spid="12"/>
                                        </p:tgtEl>
                                      </p:cBhvr>
                                      <p:to x="100000" y="100000"/>
                                    </p:animScale>
                                    <p:animScale>
                                      <p:cBhvr>
                                        <p:cTn id="71" dur="26">
                                          <p:stCondLst>
                                            <p:cond delay="1808"/>
                                          </p:stCondLst>
                                        </p:cTn>
                                        <p:tgtEl>
                                          <p:spTgt spid="12"/>
                                        </p:tgtEl>
                                      </p:cBhvr>
                                      <p:to x="100000" y="95000"/>
                                    </p:animScale>
                                    <p:animScale>
                                      <p:cBhvr>
                                        <p:cTn id="72" dur="166" decel="50000">
                                          <p:stCondLst>
                                            <p:cond delay="1834"/>
                                          </p:stCondLst>
                                        </p:cTn>
                                        <p:tgtEl>
                                          <p:spTgt spid="12"/>
                                        </p:tgtEl>
                                      </p:cBhvr>
                                      <p:to x="100000" y="100000"/>
                                    </p:animScale>
                                  </p:childTnLst>
                                </p:cTn>
                              </p:par>
                              <p:par>
                                <p:cTn id="73" presetID="26" presetClass="entr" presetSubtype="0"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down)">
                                      <p:cBhvr>
                                        <p:cTn id="75" dur="580">
                                          <p:stCondLst>
                                            <p:cond delay="0"/>
                                          </p:stCondLst>
                                        </p:cTn>
                                        <p:tgtEl>
                                          <p:spTgt spid="13"/>
                                        </p:tgtEl>
                                      </p:cBhvr>
                                    </p:animEffect>
                                    <p:anim calcmode="lin" valueType="num">
                                      <p:cBhvr>
                                        <p:cTn id="7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1" dur="26">
                                          <p:stCondLst>
                                            <p:cond delay="650"/>
                                          </p:stCondLst>
                                        </p:cTn>
                                        <p:tgtEl>
                                          <p:spTgt spid="13"/>
                                        </p:tgtEl>
                                      </p:cBhvr>
                                      <p:to x="100000" y="60000"/>
                                    </p:animScale>
                                    <p:animScale>
                                      <p:cBhvr>
                                        <p:cTn id="82" dur="166" decel="50000">
                                          <p:stCondLst>
                                            <p:cond delay="676"/>
                                          </p:stCondLst>
                                        </p:cTn>
                                        <p:tgtEl>
                                          <p:spTgt spid="13"/>
                                        </p:tgtEl>
                                      </p:cBhvr>
                                      <p:to x="100000" y="100000"/>
                                    </p:animScale>
                                    <p:animScale>
                                      <p:cBhvr>
                                        <p:cTn id="83" dur="26">
                                          <p:stCondLst>
                                            <p:cond delay="1312"/>
                                          </p:stCondLst>
                                        </p:cTn>
                                        <p:tgtEl>
                                          <p:spTgt spid="13"/>
                                        </p:tgtEl>
                                      </p:cBhvr>
                                      <p:to x="100000" y="80000"/>
                                    </p:animScale>
                                    <p:animScale>
                                      <p:cBhvr>
                                        <p:cTn id="84" dur="166" decel="50000">
                                          <p:stCondLst>
                                            <p:cond delay="1338"/>
                                          </p:stCondLst>
                                        </p:cTn>
                                        <p:tgtEl>
                                          <p:spTgt spid="13"/>
                                        </p:tgtEl>
                                      </p:cBhvr>
                                      <p:to x="100000" y="100000"/>
                                    </p:animScale>
                                    <p:animScale>
                                      <p:cBhvr>
                                        <p:cTn id="85" dur="26">
                                          <p:stCondLst>
                                            <p:cond delay="1642"/>
                                          </p:stCondLst>
                                        </p:cTn>
                                        <p:tgtEl>
                                          <p:spTgt spid="13"/>
                                        </p:tgtEl>
                                      </p:cBhvr>
                                      <p:to x="100000" y="90000"/>
                                    </p:animScale>
                                    <p:animScale>
                                      <p:cBhvr>
                                        <p:cTn id="86" dur="166" decel="50000">
                                          <p:stCondLst>
                                            <p:cond delay="1668"/>
                                          </p:stCondLst>
                                        </p:cTn>
                                        <p:tgtEl>
                                          <p:spTgt spid="13"/>
                                        </p:tgtEl>
                                      </p:cBhvr>
                                      <p:to x="100000" y="100000"/>
                                    </p:animScale>
                                    <p:animScale>
                                      <p:cBhvr>
                                        <p:cTn id="87" dur="26">
                                          <p:stCondLst>
                                            <p:cond delay="1808"/>
                                          </p:stCondLst>
                                        </p:cTn>
                                        <p:tgtEl>
                                          <p:spTgt spid="13"/>
                                        </p:tgtEl>
                                      </p:cBhvr>
                                      <p:to x="100000" y="95000"/>
                                    </p:animScale>
                                    <p:animScale>
                                      <p:cBhvr>
                                        <p:cTn id="88" dur="166" decel="50000">
                                          <p:stCondLst>
                                            <p:cond delay="1834"/>
                                          </p:stCondLst>
                                        </p:cTn>
                                        <p:tgtEl>
                                          <p:spTgt spid="13"/>
                                        </p:tgtEl>
                                      </p:cBhvr>
                                      <p:to x="100000" y="100000"/>
                                    </p:animScale>
                                  </p:childTnLst>
                                </p:cTn>
                              </p:par>
                            </p:childTnLst>
                          </p:cTn>
                        </p:par>
                        <p:par>
                          <p:cTn id="89" fill="hold">
                            <p:stCondLst>
                              <p:cond delay="65900"/>
                            </p:stCondLst>
                            <p:childTnLst>
                              <p:par>
                                <p:cTn id="90" presetID="15" presetClass="exit" presetSubtype="0" fill="hold" grpId="1" nodeType="afterEffect">
                                  <p:stCondLst>
                                    <p:cond delay="2000"/>
                                  </p:stCondLst>
                                  <p:childTnLst>
                                    <p:anim calcmode="lin" valueType="num">
                                      <p:cBhvr>
                                        <p:cTn id="91" dur="3000"/>
                                        <p:tgtEl>
                                          <p:spTgt spid="12"/>
                                        </p:tgtEl>
                                        <p:attrNameLst>
                                          <p:attrName>ppt_w</p:attrName>
                                        </p:attrNameLst>
                                      </p:cBhvr>
                                      <p:tavLst>
                                        <p:tav tm="0">
                                          <p:val>
                                            <p:strVal val="ppt_w"/>
                                          </p:val>
                                        </p:tav>
                                        <p:tav tm="100000">
                                          <p:val>
                                            <p:fltVal val="0"/>
                                          </p:val>
                                        </p:tav>
                                      </p:tavLst>
                                    </p:anim>
                                    <p:anim calcmode="lin" valueType="num">
                                      <p:cBhvr>
                                        <p:cTn id="92" dur="3000"/>
                                        <p:tgtEl>
                                          <p:spTgt spid="12"/>
                                        </p:tgtEl>
                                        <p:attrNameLst>
                                          <p:attrName>ppt_h</p:attrName>
                                        </p:attrNameLst>
                                      </p:cBhvr>
                                      <p:tavLst>
                                        <p:tav tm="0">
                                          <p:val>
                                            <p:strVal val="ppt_h"/>
                                          </p:val>
                                        </p:tav>
                                        <p:tav tm="100000">
                                          <p:val>
                                            <p:fltVal val="0"/>
                                          </p:val>
                                        </p:tav>
                                      </p:tavLst>
                                    </p:anim>
                                    <p:anim calcmode="lin" valueType="num">
                                      <p:cBhvr>
                                        <p:cTn id="93"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2999"/>
                                          </p:stCondLst>
                                        </p:cTn>
                                        <p:tgtEl>
                                          <p:spTgt spid="12"/>
                                        </p:tgtEl>
                                        <p:attrNameLst>
                                          <p:attrName>style.visibility</p:attrName>
                                        </p:attrNameLst>
                                      </p:cBhvr>
                                      <p:to>
                                        <p:strVal val="hidden"/>
                                      </p:to>
                                    </p:set>
                                  </p:childTnLst>
                                </p:cTn>
                              </p:par>
                              <p:par>
                                <p:cTn id="96" presetID="15" presetClass="exit" presetSubtype="0" fill="hold" nodeType="withEffect">
                                  <p:stCondLst>
                                    <p:cond delay="2000"/>
                                  </p:stCondLst>
                                  <p:childTnLst>
                                    <p:anim calcmode="lin" valueType="num">
                                      <p:cBhvr>
                                        <p:cTn id="97" dur="3000"/>
                                        <p:tgtEl>
                                          <p:spTgt spid="13"/>
                                        </p:tgtEl>
                                        <p:attrNameLst>
                                          <p:attrName>ppt_w</p:attrName>
                                        </p:attrNameLst>
                                      </p:cBhvr>
                                      <p:tavLst>
                                        <p:tav tm="0">
                                          <p:val>
                                            <p:strVal val="ppt_w"/>
                                          </p:val>
                                        </p:tav>
                                        <p:tav tm="100000">
                                          <p:val>
                                            <p:fltVal val="0"/>
                                          </p:val>
                                        </p:tav>
                                      </p:tavLst>
                                    </p:anim>
                                    <p:anim calcmode="lin" valueType="num">
                                      <p:cBhvr>
                                        <p:cTn id="98" dur="3000"/>
                                        <p:tgtEl>
                                          <p:spTgt spid="13"/>
                                        </p:tgtEl>
                                        <p:attrNameLst>
                                          <p:attrName>ppt_h</p:attrName>
                                        </p:attrNameLst>
                                      </p:cBhvr>
                                      <p:tavLst>
                                        <p:tav tm="0">
                                          <p:val>
                                            <p:strVal val="ppt_h"/>
                                          </p:val>
                                        </p:tav>
                                        <p:tav tm="100000">
                                          <p:val>
                                            <p:fltVal val="0"/>
                                          </p:val>
                                        </p:tav>
                                      </p:tavLst>
                                    </p:anim>
                                    <p:anim calcmode="lin" valueType="num">
                                      <p:cBhvr>
                                        <p:cTn id="99"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0"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1"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animBg="1"/>
      <p:bldP spid="12" grpId="1" animBg="1"/>
      <p:bldP spid="14" grpId="0"/>
      <p:bldP spid="14" grpId="1"/>
      <p:bldP spid="15" grpId="0" animBg="1"/>
      <p:bldP spid="1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205729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85731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228627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437947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411161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455552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308661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348624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88587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428659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529</Words>
  <Application>Microsoft Office PowerPoint</Application>
  <PresentationFormat>Prezentácia na obrazovke (4:3)</PresentationFormat>
  <Paragraphs>86</Paragraphs>
  <Slides>39</Slides>
  <Notes>0</Notes>
  <HiddenSlides>0</HiddenSlides>
  <MMClips>0</MMClips>
  <ScaleCrop>false</ScaleCrop>
  <HeadingPairs>
    <vt:vector size="6" baseType="variant">
      <vt:variant>
        <vt:lpstr>Použité písma</vt:lpstr>
      </vt:variant>
      <vt:variant>
        <vt:i4>13</vt:i4>
      </vt:variant>
      <vt:variant>
        <vt:lpstr>Motív</vt:lpstr>
      </vt:variant>
      <vt:variant>
        <vt:i4>4</vt:i4>
      </vt:variant>
      <vt:variant>
        <vt:lpstr>Nadpisy snímok</vt:lpstr>
      </vt:variant>
      <vt:variant>
        <vt:i4>39</vt:i4>
      </vt:variant>
    </vt:vector>
  </HeadingPairs>
  <TitlesOfParts>
    <vt:vector size="56" baseType="lpstr">
      <vt:lpstr>Cooper Std Black</vt:lpstr>
      <vt:lpstr>Casablanca</vt:lpstr>
      <vt:lpstr>Bertram CE</vt:lpstr>
      <vt:lpstr>Calibri</vt:lpstr>
      <vt:lpstr>Arial Black</vt:lpstr>
      <vt:lpstr>Kristen ITC</vt:lpstr>
      <vt:lpstr>Cupertino</vt:lpstr>
      <vt:lpstr>Courgette</vt:lpstr>
      <vt:lpstr>Castanet</vt:lpstr>
      <vt:lpstr>Arial</vt:lpstr>
      <vt:lpstr>EucrosiaUPC</vt:lpstr>
      <vt:lpstr>Wingdings</vt:lpstr>
      <vt:lpstr>Merlin CE</vt:lpstr>
      <vt:lpstr>Motív Office</vt:lpstr>
      <vt:lpstr>2_Motív Office</vt:lpstr>
      <vt:lpstr>3_Motív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2021-08-09T15:07:44Z</dcterms:modified>
</cp:coreProperties>
</file>