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258" r:id="rId4"/>
    <p:sldId id="260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454" r:id="rId13"/>
    <p:sldId id="460" r:id="rId14"/>
    <p:sldId id="462" r:id="rId15"/>
    <p:sldId id="357" r:id="rId16"/>
    <p:sldId id="270" r:id="rId17"/>
    <p:sldId id="267" r:id="rId18"/>
    <p:sldId id="274" r:id="rId19"/>
    <p:sldId id="353" r:id="rId20"/>
    <p:sldId id="463" r:id="rId21"/>
  </p:sldIdLst>
  <p:sldSz cx="12192000" cy="6858000"/>
  <p:notesSz cx="6858000" cy="9144000"/>
  <p:embeddedFontLst>
    <p:embeddedFont>
      <p:font typeface="MS Gothic" panose="020B0609070205080204" pitchFamily="49" charset="-128"/>
      <p:regular r:id="rId22"/>
    </p:embeddedFont>
    <p:embeddedFont>
      <p:font typeface="Book Antiqua" panose="02040602050305030304" pitchFamily="18" charset="0"/>
      <p:regular r:id="rId23"/>
      <p:bold r:id="rId24"/>
      <p:italic r:id="rId25"/>
      <p:bold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BalloPEEExtBol" pitchFamily="2" charset="0"/>
      <p:regular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Kristen ITC" panose="03050502040202030202" pitchFamily="66" charset="0"/>
      <p:regular r:id="rId34"/>
    </p:embeddedFont>
    <p:embeddedFont>
      <p:font typeface="Arabia CE" pitchFamily="2" charset="0"/>
      <p:regular r:id="rId35"/>
    </p:embeddedFont>
    <p:embeddedFont>
      <p:font typeface="Castanet" pitchFamily="2" charset="0"/>
      <p:regular r:id="rId3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JAIgrMa/boQ7ttWkWl9aA==" hashData="mQu9wh1Uy0nnMjm2rvYEe8qWAhhwmsNL4PgcuKAVGDFW3koAX1xg3RNWjzhumEmPzOhk7P5Km6kozrdbOlH3tw=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D8D"/>
    <a:srgbClr val="FFAA5E"/>
    <a:srgbClr val="6FAC46"/>
    <a:srgbClr val="CC3300"/>
    <a:srgbClr val="F19C62"/>
    <a:srgbClr val="FFB6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8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72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5.fntdata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13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8.fntdata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1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479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8981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47899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22794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784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6556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7466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241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67866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9052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6317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43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7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49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65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99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0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90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37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95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51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46249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68319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4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00"/>
            </a:lvl1pPr>
            <a:lvl2pPr marL="503972" indent="0">
              <a:buNone/>
              <a:defRPr sz="2000"/>
            </a:lvl2pPr>
            <a:lvl3pPr marL="1007943" indent="0">
              <a:buNone/>
              <a:defRPr sz="1800"/>
            </a:lvl3pPr>
            <a:lvl4pPr marL="1511915" indent="0">
              <a:buNone/>
              <a:defRPr sz="1500"/>
            </a:lvl4pPr>
            <a:lvl5pPr marL="2015886" indent="0">
              <a:buNone/>
              <a:defRPr sz="1500"/>
            </a:lvl5pPr>
            <a:lvl6pPr marL="2519858" indent="0">
              <a:buNone/>
              <a:defRPr sz="1500"/>
            </a:lvl6pPr>
            <a:lvl7pPr marL="3023829" indent="0">
              <a:buNone/>
              <a:defRPr sz="1500"/>
            </a:lvl7pPr>
            <a:lvl8pPr marL="3527801" indent="0">
              <a:buNone/>
              <a:defRPr sz="1500"/>
            </a:lvl8pPr>
            <a:lvl9pPr marL="4031772" indent="0">
              <a:buNone/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892323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834677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038910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888693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086560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724321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414835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588112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22. 5. 2017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89190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4A07-EA1D-43C0-AAED-0566BDBC77D2}" type="datetimeFigureOut">
              <a:rPr lang="sk-SK" smtClean="0"/>
              <a:t>22. 5. 2017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768BD-D5EB-489E-A30F-D92F0E5BB627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870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22. 5. 2017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030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 sz="15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22. 5. 2017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825" indent="-377825" algn="l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7563" indent="-314325" algn="l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8888" indent="-250825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713" indent="-250825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6950" indent="-250825" algn="l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.jpg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slide" Target="slide2.xml"/><Relationship Id="rId12" Type="http://schemas.openxmlformats.org/officeDocument/2006/relationships/slide" Target="slide4.xml"/><Relationship Id="rId17" Type="http://schemas.openxmlformats.org/officeDocument/2006/relationships/image" Target="../media/image11.jpg"/><Relationship Id="rId2" Type="http://schemas.openxmlformats.org/officeDocument/2006/relationships/audio" Target="../media/audio1.wav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6.xml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image" Target="../media/image6.png"/><Relationship Id="rId19" Type="http://schemas.openxmlformats.org/officeDocument/2006/relationships/audio" Target="../media/audio1.wav"/><Relationship Id="rId4" Type="http://schemas.openxmlformats.org/officeDocument/2006/relationships/slide" Target="slide8.xml"/><Relationship Id="rId9" Type="http://schemas.openxmlformats.org/officeDocument/2006/relationships/slide" Target="slide5.xml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slide" Target="slide10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jp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Relationship Id="rId1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image" Target="../media/image42.jpg"/><Relationship Id="rId7" Type="http://schemas.openxmlformats.org/officeDocument/2006/relationships/image" Target="../media/image46.jpg"/><Relationship Id="rId12" Type="http://schemas.openxmlformats.org/officeDocument/2006/relationships/image" Target="../media/image2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jpg"/><Relationship Id="rId11" Type="http://schemas.openxmlformats.org/officeDocument/2006/relationships/image" Target="../media/image50.jpg"/><Relationship Id="rId5" Type="http://schemas.openxmlformats.org/officeDocument/2006/relationships/image" Target="../media/image44.jpg"/><Relationship Id="rId10" Type="http://schemas.openxmlformats.org/officeDocument/2006/relationships/image" Target="../media/image49.jpg"/><Relationship Id="rId4" Type="http://schemas.openxmlformats.org/officeDocument/2006/relationships/image" Target="../media/image43.jpg"/><Relationship Id="rId9" Type="http://schemas.openxmlformats.org/officeDocument/2006/relationships/image" Target="../media/image48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16.xml"/><Relationship Id="rId3" Type="http://schemas.openxmlformats.org/officeDocument/2006/relationships/image" Target="../media/image51.jpg"/><Relationship Id="rId7" Type="http://schemas.openxmlformats.org/officeDocument/2006/relationships/image" Target="../media/image4.png"/><Relationship Id="rId12" Type="http://schemas.openxmlformats.org/officeDocument/2006/relationships/slide" Target="slide17.xml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slide" Target="slide8.xml"/><Relationship Id="rId15" Type="http://schemas.openxmlformats.org/officeDocument/2006/relationships/slide" Target="slide14.xml"/><Relationship Id="rId10" Type="http://schemas.openxmlformats.org/officeDocument/2006/relationships/slide" Target="slide5.xml"/><Relationship Id="rId4" Type="http://schemas.openxmlformats.org/officeDocument/2006/relationships/image" Target="../media/image26.png"/><Relationship Id="rId9" Type="http://schemas.openxmlformats.org/officeDocument/2006/relationships/image" Target="../media/image5.png"/><Relationship Id="rId1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3" name="Číslo"/>
          <p:cNvSpPr/>
          <p:nvPr/>
        </p:nvSpPr>
        <p:spPr>
          <a:xfrm rot="21010754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sp>
        <p:nvSpPr>
          <p:cNvPr id="11" name="Autor"/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2800" spc="30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pic>
        <p:nvPicPr>
          <p:cNvPr id="12" name="FR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700494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ŠP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265616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A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816295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SVK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376997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FRA">
            <a:hlinkClick r:id="rId4" action="ppaction://hlinksldjump" highlightClick="1"/>
          </p:cNvPr>
          <p:cNvSpPr/>
          <p:nvPr/>
        </p:nvSpPr>
        <p:spPr>
          <a:xfrm rot="21570732">
            <a:off x="11320413" y="1675211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4" name="Tlačidlo ŠPA">
            <a:hlinkClick r:id="rId11" action="ppaction://hlinksldjump" highlightClick="1"/>
          </p:cNvPr>
          <p:cNvSpPr/>
          <p:nvPr/>
        </p:nvSpPr>
        <p:spPr>
          <a:xfrm rot="21570732">
            <a:off x="11327068" y="1244724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lačidlo ANG">
            <a:hlinkClick r:id="rId12" action="ppaction://hlinksldjump" highlightClick="1"/>
          </p:cNvPr>
          <p:cNvSpPr/>
          <p:nvPr/>
        </p:nvSpPr>
        <p:spPr>
          <a:xfrm rot="21580317">
            <a:off x="11319795" y="809656"/>
            <a:ext cx="577922" cy="37998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" name="Tlačidlo SVK">
            <a:hlinkClick r:id="rId7" action="ppaction://hlinksldjump" highlightClick="1"/>
          </p:cNvPr>
          <p:cNvSpPr/>
          <p:nvPr/>
        </p:nvSpPr>
        <p:spPr>
          <a:xfrm rot="21568067">
            <a:off x="11323101" y="350702"/>
            <a:ext cx="573795" cy="4125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4" name="Kryt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8419" y="2492"/>
            <a:ext cx="1105704" cy="2859580"/>
          </a:xfrm>
          <a:prstGeom prst="rect">
            <a:avLst/>
          </a:prstGeom>
        </p:spPr>
      </p:pic>
      <p:pic>
        <p:nvPicPr>
          <p:cNvPr id="6" name="Map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808938" y="1258272"/>
            <a:ext cx="8215362" cy="4604582"/>
          </a:xfrm>
          <a:prstGeom prst="rect">
            <a:avLst/>
          </a:prstGeom>
        </p:spPr>
      </p:pic>
      <p:pic>
        <p:nvPicPr>
          <p:cNvPr id="18" name="Štátny znak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3017026" y="1913090"/>
            <a:ext cx="481801" cy="56210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Šípka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7693439" y="3475526"/>
            <a:ext cx="669340" cy="642566"/>
          </a:xfrm>
          <a:prstGeom prst="rect">
            <a:avLst/>
          </a:prstGeom>
        </p:spPr>
      </p:pic>
      <p:pic>
        <p:nvPicPr>
          <p:cNvPr id="20" name="Kresba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24" y="1356407"/>
            <a:ext cx="7894040" cy="432198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2" name="Názov"/>
          <p:cNvSpPr txBox="1"/>
          <p:nvPr/>
        </p:nvSpPr>
        <p:spPr>
          <a:xfrm>
            <a:off x="9889243" y="5789436"/>
            <a:ext cx="1895071" cy="830997"/>
          </a:xfrm>
          <a:prstGeom prst="rect">
            <a:avLst/>
          </a:prstGeom>
          <a:noFill/>
          <a:effectLst>
            <a:glow rad="355600">
              <a:schemeClr val="bg1"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algn="r"/>
            <a:r>
              <a:rPr lang="sk-SK" sz="4800" spc="30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FAC46"/>
                </a:solidFill>
                <a:effectLst>
                  <a:glow rad="292100">
                    <a:schemeClr val="accent2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Zádiel</a:t>
            </a:r>
          </a:p>
        </p:txBody>
      </p:sp>
      <p:sp>
        <p:nvSpPr>
          <p:cNvPr id="21" name="Krajina"/>
          <p:cNvSpPr txBox="1"/>
          <p:nvPr/>
        </p:nvSpPr>
        <p:spPr>
          <a:xfrm rot="21236500">
            <a:off x="3310671" y="27554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7200" spc="30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SLOVAKIA</a:t>
            </a:r>
          </a:p>
        </p:txBody>
      </p:sp>
      <p:pic>
        <p:nvPicPr>
          <p:cNvPr id="7" name="Kryt 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407" y="0"/>
            <a:ext cx="1716593" cy="383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:fade/>
        <p:sndAc>
          <p:stSnd loop="1">
            <p:snd r:embed="rId2" name="Fapy Lafertin Quartet - Maria Elena.wav"/>
          </p:stSnd>
        </p:sndAc>
      </p:transition>
    </mc:Choice>
    <mc:Fallback xmlns="">
      <p:transition spd="slow" advClick="0">
        <p:fade/>
        <p:sndAc>
          <p:stSnd loop="1">
            <p:snd r:embed="rId19" name="Fapy Lafertin Quartet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8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4" grpId="0"/>
      <p:bldP spid="4" grpId="0"/>
      <p:bldP spid="3" grpId="0"/>
      <p:bldP spid="2" grpId="0"/>
      <p:bldP spid="22" grpId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Zádielska tiesňava</a:t>
            </a:r>
          </a:p>
        </p:txBody>
      </p:sp>
      <p:sp>
        <p:nvSpPr>
          <p:cNvPr id="7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Slovensko</a:t>
            </a:r>
          </a:p>
        </p:txBody>
      </p:sp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8396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45127" y="1999101"/>
            <a:ext cx="5251508" cy="46474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Z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ádielska tiesňava sa nachádza neďaleko mestečka Turňa nad Bodvou na odbočke z hlavnej cesty medzi Košicami a Rožňavou.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Je to relatívne mladý geologický útvar vyfor-movaný vo vápencoch riečkou Blatnicou. Jej pôsobením vzniklo aj množstvo malých jaskýň a skalných dutín.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Tiesňava je dlhá 2 kilometre a na najužšom mieste má šírku len 10 metrov. Okolité skalné steny dosahujú výšku 400 metrov a ponúkajú pestrý horolezecký terén.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Od roku 1954 je táto oblasť s rozlohou 2 km</a:t>
            </a:r>
            <a:r>
              <a:rPr lang="sk-SK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národnou prírodnou rezerváciou.</a:t>
            </a: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5" name="SV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6" name="Tlačidlo SVK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5783366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4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Zádiel Gorge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Slovakia</a:t>
            </a:r>
          </a:p>
        </p:txBody>
      </p:sp>
    </p:spTree>
    <p:extLst>
      <p:ext uri="{BB962C8B-B14F-4D97-AF65-F5344CB8AC3E}">
        <p14:creationId xmlns:p14="http://schemas.microsoft.com/office/powerpoint/2010/main" val="113668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45127" y="1999101"/>
            <a:ext cx="5251508" cy="46474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Z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ádiel Gorge is located near the town of Turňa nad Bodvou next to the main road between Košice and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It is a relatively young geological formation, formed in limestones by the river Blatnica. Its action also created a number of small caves and rocky cavities.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The gorge is two kilometers long and at the narrowest point is only 10 meters wide. Surrounding rock walls reach a height of 400 meters and offer a varied terrain of climbing.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Since 1954, this area (2 km</a:t>
            </a:r>
            <a:r>
              <a:rPr lang="en-US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is the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ational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ature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</a:t>
            </a:r>
            <a:r>
              <a:rPr lang="en-U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eserve.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1" name="A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ANG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40882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8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6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6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819478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Garganta de Zádiel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Eslovaquia</a:t>
            </a:r>
          </a:p>
        </p:txBody>
      </p:sp>
    </p:spTree>
    <p:extLst>
      <p:ext uri="{BB962C8B-B14F-4D97-AF65-F5344CB8AC3E}">
        <p14:creationId xmlns:p14="http://schemas.microsoft.com/office/powerpoint/2010/main" val="252934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569416" y="1807614"/>
            <a:ext cx="5251508" cy="49244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G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arganta de Zádiel situada cerca de la ciudad Turňa nad Bodvou junto a la carretera principal entre Košice y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Es una formación geológica relativamente joven formada en calizas por el río Blatnica. Su acción también creó una serie de pequeñas cuevas y cavidades rocosas.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La garganta tiene dos kilómetros de largo y en el punto más estrecho cuenta con sólo 10 metros de ancho. Las paredes rocosas circun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-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dantes alcanzan una altura de 400 metros y ofrecen un variado terreno de escalada.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Desde 1954, esta zona (2 km</a:t>
            </a:r>
            <a:r>
              <a:rPr lang="es-ES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es-ES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es considerada como reserva nacional natural.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justLow"/>
            <a:r>
              <a:rPr lang="es-ES" altLang="sk-SK" sz="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algn="justLow"/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                                                              Wikipedia</a:t>
            </a:r>
          </a:p>
        </p:txBody>
      </p:sp>
      <p:pic>
        <p:nvPicPr>
          <p:cNvPr id="10" name="ŠP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TlačidloŠPA">
            <a:hlinkClick r:id="rId5" action="ppaction://hlinksldjump" highlightClick="1"/>
          </p:cNvPr>
          <p:cNvSpPr/>
          <p:nvPr/>
        </p:nvSpPr>
        <p:spPr>
          <a:xfrm>
            <a:off x="10927896" y="6022401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3228445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3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9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5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GPS"/>
          <p:cNvSpPr txBox="1"/>
          <p:nvPr/>
        </p:nvSpPr>
        <p:spPr>
          <a:xfrm>
            <a:off x="8593754" y="6199067"/>
            <a:ext cx="32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GPS   N 48°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37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32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   E 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20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°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49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‘5</a:t>
            </a:r>
            <a:r>
              <a:rPr 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r>
              <a:rPr lang="pt-BR">
                <a:solidFill>
                  <a:schemeClr val="accent2">
                    <a:lumMod val="60000"/>
                    <a:lumOff val="40000"/>
                  </a:schemeClr>
                </a:solidFill>
              </a:rPr>
              <a:t>‘‘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Miesto"/>
          <p:cNvSpPr/>
          <p:nvPr/>
        </p:nvSpPr>
        <p:spPr>
          <a:xfrm>
            <a:off x="2495847" y="4329535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5400">
                <a:ln w="12700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Gorges du Zádiel</a:t>
            </a:r>
          </a:p>
        </p:txBody>
      </p:sp>
      <p:sp>
        <p:nvSpPr>
          <p:cNvPr id="14" name="Krajina"/>
          <p:cNvSpPr/>
          <p:nvPr/>
        </p:nvSpPr>
        <p:spPr>
          <a:xfrm>
            <a:off x="834842" y="5060294"/>
            <a:ext cx="5508808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sk-SK" sz="800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Slovaquie</a:t>
            </a:r>
          </a:p>
        </p:txBody>
      </p:sp>
    </p:spTree>
    <p:extLst>
      <p:ext uri="{BB962C8B-B14F-4D97-AF65-F5344CB8AC3E}">
        <p14:creationId xmlns:p14="http://schemas.microsoft.com/office/powerpoint/2010/main" val="17641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2" name="Číslo"/>
          <p:cNvSpPr/>
          <p:nvPr/>
        </p:nvSpPr>
        <p:spPr>
          <a:xfrm rot="21000000">
            <a:off x="641887" y="653413"/>
            <a:ext cx="1876541" cy="998859"/>
          </a:xfrm>
          <a:prstGeom prst="ellipse">
            <a:avLst/>
          </a:prstGeom>
          <a:solidFill>
            <a:srgbClr val="F19C62">
              <a:alpha val="60000"/>
            </a:srgb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6000">
                <a:ln>
                  <a:solidFill>
                    <a:schemeClr val="tx1"/>
                  </a:solidFill>
                </a:ln>
                <a:solidFill>
                  <a:srgbClr val="FFB667"/>
                </a:solidFill>
                <a:latin typeface="BalloPEEExtBol" pitchFamily="2" charset="0"/>
              </a:rPr>
              <a:t>02</a:t>
            </a:r>
          </a:p>
        </p:txBody>
      </p:sp>
      <p:pic>
        <p:nvPicPr>
          <p:cNvPr id="13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809" y="817914"/>
            <a:ext cx="5007826" cy="282981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Popis ANG"/>
          <p:cNvSpPr txBox="1"/>
          <p:nvPr/>
        </p:nvSpPr>
        <p:spPr>
          <a:xfrm>
            <a:off x="622214" y="1807614"/>
            <a:ext cx="5251508" cy="492442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justLow"/>
            <a:r>
              <a:rPr lang="sk-SK" altLang="sk-SK" sz="4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   </a:t>
            </a:r>
            <a:r>
              <a:rPr lang="sk-SK" altLang="sk-SK" sz="4400">
                <a:ln>
                  <a:solidFill>
                    <a:schemeClr val="bg1"/>
                  </a:solidFill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G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orges du Zádiel est situé près de la ville de Turňa nad Bodvou à côté de la route principale entre Košice et Rožňava.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C'est une formation géologique relativement jeune, formée dans les calcaires par la rivière Blatnica. Son action a également créé un certain nombre de petites grottes et cavités rocheuses.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La gorge est à deux kilomètres de longs et au point plus étroit est à seulement 10 mètres de large. Des parois rocheuses environnantes atteignent une hauteur de 400 mètres et offrent un terrain varié d’escalade.</a:t>
            </a:r>
          </a:p>
          <a:p>
            <a:pPr algn="justLow"/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    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Depuis 1954, cette zone (2 km</a:t>
            </a:r>
            <a:r>
              <a:rPr lang="fr-FR" altLang="sk-SK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2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) est la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éserve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aturelle </a:t>
            </a:r>
            <a:r>
              <a:rPr lang="sk-SK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</a:t>
            </a:r>
            <a:r>
              <a:rPr lang="fr-FR" altLang="sk-SK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ationale.</a:t>
            </a:r>
            <a:endParaRPr lang="sk-SK" altLang="sk-SK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  <a:p>
            <a:pPr algn="ctr">
              <a:lnSpc>
                <a:spcPct val="200000"/>
              </a:lnSpc>
            </a:pPr>
            <a:r>
              <a:rPr lang="sk-SK" altLang="sk-SK"/>
              <a:t>                                                               </a:t>
            </a:r>
            <a:r>
              <a:rPr lang="sk-SK" altLang="sk-SK">
                <a:solidFill>
                  <a:schemeClr val="accent2">
                    <a:lumMod val="60000"/>
                    <a:lumOff val="40000"/>
                  </a:schemeClr>
                </a:solidFill>
              </a:rPr>
              <a:t>Wikipedia</a:t>
            </a:r>
          </a:p>
        </p:txBody>
      </p:sp>
      <p:pic>
        <p:nvPicPr>
          <p:cNvPr id="11" name="ANG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lačidlo ANG">
            <a:hlinkClick r:id="rId5" action="ppaction://hlinksldjump" highlightClick="1"/>
          </p:cNvPr>
          <p:cNvSpPr/>
          <p:nvPr/>
        </p:nvSpPr>
        <p:spPr>
          <a:xfrm>
            <a:off x="10927896" y="6022402"/>
            <a:ext cx="1004207" cy="5551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9429116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3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repeatCount="50000" accel="40000" decel="40000" autoRev="1" fill="remove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Z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Z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Z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Z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5" name="Z 4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6" name="Z 4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Z 5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8" name="Z 5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" name="Z 6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1" name="Z 6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3" name="Z 7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4" name="Z 7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5" name="Z 8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6" name="Z 8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9" name="Z 9b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6950" cy="6858000"/>
          </a:xfrm>
          <a:prstGeom prst="rect">
            <a:avLst/>
          </a:prstGeom>
        </p:spPr>
      </p:pic>
      <p:pic>
        <p:nvPicPr>
          <p:cNvPr id="37" name="Z 9a"/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6950" cy="6858000"/>
          </a:xfrm>
          <a:prstGeom prst="rect">
            <a:avLst/>
          </a:prstGeom>
        </p:spPr>
      </p:pic>
      <p:pic>
        <p:nvPicPr>
          <p:cNvPr id="40" name="Z 10b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0"/>
            <a:ext cx="6115050" cy="6858000"/>
          </a:xfrm>
          <a:prstGeom prst="rect">
            <a:avLst/>
          </a:prstGeom>
        </p:spPr>
      </p:pic>
      <p:pic>
        <p:nvPicPr>
          <p:cNvPr id="38" name="Z 10a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950" y="0"/>
            <a:ext cx="6115050" cy="6858000"/>
          </a:xfrm>
          <a:prstGeom prst="rect">
            <a:avLst/>
          </a:prstGeom>
        </p:spPr>
      </p:pic>
      <p:sp>
        <p:nvSpPr>
          <p:cNvPr id="2" name="Stred"/>
          <p:cNvSpPr/>
          <p:nvPr/>
        </p:nvSpPr>
        <p:spPr>
          <a:xfrm>
            <a:off x="6010275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2" name="Z 11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3" name="Z 11b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9" name="Z 12i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5" fmla="*/ 6096000 w 12192000"/>
              <a:gd name="connsiteY5" fmla="*/ 369000 h 6858000"/>
              <a:gd name="connsiteX6" fmla="*/ 3036000 w 12192000"/>
              <a:gd name="connsiteY6" fmla="*/ 3429000 h 6858000"/>
              <a:gd name="connsiteX7" fmla="*/ 6096000 w 12192000"/>
              <a:gd name="connsiteY7" fmla="*/ 6489000 h 6858000"/>
              <a:gd name="connsiteX8" fmla="*/ 9156000 w 12192000"/>
              <a:gd name="connsiteY8" fmla="*/ 3429000 h 6858000"/>
              <a:gd name="connsiteX9" fmla="*/ 6096000 w 12192000"/>
              <a:gd name="connsiteY9" fmla="*/ 369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096000" y="369000"/>
                </a:moveTo>
                <a:cubicBezTo>
                  <a:pt x="4406009" y="369000"/>
                  <a:pt x="3036000" y="1739009"/>
                  <a:pt x="3036000" y="3429000"/>
                </a:cubicBezTo>
                <a:cubicBezTo>
                  <a:pt x="3036000" y="5118991"/>
                  <a:pt x="4406009" y="6489000"/>
                  <a:pt x="6096000" y="6489000"/>
                </a:cubicBezTo>
                <a:cubicBezTo>
                  <a:pt x="7785991" y="6489000"/>
                  <a:pt x="9156000" y="5118991"/>
                  <a:pt x="9156000" y="3429000"/>
                </a:cubicBezTo>
                <a:cubicBezTo>
                  <a:pt x="9156000" y="1739009"/>
                  <a:pt x="7785991" y="369000"/>
                  <a:pt x="6096000" y="369000"/>
                </a:cubicBezTo>
                <a:close/>
              </a:path>
            </a:pathLst>
          </a:custGeom>
        </p:spPr>
      </p:pic>
      <p:pic>
        <p:nvPicPr>
          <p:cNvPr id="63" name="Z 12ah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2" t="5381" r="24902" b="5381"/>
          <a:stretch>
            <a:fillRect/>
          </a:stretch>
        </p:blipFill>
        <p:spPr>
          <a:xfrm>
            <a:off x="3036000" y="369000"/>
            <a:ext cx="6120000" cy="6120000"/>
          </a:xfrm>
          <a:custGeom>
            <a:avLst/>
            <a:gdLst>
              <a:gd name="connsiteX0" fmla="*/ 3060000 w 6120000"/>
              <a:gd name="connsiteY0" fmla="*/ 0 h 6120000"/>
              <a:gd name="connsiteX1" fmla="*/ 6120000 w 6120000"/>
              <a:gd name="connsiteY1" fmla="*/ 3060000 h 6120000"/>
              <a:gd name="connsiteX2" fmla="*/ 3060000 w 6120000"/>
              <a:gd name="connsiteY2" fmla="*/ 6120000 h 6120000"/>
              <a:gd name="connsiteX3" fmla="*/ 0 w 6120000"/>
              <a:gd name="connsiteY3" fmla="*/ 3060000 h 6120000"/>
              <a:gd name="connsiteX4" fmla="*/ 3060000 w 6120000"/>
              <a:gd name="connsiteY4" fmla="*/ 0 h 6120000"/>
              <a:gd name="connsiteX5" fmla="*/ 3060000 w 6120000"/>
              <a:gd name="connsiteY5" fmla="*/ 360000 h 6120000"/>
              <a:gd name="connsiteX6" fmla="*/ 360000 w 6120000"/>
              <a:gd name="connsiteY6" fmla="*/ 3060000 h 6120000"/>
              <a:gd name="connsiteX7" fmla="*/ 3060000 w 6120000"/>
              <a:gd name="connsiteY7" fmla="*/ 5760000 h 6120000"/>
              <a:gd name="connsiteX8" fmla="*/ 5760000 w 6120000"/>
              <a:gd name="connsiteY8" fmla="*/ 3060000 h 6120000"/>
              <a:gd name="connsiteX9" fmla="*/ 3060000 w 6120000"/>
              <a:gd name="connsiteY9" fmla="*/ 360000 h 61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20000" h="6120000">
                <a:moveTo>
                  <a:pt x="3060000" y="0"/>
                </a:moveTo>
                <a:cubicBezTo>
                  <a:pt x="4749991" y="0"/>
                  <a:pt x="6120000" y="1370009"/>
                  <a:pt x="6120000" y="3060000"/>
                </a:cubicBezTo>
                <a:cubicBezTo>
                  <a:pt x="6120000" y="4749991"/>
                  <a:pt x="4749991" y="6120000"/>
                  <a:pt x="3060000" y="6120000"/>
                </a:cubicBezTo>
                <a:cubicBezTo>
                  <a:pt x="1370009" y="6120000"/>
                  <a:pt x="0" y="4749991"/>
                  <a:pt x="0" y="3060000"/>
                </a:cubicBezTo>
                <a:cubicBezTo>
                  <a:pt x="0" y="1370009"/>
                  <a:pt x="1370009" y="0"/>
                  <a:pt x="3060000" y="0"/>
                </a:cubicBezTo>
                <a:close/>
                <a:moveTo>
                  <a:pt x="3060000" y="360000"/>
                </a:moveTo>
                <a:cubicBezTo>
                  <a:pt x="1568831" y="360000"/>
                  <a:pt x="360000" y="1568831"/>
                  <a:pt x="360000" y="3060000"/>
                </a:cubicBezTo>
                <a:cubicBezTo>
                  <a:pt x="360000" y="4551169"/>
                  <a:pt x="1568831" y="5760000"/>
                  <a:pt x="3060000" y="5760000"/>
                </a:cubicBezTo>
                <a:cubicBezTo>
                  <a:pt x="4551169" y="5760000"/>
                  <a:pt x="5760000" y="4551169"/>
                  <a:pt x="5760000" y="3060000"/>
                </a:cubicBezTo>
                <a:cubicBezTo>
                  <a:pt x="5760000" y="1568831"/>
                  <a:pt x="4551169" y="360000"/>
                  <a:pt x="3060000" y="360000"/>
                </a:cubicBezTo>
                <a:close/>
              </a:path>
            </a:pathLst>
          </a:custGeom>
        </p:spPr>
      </p:pic>
      <p:pic>
        <p:nvPicPr>
          <p:cNvPr id="58" name="Z 12a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4" t="10630" r="27854" b="10630"/>
          <a:stretch>
            <a:fillRect/>
          </a:stretch>
        </p:blipFill>
        <p:spPr>
          <a:xfrm>
            <a:off x="3396000" y="729000"/>
            <a:ext cx="5400000" cy="5400000"/>
          </a:xfrm>
          <a:custGeom>
            <a:avLst/>
            <a:gdLst>
              <a:gd name="connsiteX0" fmla="*/ 2700000 w 5400000"/>
              <a:gd name="connsiteY0" fmla="*/ 0 h 5400000"/>
              <a:gd name="connsiteX1" fmla="*/ 5400000 w 5400000"/>
              <a:gd name="connsiteY1" fmla="*/ 2700000 h 5400000"/>
              <a:gd name="connsiteX2" fmla="*/ 2700000 w 5400000"/>
              <a:gd name="connsiteY2" fmla="*/ 5400000 h 5400000"/>
              <a:gd name="connsiteX3" fmla="*/ 0 w 5400000"/>
              <a:gd name="connsiteY3" fmla="*/ 2700000 h 5400000"/>
              <a:gd name="connsiteX4" fmla="*/ 2700000 w 5400000"/>
              <a:gd name="connsiteY4" fmla="*/ 0 h 5400000"/>
              <a:gd name="connsiteX5" fmla="*/ 2700000 w 5400000"/>
              <a:gd name="connsiteY5" fmla="*/ 360000 h 5400000"/>
              <a:gd name="connsiteX6" fmla="*/ 360000 w 5400000"/>
              <a:gd name="connsiteY6" fmla="*/ 2700000 h 5400000"/>
              <a:gd name="connsiteX7" fmla="*/ 2700000 w 5400000"/>
              <a:gd name="connsiteY7" fmla="*/ 5040000 h 5400000"/>
              <a:gd name="connsiteX8" fmla="*/ 5040000 w 5400000"/>
              <a:gd name="connsiteY8" fmla="*/ 2700000 h 5400000"/>
              <a:gd name="connsiteX9" fmla="*/ 2700000 w 5400000"/>
              <a:gd name="connsiteY9" fmla="*/ 36000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400000" h="5400000">
                <a:moveTo>
                  <a:pt x="2700000" y="0"/>
                </a:moveTo>
                <a:cubicBezTo>
                  <a:pt x="4191169" y="0"/>
                  <a:pt x="5400000" y="1208831"/>
                  <a:pt x="5400000" y="2700000"/>
                </a:cubicBezTo>
                <a:cubicBezTo>
                  <a:pt x="5400000" y="4191169"/>
                  <a:pt x="4191169" y="5400000"/>
                  <a:pt x="2700000" y="5400000"/>
                </a:cubicBezTo>
                <a:cubicBezTo>
                  <a:pt x="1208831" y="5400000"/>
                  <a:pt x="0" y="4191169"/>
                  <a:pt x="0" y="2700000"/>
                </a:cubicBezTo>
                <a:cubicBezTo>
                  <a:pt x="0" y="1208831"/>
                  <a:pt x="1208831" y="0"/>
                  <a:pt x="2700000" y="0"/>
                </a:cubicBezTo>
                <a:close/>
                <a:moveTo>
                  <a:pt x="2700000" y="360000"/>
                </a:moveTo>
                <a:cubicBezTo>
                  <a:pt x="1407654" y="360000"/>
                  <a:pt x="360000" y="1407654"/>
                  <a:pt x="360000" y="2700000"/>
                </a:cubicBezTo>
                <a:cubicBezTo>
                  <a:pt x="360000" y="3992346"/>
                  <a:pt x="1407654" y="5040000"/>
                  <a:pt x="2700000" y="5040000"/>
                </a:cubicBezTo>
                <a:cubicBezTo>
                  <a:pt x="3992346" y="5040000"/>
                  <a:pt x="5040000" y="3992346"/>
                  <a:pt x="5040000" y="2700000"/>
                </a:cubicBezTo>
                <a:cubicBezTo>
                  <a:pt x="5040000" y="1407654"/>
                  <a:pt x="3992346" y="360000"/>
                  <a:pt x="2700000" y="360000"/>
                </a:cubicBezTo>
                <a:close/>
              </a:path>
            </a:pathLst>
          </a:custGeom>
        </p:spPr>
      </p:pic>
      <p:pic>
        <p:nvPicPr>
          <p:cNvPr id="62" name="Z 12a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7" t="15879" r="30807" b="15879"/>
          <a:stretch>
            <a:fillRect/>
          </a:stretch>
        </p:blipFill>
        <p:spPr>
          <a:xfrm>
            <a:off x="3756000" y="1089000"/>
            <a:ext cx="4680000" cy="4680000"/>
          </a:xfrm>
          <a:custGeom>
            <a:avLst/>
            <a:gdLst>
              <a:gd name="connsiteX0" fmla="*/ 2340000 w 4680000"/>
              <a:gd name="connsiteY0" fmla="*/ 0 h 4680000"/>
              <a:gd name="connsiteX1" fmla="*/ 4680000 w 4680000"/>
              <a:gd name="connsiteY1" fmla="*/ 2340000 h 4680000"/>
              <a:gd name="connsiteX2" fmla="*/ 2340000 w 4680000"/>
              <a:gd name="connsiteY2" fmla="*/ 4680000 h 4680000"/>
              <a:gd name="connsiteX3" fmla="*/ 0 w 4680000"/>
              <a:gd name="connsiteY3" fmla="*/ 2340000 h 4680000"/>
              <a:gd name="connsiteX4" fmla="*/ 2340000 w 4680000"/>
              <a:gd name="connsiteY4" fmla="*/ 0 h 4680000"/>
              <a:gd name="connsiteX5" fmla="*/ 2340000 w 4680000"/>
              <a:gd name="connsiteY5" fmla="*/ 360000 h 4680000"/>
              <a:gd name="connsiteX6" fmla="*/ 360000 w 4680000"/>
              <a:gd name="connsiteY6" fmla="*/ 2340000 h 4680000"/>
              <a:gd name="connsiteX7" fmla="*/ 2340000 w 4680000"/>
              <a:gd name="connsiteY7" fmla="*/ 4320000 h 4680000"/>
              <a:gd name="connsiteX8" fmla="*/ 4320000 w 4680000"/>
              <a:gd name="connsiteY8" fmla="*/ 2340000 h 4680000"/>
              <a:gd name="connsiteX9" fmla="*/ 2340000 w 4680000"/>
              <a:gd name="connsiteY9" fmla="*/ 360000 h 46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80000" h="4680000">
                <a:moveTo>
                  <a:pt x="2340000" y="0"/>
                </a:moveTo>
                <a:cubicBezTo>
                  <a:pt x="3632346" y="0"/>
                  <a:pt x="4680000" y="1047654"/>
                  <a:pt x="4680000" y="2340000"/>
                </a:cubicBezTo>
                <a:cubicBezTo>
                  <a:pt x="4680000" y="3632346"/>
                  <a:pt x="3632346" y="4680000"/>
                  <a:pt x="2340000" y="4680000"/>
                </a:cubicBezTo>
                <a:cubicBezTo>
                  <a:pt x="1047654" y="4680000"/>
                  <a:pt x="0" y="3632346"/>
                  <a:pt x="0" y="2340000"/>
                </a:cubicBezTo>
                <a:cubicBezTo>
                  <a:pt x="0" y="1047654"/>
                  <a:pt x="1047654" y="0"/>
                  <a:pt x="2340000" y="0"/>
                </a:cubicBezTo>
                <a:close/>
                <a:moveTo>
                  <a:pt x="2340000" y="360000"/>
                </a:moveTo>
                <a:cubicBezTo>
                  <a:pt x="1246476" y="360000"/>
                  <a:pt x="360000" y="1246476"/>
                  <a:pt x="360000" y="2340000"/>
                </a:cubicBezTo>
                <a:cubicBezTo>
                  <a:pt x="360000" y="3433524"/>
                  <a:pt x="1246476" y="4320000"/>
                  <a:pt x="2340000" y="4320000"/>
                </a:cubicBezTo>
                <a:cubicBezTo>
                  <a:pt x="3433524" y="4320000"/>
                  <a:pt x="4320000" y="3433524"/>
                  <a:pt x="4320000" y="2340000"/>
                </a:cubicBezTo>
                <a:cubicBezTo>
                  <a:pt x="4320000" y="1246476"/>
                  <a:pt x="3433524" y="360000"/>
                  <a:pt x="2340000" y="360000"/>
                </a:cubicBezTo>
                <a:close/>
              </a:path>
            </a:pathLst>
          </a:custGeom>
        </p:spPr>
      </p:pic>
      <p:pic>
        <p:nvPicPr>
          <p:cNvPr id="57" name="Z 12ae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0" t="21129" r="33760" b="21129"/>
          <a:stretch>
            <a:fillRect/>
          </a:stretch>
        </p:blipFill>
        <p:spPr>
          <a:xfrm>
            <a:off x="4116000" y="1449000"/>
            <a:ext cx="3960000" cy="3960000"/>
          </a:xfrm>
          <a:custGeom>
            <a:avLst/>
            <a:gdLst>
              <a:gd name="connsiteX0" fmla="*/ 1980000 w 3960000"/>
              <a:gd name="connsiteY0" fmla="*/ 0 h 3960000"/>
              <a:gd name="connsiteX1" fmla="*/ 3960000 w 3960000"/>
              <a:gd name="connsiteY1" fmla="*/ 1980000 h 3960000"/>
              <a:gd name="connsiteX2" fmla="*/ 1980000 w 3960000"/>
              <a:gd name="connsiteY2" fmla="*/ 3960000 h 3960000"/>
              <a:gd name="connsiteX3" fmla="*/ 0 w 3960000"/>
              <a:gd name="connsiteY3" fmla="*/ 1980000 h 3960000"/>
              <a:gd name="connsiteX4" fmla="*/ 1980000 w 3960000"/>
              <a:gd name="connsiteY4" fmla="*/ 0 h 3960000"/>
              <a:gd name="connsiteX5" fmla="*/ 1980000 w 3960000"/>
              <a:gd name="connsiteY5" fmla="*/ 360000 h 3960000"/>
              <a:gd name="connsiteX6" fmla="*/ 360000 w 3960000"/>
              <a:gd name="connsiteY6" fmla="*/ 1980000 h 3960000"/>
              <a:gd name="connsiteX7" fmla="*/ 1980000 w 3960000"/>
              <a:gd name="connsiteY7" fmla="*/ 3600000 h 3960000"/>
              <a:gd name="connsiteX8" fmla="*/ 3600000 w 3960000"/>
              <a:gd name="connsiteY8" fmla="*/ 1980000 h 3960000"/>
              <a:gd name="connsiteX9" fmla="*/ 1980000 w 3960000"/>
              <a:gd name="connsiteY9" fmla="*/ 36000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60000" h="3960000">
                <a:moveTo>
                  <a:pt x="1980000" y="0"/>
                </a:moveTo>
                <a:cubicBezTo>
                  <a:pt x="3073524" y="0"/>
                  <a:pt x="3960000" y="886476"/>
                  <a:pt x="3960000" y="1980000"/>
                </a:cubicBezTo>
                <a:cubicBezTo>
                  <a:pt x="3960000" y="3073524"/>
                  <a:pt x="3073524" y="3960000"/>
                  <a:pt x="1980000" y="3960000"/>
                </a:cubicBezTo>
                <a:cubicBezTo>
                  <a:pt x="886476" y="3960000"/>
                  <a:pt x="0" y="3073524"/>
                  <a:pt x="0" y="1980000"/>
                </a:cubicBezTo>
                <a:cubicBezTo>
                  <a:pt x="0" y="886476"/>
                  <a:pt x="886476" y="0"/>
                  <a:pt x="1980000" y="0"/>
                </a:cubicBezTo>
                <a:close/>
                <a:moveTo>
                  <a:pt x="1980000" y="360000"/>
                </a:moveTo>
                <a:cubicBezTo>
                  <a:pt x="1085299" y="360000"/>
                  <a:pt x="360000" y="1085299"/>
                  <a:pt x="360000" y="1980000"/>
                </a:cubicBezTo>
                <a:cubicBezTo>
                  <a:pt x="360000" y="2874701"/>
                  <a:pt x="1085299" y="3600000"/>
                  <a:pt x="1980000" y="3600000"/>
                </a:cubicBezTo>
                <a:cubicBezTo>
                  <a:pt x="2874701" y="3600000"/>
                  <a:pt x="3600000" y="2874701"/>
                  <a:pt x="3600000" y="1980000"/>
                </a:cubicBezTo>
                <a:cubicBezTo>
                  <a:pt x="3600000" y="1085299"/>
                  <a:pt x="2874701" y="360000"/>
                  <a:pt x="1980000" y="360000"/>
                </a:cubicBezTo>
                <a:close/>
              </a:path>
            </a:pathLst>
          </a:custGeom>
        </p:spPr>
      </p:pic>
      <p:pic>
        <p:nvPicPr>
          <p:cNvPr id="61" name="Z 12ad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13" t="26378" r="36713" b="26378"/>
          <a:stretch>
            <a:fillRect/>
          </a:stretch>
        </p:blipFill>
        <p:spPr>
          <a:xfrm>
            <a:off x="4476000" y="1809000"/>
            <a:ext cx="3240000" cy="3240000"/>
          </a:xfrm>
          <a:custGeom>
            <a:avLst/>
            <a:gdLst>
              <a:gd name="connsiteX0" fmla="*/ 1620000 w 3240000"/>
              <a:gd name="connsiteY0" fmla="*/ 0 h 3240000"/>
              <a:gd name="connsiteX1" fmla="*/ 3240000 w 3240000"/>
              <a:gd name="connsiteY1" fmla="*/ 1620000 h 3240000"/>
              <a:gd name="connsiteX2" fmla="*/ 1620000 w 3240000"/>
              <a:gd name="connsiteY2" fmla="*/ 3240000 h 3240000"/>
              <a:gd name="connsiteX3" fmla="*/ 0 w 3240000"/>
              <a:gd name="connsiteY3" fmla="*/ 1620000 h 3240000"/>
              <a:gd name="connsiteX4" fmla="*/ 1620000 w 3240000"/>
              <a:gd name="connsiteY4" fmla="*/ 0 h 3240000"/>
              <a:gd name="connsiteX5" fmla="*/ 1620000 w 3240000"/>
              <a:gd name="connsiteY5" fmla="*/ 360000 h 3240000"/>
              <a:gd name="connsiteX6" fmla="*/ 360000 w 3240000"/>
              <a:gd name="connsiteY6" fmla="*/ 1620000 h 3240000"/>
              <a:gd name="connsiteX7" fmla="*/ 1620000 w 3240000"/>
              <a:gd name="connsiteY7" fmla="*/ 2880000 h 3240000"/>
              <a:gd name="connsiteX8" fmla="*/ 2880000 w 3240000"/>
              <a:gd name="connsiteY8" fmla="*/ 1620000 h 3240000"/>
              <a:gd name="connsiteX9" fmla="*/ 1620000 w 3240000"/>
              <a:gd name="connsiteY9" fmla="*/ 360000 h 32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40000" h="3240000"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  <a:moveTo>
                  <a:pt x="1620000" y="360000"/>
                </a:moveTo>
                <a:cubicBezTo>
                  <a:pt x="924121" y="360000"/>
                  <a:pt x="360000" y="924121"/>
                  <a:pt x="360000" y="1620000"/>
                </a:cubicBezTo>
                <a:cubicBezTo>
                  <a:pt x="360000" y="2315879"/>
                  <a:pt x="924121" y="2880000"/>
                  <a:pt x="1620000" y="2880000"/>
                </a:cubicBezTo>
                <a:cubicBezTo>
                  <a:pt x="2315879" y="2880000"/>
                  <a:pt x="2880000" y="2315879"/>
                  <a:pt x="2880000" y="1620000"/>
                </a:cubicBezTo>
                <a:cubicBezTo>
                  <a:pt x="2880000" y="924121"/>
                  <a:pt x="2315879" y="360000"/>
                  <a:pt x="1620000" y="360000"/>
                </a:cubicBezTo>
                <a:close/>
              </a:path>
            </a:pathLst>
          </a:custGeom>
        </p:spPr>
      </p:pic>
      <p:pic>
        <p:nvPicPr>
          <p:cNvPr id="56" name="Z 12ac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5" t="31627" r="39665" b="31627"/>
          <a:stretch>
            <a:fillRect/>
          </a:stretch>
        </p:blipFill>
        <p:spPr>
          <a:xfrm>
            <a:off x="4836000" y="2169000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  <a:gd name="connsiteX5" fmla="*/ 1260000 w 2520000"/>
              <a:gd name="connsiteY5" fmla="*/ 360000 h 2520000"/>
              <a:gd name="connsiteX6" fmla="*/ 360000 w 2520000"/>
              <a:gd name="connsiteY6" fmla="*/ 1260000 h 2520000"/>
              <a:gd name="connsiteX7" fmla="*/ 1260000 w 2520000"/>
              <a:gd name="connsiteY7" fmla="*/ 2160000 h 2520000"/>
              <a:gd name="connsiteX8" fmla="*/ 2160000 w 2520000"/>
              <a:gd name="connsiteY8" fmla="*/ 1260000 h 2520000"/>
              <a:gd name="connsiteX9" fmla="*/ 1260000 w 2520000"/>
              <a:gd name="connsiteY9" fmla="*/ 360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  <a:moveTo>
                  <a:pt x="1260000" y="360000"/>
                </a:moveTo>
                <a:cubicBezTo>
                  <a:pt x="762944" y="360000"/>
                  <a:pt x="360000" y="762944"/>
                  <a:pt x="360000" y="1260000"/>
                </a:cubicBezTo>
                <a:cubicBezTo>
                  <a:pt x="360000" y="1757056"/>
                  <a:pt x="762944" y="2160000"/>
                  <a:pt x="1260000" y="2160000"/>
                </a:cubicBezTo>
                <a:cubicBezTo>
                  <a:pt x="1757056" y="2160000"/>
                  <a:pt x="2160000" y="1757056"/>
                  <a:pt x="2160000" y="1260000"/>
                </a:cubicBezTo>
                <a:cubicBezTo>
                  <a:pt x="2160000" y="762944"/>
                  <a:pt x="1757056" y="360000"/>
                  <a:pt x="1260000" y="360000"/>
                </a:cubicBezTo>
                <a:close/>
              </a:path>
            </a:pathLst>
          </a:custGeom>
        </p:spPr>
      </p:pic>
      <p:pic>
        <p:nvPicPr>
          <p:cNvPr id="60" name="Z 12ab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8" t="36877" r="42618" b="36877"/>
          <a:stretch>
            <a:fillRect/>
          </a:stretch>
        </p:blipFill>
        <p:spPr>
          <a:xfrm>
            <a:off x="5196000" y="2529000"/>
            <a:ext cx="1800000" cy="1800000"/>
          </a:xfrm>
          <a:custGeom>
            <a:avLst/>
            <a:gdLst>
              <a:gd name="connsiteX0" fmla="*/ 900000 w 1800000"/>
              <a:gd name="connsiteY0" fmla="*/ 0 h 1800000"/>
              <a:gd name="connsiteX1" fmla="*/ 1800000 w 1800000"/>
              <a:gd name="connsiteY1" fmla="*/ 900000 h 1800000"/>
              <a:gd name="connsiteX2" fmla="*/ 900000 w 1800000"/>
              <a:gd name="connsiteY2" fmla="*/ 1800000 h 1800000"/>
              <a:gd name="connsiteX3" fmla="*/ 0 w 1800000"/>
              <a:gd name="connsiteY3" fmla="*/ 900000 h 1800000"/>
              <a:gd name="connsiteX4" fmla="*/ 900000 w 1800000"/>
              <a:gd name="connsiteY4" fmla="*/ 0 h 1800000"/>
              <a:gd name="connsiteX5" fmla="*/ 900000 w 1800000"/>
              <a:gd name="connsiteY5" fmla="*/ 360000 h 1800000"/>
              <a:gd name="connsiteX6" fmla="*/ 360000 w 1800000"/>
              <a:gd name="connsiteY6" fmla="*/ 900000 h 1800000"/>
              <a:gd name="connsiteX7" fmla="*/ 900000 w 1800000"/>
              <a:gd name="connsiteY7" fmla="*/ 1440000 h 1800000"/>
              <a:gd name="connsiteX8" fmla="*/ 1440000 w 1800000"/>
              <a:gd name="connsiteY8" fmla="*/ 900000 h 1800000"/>
              <a:gd name="connsiteX9" fmla="*/ 900000 w 1800000"/>
              <a:gd name="connsiteY9" fmla="*/ 36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0000" h="1800000">
                <a:moveTo>
                  <a:pt x="900000" y="0"/>
                </a:moveTo>
                <a:cubicBezTo>
                  <a:pt x="1397056" y="0"/>
                  <a:pt x="1800000" y="402944"/>
                  <a:pt x="1800000" y="900000"/>
                </a:cubicBezTo>
                <a:cubicBezTo>
                  <a:pt x="1800000" y="1397056"/>
                  <a:pt x="1397056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  <a:moveTo>
                  <a:pt x="900000" y="360000"/>
                </a:moveTo>
                <a:cubicBezTo>
                  <a:pt x="601766" y="360000"/>
                  <a:pt x="360000" y="601766"/>
                  <a:pt x="360000" y="900000"/>
                </a:cubicBezTo>
                <a:cubicBezTo>
                  <a:pt x="360000" y="1198234"/>
                  <a:pt x="601766" y="1440000"/>
                  <a:pt x="900000" y="1440000"/>
                </a:cubicBezTo>
                <a:cubicBezTo>
                  <a:pt x="1198234" y="1440000"/>
                  <a:pt x="1440000" y="1198234"/>
                  <a:pt x="1440000" y="900000"/>
                </a:cubicBezTo>
                <a:cubicBezTo>
                  <a:pt x="1440000" y="601766"/>
                  <a:pt x="1198234" y="360000"/>
                  <a:pt x="900000" y="360000"/>
                </a:cubicBezTo>
                <a:close/>
              </a:path>
            </a:pathLst>
          </a:custGeom>
        </p:spPr>
      </p:pic>
      <p:pic>
        <p:nvPicPr>
          <p:cNvPr id="55" name="Z 12aa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71" t="42126" r="45571" b="42126"/>
          <a:stretch>
            <a:fillRect/>
          </a:stretch>
        </p:blipFill>
        <p:spPr>
          <a:xfrm>
            <a:off x="5556000" y="2889000"/>
            <a:ext cx="1080000" cy="1080000"/>
          </a:xfrm>
          <a:custGeom>
            <a:avLst/>
            <a:gdLst>
              <a:gd name="connsiteX0" fmla="*/ 540000 w 1080000"/>
              <a:gd name="connsiteY0" fmla="*/ 0 h 1080000"/>
              <a:gd name="connsiteX1" fmla="*/ 1080000 w 1080000"/>
              <a:gd name="connsiteY1" fmla="*/ 540000 h 1080000"/>
              <a:gd name="connsiteX2" fmla="*/ 540000 w 1080000"/>
              <a:gd name="connsiteY2" fmla="*/ 1080000 h 1080000"/>
              <a:gd name="connsiteX3" fmla="*/ 0 w 1080000"/>
              <a:gd name="connsiteY3" fmla="*/ 540000 h 1080000"/>
              <a:gd name="connsiteX4" fmla="*/ 540000 w 1080000"/>
              <a:gd name="connsiteY4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00" h="1080000">
                <a:moveTo>
                  <a:pt x="540000" y="0"/>
                </a:moveTo>
                <a:cubicBezTo>
                  <a:pt x="838234" y="0"/>
                  <a:pt x="1080000" y="241766"/>
                  <a:pt x="1080000" y="540000"/>
                </a:cubicBezTo>
                <a:cubicBezTo>
                  <a:pt x="1080000" y="838234"/>
                  <a:pt x="838234" y="1080000"/>
                  <a:pt x="540000" y="1080000"/>
                </a:cubicBezTo>
                <a:cubicBezTo>
                  <a:pt x="241766" y="1080000"/>
                  <a:pt x="0" y="838234"/>
                  <a:pt x="0" y="540000"/>
                </a:cubicBezTo>
                <a:cubicBezTo>
                  <a:pt x="0" y="241766"/>
                  <a:pt x="241766" y="0"/>
                  <a:pt x="540000" y="0"/>
                </a:cubicBezTo>
                <a:close/>
              </a:path>
            </a:pathLst>
          </a:custGeom>
        </p:spPr>
      </p:pic>
      <p:pic>
        <p:nvPicPr>
          <p:cNvPr id="41" name="Z 12c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4" name="Z 12b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07528"/>
      </p:ext>
    </p:extLst>
  </p:cSld>
  <p:clrMapOvr>
    <a:masterClrMapping/>
  </p:clrMapOvr>
  <p:transition advClick="0" advTm="6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43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4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500"/>
                            </p:stCondLst>
                            <p:childTnLst>
                              <p:par>
                                <p:cTn id="58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5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0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4500"/>
                            </p:stCondLst>
                            <p:childTnLst>
                              <p:par>
                                <p:cTn id="7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1500"/>
                            </p:stCondLst>
                            <p:childTnLst>
                              <p:par>
                                <p:cTn id="91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2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2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9000"/>
                            </p:stCondLst>
                            <p:childTnLst>
                              <p:par>
                                <p:cTn id="11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8" dur="4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6000"/>
                            </p:stCondLst>
                            <p:childTnLst>
                              <p:par>
                                <p:cTn id="120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X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3" name="X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4" name="X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5" name="X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9" name="X 31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0" name="X 31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8" name="X 4a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086474" cy="6858000"/>
          </a:xfrm>
          <a:prstGeom prst="rect">
            <a:avLst/>
          </a:prstGeom>
        </p:spPr>
      </p:pic>
      <p:pic>
        <p:nvPicPr>
          <p:cNvPr id="60" name="X 4b"/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6475" cy="6858000"/>
          </a:xfrm>
          <a:prstGeom prst="rect">
            <a:avLst/>
          </a:prstGeom>
        </p:spPr>
      </p:pic>
      <p:pic>
        <p:nvPicPr>
          <p:cNvPr id="49" name="X 5a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6" y="0"/>
            <a:ext cx="6086474" cy="6858000"/>
          </a:xfrm>
          <a:prstGeom prst="rect">
            <a:avLst/>
          </a:prstGeom>
        </p:spPr>
      </p:pic>
      <p:pic>
        <p:nvPicPr>
          <p:cNvPr id="61" name="X 5b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6" y="0"/>
            <a:ext cx="6086474" cy="6858000"/>
          </a:xfrm>
          <a:prstGeom prst="rect">
            <a:avLst/>
          </a:prstGeom>
        </p:spPr>
      </p:pic>
      <p:sp>
        <p:nvSpPr>
          <p:cNvPr id="2" name="Stred A"/>
          <p:cNvSpPr/>
          <p:nvPr/>
        </p:nvSpPr>
        <p:spPr>
          <a:xfrm>
            <a:off x="6010275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62" name="X 6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" y="0"/>
            <a:ext cx="12172953" cy="6858000"/>
          </a:xfrm>
          <a:prstGeom prst="rect">
            <a:avLst/>
          </a:prstGeom>
        </p:spPr>
      </p:pic>
      <p:pic>
        <p:nvPicPr>
          <p:cNvPr id="63" name="X 6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" y="0"/>
            <a:ext cx="12172954" cy="6858000"/>
          </a:xfrm>
          <a:prstGeom prst="rect">
            <a:avLst/>
          </a:prstGeom>
        </p:spPr>
      </p:pic>
      <p:pic>
        <p:nvPicPr>
          <p:cNvPr id="14" name="X 7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8" y="0"/>
            <a:ext cx="12172952" cy="6858000"/>
          </a:xfrm>
          <a:prstGeom prst="rect">
            <a:avLst/>
          </a:prstGeom>
        </p:spPr>
      </p:pic>
      <p:pic>
        <p:nvPicPr>
          <p:cNvPr id="15" name="X 7b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" y="0"/>
            <a:ext cx="12172952" cy="6858000"/>
          </a:xfrm>
          <a:prstGeom prst="rect">
            <a:avLst/>
          </a:prstGeom>
        </p:spPr>
      </p:pic>
      <p:pic>
        <p:nvPicPr>
          <p:cNvPr id="81" name="X 8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2" name="X 8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3" name="X 81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4" name="X 81b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X 9a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" y="0"/>
            <a:ext cx="6068985" cy="6858000"/>
          </a:xfrm>
          <a:prstGeom prst="rect">
            <a:avLst/>
          </a:prstGeom>
        </p:spPr>
      </p:pic>
      <p:pic>
        <p:nvPicPr>
          <p:cNvPr id="19" name="X 9b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9" y="0"/>
            <a:ext cx="6068985" cy="6858000"/>
          </a:xfrm>
          <a:prstGeom prst="rect">
            <a:avLst/>
          </a:prstGeom>
        </p:spPr>
      </p:pic>
      <p:pic>
        <p:nvPicPr>
          <p:cNvPr id="20" name="X 10a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5" y="0"/>
            <a:ext cx="6086475" cy="6858000"/>
          </a:xfrm>
          <a:prstGeom prst="rect">
            <a:avLst/>
          </a:prstGeom>
        </p:spPr>
      </p:pic>
      <p:pic>
        <p:nvPicPr>
          <p:cNvPr id="21" name="X 10b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25" y="0"/>
            <a:ext cx="6086475" cy="6858000"/>
          </a:xfrm>
          <a:prstGeom prst="rect">
            <a:avLst/>
          </a:prstGeom>
        </p:spPr>
      </p:pic>
      <p:sp>
        <p:nvSpPr>
          <p:cNvPr id="22" name="Stred B"/>
          <p:cNvSpPr/>
          <p:nvPr/>
        </p:nvSpPr>
        <p:spPr>
          <a:xfrm>
            <a:off x="5998476" y="0"/>
            <a:ext cx="152401" cy="6858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3" name="X 11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X 11b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5" y="0"/>
            <a:ext cx="12172954" cy="6858000"/>
          </a:xfrm>
          <a:prstGeom prst="rect">
            <a:avLst/>
          </a:prstGeom>
        </p:spPr>
      </p:pic>
      <p:pic>
        <p:nvPicPr>
          <p:cNvPr id="74" name="X 13ai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5" fmla="*/ 6248400 w 12192000"/>
              <a:gd name="connsiteY5" fmla="*/ 521400 h 6858000"/>
              <a:gd name="connsiteX6" fmla="*/ 3188400 w 12192000"/>
              <a:gd name="connsiteY6" fmla="*/ 3581400 h 6858000"/>
              <a:gd name="connsiteX7" fmla="*/ 6248400 w 12192000"/>
              <a:gd name="connsiteY7" fmla="*/ 6641400 h 6858000"/>
              <a:gd name="connsiteX8" fmla="*/ 9308400 w 12192000"/>
              <a:gd name="connsiteY8" fmla="*/ 3581400 h 6858000"/>
              <a:gd name="connsiteX9" fmla="*/ 6248400 w 12192000"/>
              <a:gd name="connsiteY9" fmla="*/ 5214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6248400" y="521400"/>
                </a:moveTo>
                <a:cubicBezTo>
                  <a:pt x="4558409" y="521400"/>
                  <a:pt x="3188400" y="1891409"/>
                  <a:pt x="3188400" y="3581400"/>
                </a:cubicBezTo>
                <a:cubicBezTo>
                  <a:pt x="3188400" y="5271391"/>
                  <a:pt x="4558409" y="6641400"/>
                  <a:pt x="6248400" y="6641400"/>
                </a:cubicBezTo>
                <a:cubicBezTo>
                  <a:pt x="7938391" y="6641400"/>
                  <a:pt x="9308400" y="5271391"/>
                  <a:pt x="9308400" y="3581400"/>
                </a:cubicBezTo>
                <a:cubicBezTo>
                  <a:pt x="9308400" y="1891409"/>
                  <a:pt x="7938391" y="521400"/>
                  <a:pt x="6248400" y="521400"/>
                </a:cubicBezTo>
                <a:close/>
              </a:path>
            </a:pathLst>
          </a:custGeom>
        </p:spPr>
      </p:pic>
      <p:pic>
        <p:nvPicPr>
          <p:cNvPr id="78" name="X 13ah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52" t="7603" r="23652" b="3158"/>
          <a:stretch>
            <a:fillRect/>
          </a:stretch>
        </p:blipFill>
        <p:spPr>
          <a:xfrm>
            <a:off x="3188400" y="521400"/>
            <a:ext cx="6120000" cy="6120000"/>
          </a:xfrm>
          <a:custGeom>
            <a:avLst/>
            <a:gdLst>
              <a:gd name="connsiteX0" fmla="*/ 3060000 w 6120000"/>
              <a:gd name="connsiteY0" fmla="*/ 0 h 6120000"/>
              <a:gd name="connsiteX1" fmla="*/ 6120000 w 6120000"/>
              <a:gd name="connsiteY1" fmla="*/ 3060000 h 6120000"/>
              <a:gd name="connsiteX2" fmla="*/ 3060000 w 6120000"/>
              <a:gd name="connsiteY2" fmla="*/ 6120000 h 6120000"/>
              <a:gd name="connsiteX3" fmla="*/ 0 w 6120000"/>
              <a:gd name="connsiteY3" fmla="*/ 3060000 h 6120000"/>
              <a:gd name="connsiteX4" fmla="*/ 3060000 w 6120000"/>
              <a:gd name="connsiteY4" fmla="*/ 0 h 6120000"/>
              <a:gd name="connsiteX5" fmla="*/ 3060000 w 6120000"/>
              <a:gd name="connsiteY5" fmla="*/ 360000 h 6120000"/>
              <a:gd name="connsiteX6" fmla="*/ 360000 w 6120000"/>
              <a:gd name="connsiteY6" fmla="*/ 3060000 h 6120000"/>
              <a:gd name="connsiteX7" fmla="*/ 3060000 w 6120000"/>
              <a:gd name="connsiteY7" fmla="*/ 5760000 h 6120000"/>
              <a:gd name="connsiteX8" fmla="*/ 5760000 w 6120000"/>
              <a:gd name="connsiteY8" fmla="*/ 3060000 h 6120000"/>
              <a:gd name="connsiteX9" fmla="*/ 3060000 w 6120000"/>
              <a:gd name="connsiteY9" fmla="*/ 360000 h 61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20000" h="6120000">
                <a:moveTo>
                  <a:pt x="3060000" y="0"/>
                </a:moveTo>
                <a:cubicBezTo>
                  <a:pt x="4749991" y="0"/>
                  <a:pt x="6120000" y="1370009"/>
                  <a:pt x="6120000" y="3060000"/>
                </a:cubicBezTo>
                <a:cubicBezTo>
                  <a:pt x="6120000" y="4749991"/>
                  <a:pt x="4749991" y="6120000"/>
                  <a:pt x="3060000" y="6120000"/>
                </a:cubicBezTo>
                <a:cubicBezTo>
                  <a:pt x="1370009" y="6120000"/>
                  <a:pt x="0" y="4749991"/>
                  <a:pt x="0" y="3060000"/>
                </a:cubicBezTo>
                <a:cubicBezTo>
                  <a:pt x="0" y="1370009"/>
                  <a:pt x="1370009" y="0"/>
                  <a:pt x="3060000" y="0"/>
                </a:cubicBezTo>
                <a:close/>
                <a:moveTo>
                  <a:pt x="3060000" y="360000"/>
                </a:moveTo>
                <a:cubicBezTo>
                  <a:pt x="1568831" y="360000"/>
                  <a:pt x="360000" y="1568831"/>
                  <a:pt x="360000" y="3060000"/>
                </a:cubicBezTo>
                <a:cubicBezTo>
                  <a:pt x="360000" y="4551169"/>
                  <a:pt x="1568831" y="5760000"/>
                  <a:pt x="3060000" y="5760000"/>
                </a:cubicBezTo>
                <a:cubicBezTo>
                  <a:pt x="4551169" y="5760000"/>
                  <a:pt x="5760000" y="4551169"/>
                  <a:pt x="5760000" y="3060000"/>
                </a:cubicBezTo>
                <a:cubicBezTo>
                  <a:pt x="5760000" y="1568831"/>
                  <a:pt x="4551169" y="360000"/>
                  <a:pt x="3060000" y="360000"/>
                </a:cubicBezTo>
                <a:close/>
              </a:path>
            </a:pathLst>
          </a:custGeom>
        </p:spPr>
      </p:pic>
      <p:pic>
        <p:nvPicPr>
          <p:cNvPr id="73" name="X 13a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04" t="12852" r="26604" b="8408"/>
          <a:stretch>
            <a:fillRect/>
          </a:stretch>
        </p:blipFill>
        <p:spPr>
          <a:xfrm>
            <a:off x="3548400" y="881400"/>
            <a:ext cx="5400000" cy="5400000"/>
          </a:xfrm>
          <a:custGeom>
            <a:avLst/>
            <a:gdLst>
              <a:gd name="connsiteX0" fmla="*/ 2700000 w 5400000"/>
              <a:gd name="connsiteY0" fmla="*/ 0 h 5400000"/>
              <a:gd name="connsiteX1" fmla="*/ 5400000 w 5400000"/>
              <a:gd name="connsiteY1" fmla="*/ 2700000 h 5400000"/>
              <a:gd name="connsiteX2" fmla="*/ 2700000 w 5400000"/>
              <a:gd name="connsiteY2" fmla="*/ 5400000 h 5400000"/>
              <a:gd name="connsiteX3" fmla="*/ 0 w 5400000"/>
              <a:gd name="connsiteY3" fmla="*/ 2700000 h 5400000"/>
              <a:gd name="connsiteX4" fmla="*/ 2700000 w 5400000"/>
              <a:gd name="connsiteY4" fmla="*/ 0 h 5400000"/>
              <a:gd name="connsiteX5" fmla="*/ 2700000 w 5400000"/>
              <a:gd name="connsiteY5" fmla="*/ 360000 h 5400000"/>
              <a:gd name="connsiteX6" fmla="*/ 360000 w 5400000"/>
              <a:gd name="connsiteY6" fmla="*/ 2700000 h 5400000"/>
              <a:gd name="connsiteX7" fmla="*/ 2700000 w 5400000"/>
              <a:gd name="connsiteY7" fmla="*/ 5040000 h 5400000"/>
              <a:gd name="connsiteX8" fmla="*/ 5040000 w 5400000"/>
              <a:gd name="connsiteY8" fmla="*/ 2700000 h 5400000"/>
              <a:gd name="connsiteX9" fmla="*/ 2700000 w 5400000"/>
              <a:gd name="connsiteY9" fmla="*/ 36000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400000" h="5400000">
                <a:moveTo>
                  <a:pt x="2700000" y="0"/>
                </a:moveTo>
                <a:cubicBezTo>
                  <a:pt x="4191169" y="0"/>
                  <a:pt x="5400000" y="1208831"/>
                  <a:pt x="5400000" y="2700000"/>
                </a:cubicBezTo>
                <a:cubicBezTo>
                  <a:pt x="5400000" y="4191169"/>
                  <a:pt x="4191169" y="5400000"/>
                  <a:pt x="2700000" y="5400000"/>
                </a:cubicBezTo>
                <a:cubicBezTo>
                  <a:pt x="1208831" y="5400000"/>
                  <a:pt x="0" y="4191169"/>
                  <a:pt x="0" y="2700000"/>
                </a:cubicBezTo>
                <a:cubicBezTo>
                  <a:pt x="0" y="1208831"/>
                  <a:pt x="1208831" y="0"/>
                  <a:pt x="2700000" y="0"/>
                </a:cubicBezTo>
                <a:close/>
                <a:moveTo>
                  <a:pt x="2700000" y="360000"/>
                </a:moveTo>
                <a:cubicBezTo>
                  <a:pt x="1407654" y="360000"/>
                  <a:pt x="360000" y="1407654"/>
                  <a:pt x="360000" y="2700000"/>
                </a:cubicBezTo>
                <a:cubicBezTo>
                  <a:pt x="360000" y="3992346"/>
                  <a:pt x="1407654" y="5040000"/>
                  <a:pt x="2700000" y="5040000"/>
                </a:cubicBezTo>
                <a:cubicBezTo>
                  <a:pt x="3992346" y="5040000"/>
                  <a:pt x="5040000" y="3992346"/>
                  <a:pt x="5040000" y="2700000"/>
                </a:cubicBezTo>
                <a:cubicBezTo>
                  <a:pt x="5040000" y="1407654"/>
                  <a:pt x="3992346" y="360000"/>
                  <a:pt x="2700000" y="360000"/>
                </a:cubicBezTo>
                <a:close/>
              </a:path>
            </a:pathLst>
          </a:custGeom>
        </p:spPr>
      </p:pic>
      <p:pic>
        <p:nvPicPr>
          <p:cNvPr id="77" name="X 13af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7" t="18101" r="29557" b="13657"/>
          <a:stretch>
            <a:fillRect/>
          </a:stretch>
        </p:blipFill>
        <p:spPr>
          <a:xfrm>
            <a:off x="3908400" y="1241400"/>
            <a:ext cx="4680000" cy="4680000"/>
          </a:xfrm>
          <a:custGeom>
            <a:avLst/>
            <a:gdLst>
              <a:gd name="connsiteX0" fmla="*/ 2340000 w 4680000"/>
              <a:gd name="connsiteY0" fmla="*/ 0 h 4680000"/>
              <a:gd name="connsiteX1" fmla="*/ 4680000 w 4680000"/>
              <a:gd name="connsiteY1" fmla="*/ 2340000 h 4680000"/>
              <a:gd name="connsiteX2" fmla="*/ 2340000 w 4680000"/>
              <a:gd name="connsiteY2" fmla="*/ 4680000 h 4680000"/>
              <a:gd name="connsiteX3" fmla="*/ 0 w 4680000"/>
              <a:gd name="connsiteY3" fmla="*/ 2340000 h 4680000"/>
              <a:gd name="connsiteX4" fmla="*/ 2340000 w 4680000"/>
              <a:gd name="connsiteY4" fmla="*/ 0 h 4680000"/>
              <a:gd name="connsiteX5" fmla="*/ 2340000 w 4680000"/>
              <a:gd name="connsiteY5" fmla="*/ 360000 h 4680000"/>
              <a:gd name="connsiteX6" fmla="*/ 360000 w 4680000"/>
              <a:gd name="connsiteY6" fmla="*/ 2340000 h 4680000"/>
              <a:gd name="connsiteX7" fmla="*/ 2340000 w 4680000"/>
              <a:gd name="connsiteY7" fmla="*/ 4320000 h 4680000"/>
              <a:gd name="connsiteX8" fmla="*/ 4320000 w 4680000"/>
              <a:gd name="connsiteY8" fmla="*/ 2340000 h 4680000"/>
              <a:gd name="connsiteX9" fmla="*/ 2340000 w 4680000"/>
              <a:gd name="connsiteY9" fmla="*/ 360000 h 46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80000" h="4680000">
                <a:moveTo>
                  <a:pt x="2340000" y="0"/>
                </a:moveTo>
                <a:cubicBezTo>
                  <a:pt x="3632346" y="0"/>
                  <a:pt x="4680000" y="1047654"/>
                  <a:pt x="4680000" y="2340000"/>
                </a:cubicBezTo>
                <a:cubicBezTo>
                  <a:pt x="4680000" y="3632346"/>
                  <a:pt x="3632346" y="4680000"/>
                  <a:pt x="2340000" y="4680000"/>
                </a:cubicBezTo>
                <a:cubicBezTo>
                  <a:pt x="1047654" y="4680000"/>
                  <a:pt x="0" y="3632346"/>
                  <a:pt x="0" y="2340000"/>
                </a:cubicBezTo>
                <a:cubicBezTo>
                  <a:pt x="0" y="1047654"/>
                  <a:pt x="1047654" y="0"/>
                  <a:pt x="2340000" y="0"/>
                </a:cubicBezTo>
                <a:close/>
                <a:moveTo>
                  <a:pt x="2340000" y="360000"/>
                </a:moveTo>
                <a:cubicBezTo>
                  <a:pt x="1246476" y="360000"/>
                  <a:pt x="360000" y="1246476"/>
                  <a:pt x="360000" y="2340000"/>
                </a:cubicBezTo>
                <a:cubicBezTo>
                  <a:pt x="360000" y="3433524"/>
                  <a:pt x="1246476" y="4320000"/>
                  <a:pt x="2340000" y="4320000"/>
                </a:cubicBezTo>
                <a:cubicBezTo>
                  <a:pt x="3433524" y="4320000"/>
                  <a:pt x="4320000" y="3433524"/>
                  <a:pt x="4320000" y="2340000"/>
                </a:cubicBezTo>
                <a:cubicBezTo>
                  <a:pt x="4320000" y="1246476"/>
                  <a:pt x="3433524" y="360000"/>
                  <a:pt x="2340000" y="360000"/>
                </a:cubicBezTo>
                <a:close/>
              </a:path>
            </a:pathLst>
          </a:custGeom>
        </p:spPr>
      </p:pic>
      <p:pic>
        <p:nvPicPr>
          <p:cNvPr id="72" name="X 13ae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10" t="23351" r="32510" b="18906"/>
          <a:stretch>
            <a:fillRect/>
          </a:stretch>
        </p:blipFill>
        <p:spPr>
          <a:xfrm>
            <a:off x="4268400" y="1601400"/>
            <a:ext cx="3960000" cy="3960000"/>
          </a:xfrm>
          <a:custGeom>
            <a:avLst/>
            <a:gdLst>
              <a:gd name="connsiteX0" fmla="*/ 1980000 w 3960000"/>
              <a:gd name="connsiteY0" fmla="*/ 0 h 3960000"/>
              <a:gd name="connsiteX1" fmla="*/ 3960000 w 3960000"/>
              <a:gd name="connsiteY1" fmla="*/ 1980000 h 3960000"/>
              <a:gd name="connsiteX2" fmla="*/ 1980000 w 3960000"/>
              <a:gd name="connsiteY2" fmla="*/ 3960000 h 3960000"/>
              <a:gd name="connsiteX3" fmla="*/ 0 w 3960000"/>
              <a:gd name="connsiteY3" fmla="*/ 1980000 h 3960000"/>
              <a:gd name="connsiteX4" fmla="*/ 1980000 w 3960000"/>
              <a:gd name="connsiteY4" fmla="*/ 0 h 3960000"/>
              <a:gd name="connsiteX5" fmla="*/ 1980000 w 3960000"/>
              <a:gd name="connsiteY5" fmla="*/ 360000 h 3960000"/>
              <a:gd name="connsiteX6" fmla="*/ 360000 w 3960000"/>
              <a:gd name="connsiteY6" fmla="*/ 1980000 h 3960000"/>
              <a:gd name="connsiteX7" fmla="*/ 1980000 w 3960000"/>
              <a:gd name="connsiteY7" fmla="*/ 3600000 h 3960000"/>
              <a:gd name="connsiteX8" fmla="*/ 3600000 w 3960000"/>
              <a:gd name="connsiteY8" fmla="*/ 1980000 h 3960000"/>
              <a:gd name="connsiteX9" fmla="*/ 1980000 w 3960000"/>
              <a:gd name="connsiteY9" fmla="*/ 360000 h 39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60000" h="3960000">
                <a:moveTo>
                  <a:pt x="1980000" y="0"/>
                </a:moveTo>
                <a:cubicBezTo>
                  <a:pt x="3073524" y="0"/>
                  <a:pt x="3960000" y="886476"/>
                  <a:pt x="3960000" y="1980000"/>
                </a:cubicBezTo>
                <a:cubicBezTo>
                  <a:pt x="3960000" y="3073524"/>
                  <a:pt x="3073524" y="3960000"/>
                  <a:pt x="1980000" y="3960000"/>
                </a:cubicBezTo>
                <a:cubicBezTo>
                  <a:pt x="886476" y="3960000"/>
                  <a:pt x="0" y="3073524"/>
                  <a:pt x="0" y="1980000"/>
                </a:cubicBezTo>
                <a:cubicBezTo>
                  <a:pt x="0" y="886476"/>
                  <a:pt x="886476" y="0"/>
                  <a:pt x="1980000" y="0"/>
                </a:cubicBezTo>
                <a:close/>
                <a:moveTo>
                  <a:pt x="1980000" y="360000"/>
                </a:moveTo>
                <a:cubicBezTo>
                  <a:pt x="1085299" y="360000"/>
                  <a:pt x="360000" y="1085299"/>
                  <a:pt x="360000" y="1980000"/>
                </a:cubicBezTo>
                <a:cubicBezTo>
                  <a:pt x="360000" y="2874701"/>
                  <a:pt x="1085299" y="3600000"/>
                  <a:pt x="1980000" y="3600000"/>
                </a:cubicBezTo>
                <a:cubicBezTo>
                  <a:pt x="2874701" y="3600000"/>
                  <a:pt x="3600000" y="2874701"/>
                  <a:pt x="3600000" y="1980000"/>
                </a:cubicBezTo>
                <a:cubicBezTo>
                  <a:pt x="3600000" y="1085299"/>
                  <a:pt x="2874701" y="360000"/>
                  <a:pt x="1980000" y="360000"/>
                </a:cubicBezTo>
                <a:close/>
              </a:path>
            </a:pathLst>
          </a:custGeom>
        </p:spPr>
      </p:pic>
      <p:pic>
        <p:nvPicPr>
          <p:cNvPr id="76" name="X 13ad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3" t="28600" r="35463" b="24156"/>
          <a:stretch>
            <a:fillRect/>
          </a:stretch>
        </p:blipFill>
        <p:spPr>
          <a:xfrm>
            <a:off x="4628400" y="1961400"/>
            <a:ext cx="3240000" cy="3240000"/>
          </a:xfrm>
          <a:custGeom>
            <a:avLst/>
            <a:gdLst>
              <a:gd name="connsiteX0" fmla="*/ 1620000 w 3240000"/>
              <a:gd name="connsiteY0" fmla="*/ 0 h 3240000"/>
              <a:gd name="connsiteX1" fmla="*/ 3240000 w 3240000"/>
              <a:gd name="connsiteY1" fmla="*/ 1620000 h 3240000"/>
              <a:gd name="connsiteX2" fmla="*/ 1620000 w 3240000"/>
              <a:gd name="connsiteY2" fmla="*/ 3240000 h 3240000"/>
              <a:gd name="connsiteX3" fmla="*/ 0 w 3240000"/>
              <a:gd name="connsiteY3" fmla="*/ 1620000 h 3240000"/>
              <a:gd name="connsiteX4" fmla="*/ 1620000 w 3240000"/>
              <a:gd name="connsiteY4" fmla="*/ 0 h 3240000"/>
              <a:gd name="connsiteX5" fmla="*/ 1620000 w 3240000"/>
              <a:gd name="connsiteY5" fmla="*/ 360000 h 3240000"/>
              <a:gd name="connsiteX6" fmla="*/ 360000 w 3240000"/>
              <a:gd name="connsiteY6" fmla="*/ 1620000 h 3240000"/>
              <a:gd name="connsiteX7" fmla="*/ 1620000 w 3240000"/>
              <a:gd name="connsiteY7" fmla="*/ 2880000 h 3240000"/>
              <a:gd name="connsiteX8" fmla="*/ 2880000 w 3240000"/>
              <a:gd name="connsiteY8" fmla="*/ 1620000 h 3240000"/>
              <a:gd name="connsiteX9" fmla="*/ 1620000 w 3240000"/>
              <a:gd name="connsiteY9" fmla="*/ 360000 h 32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40000" h="3240000">
                <a:moveTo>
                  <a:pt x="1620000" y="0"/>
                </a:moveTo>
                <a:cubicBezTo>
                  <a:pt x="2514701" y="0"/>
                  <a:pt x="3240000" y="725299"/>
                  <a:pt x="3240000" y="1620000"/>
                </a:cubicBezTo>
                <a:cubicBezTo>
                  <a:pt x="3240000" y="2514701"/>
                  <a:pt x="2514701" y="3240000"/>
                  <a:pt x="1620000" y="3240000"/>
                </a:cubicBezTo>
                <a:cubicBezTo>
                  <a:pt x="725299" y="3240000"/>
                  <a:pt x="0" y="2514701"/>
                  <a:pt x="0" y="1620000"/>
                </a:cubicBezTo>
                <a:cubicBezTo>
                  <a:pt x="0" y="725299"/>
                  <a:pt x="725299" y="0"/>
                  <a:pt x="1620000" y="0"/>
                </a:cubicBezTo>
                <a:close/>
                <a:moveTo>
                  <a:pt x="1620000" y="360000"/>
                </a:moveTo>
                <a:cubicBezTo>
                  <a:pt x="924121" y="360000"/>
                  <a:pt x="360000" y="924121"/>
                  <a:pt x="360000" y="1620000"/>
                </a:cubicBezTo>
                <a:cubicBezTo>
                  <a:pt x="360000" y="2315879"/>
                  <a:pt x="924121" y="2880000"/>
                  <a:pt x="1620000" y="2880000"/>
                </a:cubicBezTo>
                <a:cubicBezTo>
                  <a:pt x="2315879" y="2880000"/>
                  <a:pt x="2880000" y="2315879"/>
                  <a:pt x="2880000" y="1620000"/>
                </a:cubicBezTo>
                <a:cubicBezTo>
                  <a:pt x="2880000" y="924121"/>
                  <a:pt x="2315879" y="360000"/>
                  <a:pt x="1620000" y="360000"/>
                </a:cubicBezTo>
                <a:close/>
              </a:path>
            </a:pathLst>
          </a:custGeom>
        </p:spPr>
      </p:pic>
      <p:pic>
        <p:nvPicPr>
          <p:cNvPr id="71" name="X 13ac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5" t="33850" r="38415" b="29405"/>
          <a:stretch>
            <a:fillRect/>
          </a:stretch>
        </p:blipFill>
        <p:spPr>
          <a:xfrm>
            <a:off x="4988400" y="2321400"/>
            <a:ext cx="2520000" cy="2520000"/>
          </a:xfrm>
          <a:custGeom>
            <a:avLst/>
            <a:gdLst>
              <a:gd name="connsiteX0" fmla="*/ 1260000 w 2520000"/>
              <a:gd name="connsiteY0" fmla="*/ 0 h 2520000"/>
              <a:gd name="connsiteX1" fmla="*/ 2520000 w 2520000"/>
              <a:gd name="connsiteY1" fmla="*/ 1260000 h 2520000"/>
              <a:gd name="connsiteX2" fmla="*/ 1260000 w 2520000"/>
              <a:gd name="connsiteY2" fmla="*/ 2520000 h 2520000"/>
              <a:gd name="connsiteX3" fmla="*/ 0 w 2520000"/>
              <a:gd name="connsiteY3" fmla="*/ 1260000 h 2520000"/>
              <a:gd name="connsiteX4" fmla="*/ 1260000 w 2520000"/>
              <a:gd name="connsiteY4" fmla="*/ 0 h 2520000"/>
              <a:gd name="connsiteX5" fmla="*/ 1260000 w 2520000"/>
              <a:gd name="connsiteY5" fmla="*/ 360000 h 2520000"/>
              <a:gd name="connsiteX6" fmla="*/ 360000 w 2520000"/>
              <a:gd name="connsiteY6" fmla="*/ 1260000 h 2520000"/>
              <a:gd name="connsiteX7" fmla="*/ 1260000 w 2520000"/>
              <a:gd name="connsiteY7" fmla="*/ 2160000 h 2520000"/>
              <a:gd name="connsiteX8" fmla="*/ 2160000 w 2520000"/>
              <a:gd name="connsiteY8" fmla="*/ 1260000 h 2520000"/>
              <a:gd name="connsiteX9" fmla="*/ 1260000 w 2520000"/>
              <a:gd name="connsiteY9" fmla="*/ 360000 h 25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0000" h="2520000">
                <a:moveTo>
                  <a:pt x="1260000" y="0"/>
                </a:moveTo>
                <a:cubicBezTo>
                  <a:pt x="1955879" y="0"/>
                  <a:pt x="2520000" y="564121"/>
                  <a:pt x="2520000" y="1260000"/>
                </a:cubicBezTo>
                <a:cubicBezTo>
                  <a:pt x="2520000" y="1955879"/>
                  <a:pt x="1955879" y="2520000"/>
                  <a:pt x="1260000" y="2520000"/>
                </a:cubicBezTo>
                <a:cubicBezTo>
                  <a:pt x="564121" y="2520000"/>
                  <a:pt x="0" y="1955879"/>
                  <a:pt x="0" y="1260000"/>
                </a:cubicBezTo>
                <a:cubicBezTo>
                  <a:pt x="0" y="564121"/>
                  <a:pt x="564121" y="0"/>
                  <a:pt x="1260000" y="0"/>
                </a:cubicBezTo>
                <a:close/>
                <a:moveTo>
                  <a:pt x="1260000" y="360000"/>
                </a:moveTo>
                <a:cubicBezTo>
                  <a:pt x="762944" y="360000"/>
                  <a:pt x="360000" y="762944"/>
                  <a:pt x="360000" y="1260000"/>
                </a:cubicBezTo>
                <a:cubicBezTo>
                  <a:pt x="360000" y="1757056"/>
                  <a:pt x="762944" y="2160000"/>
                  <a:pt x="1260000" y="2160000"/>
                </a:cubicBezTo>
                <a:cubicBezTo>
                  <a:pt x="1757056" y="2160000"/>
                  <a:pt x="2160000" y="1757056"/>
                  <a:pt x="2160000" y="1260000"/>
                </a:cubicBezTo>
                <a:cubicBezTo>
                  <a:pt x="2160000" y="762944"/>
                  <a:pt x="1757056" y="360000"/>
                  <a:pt x="1260000" y="360000"/>
                </a:cubicBezTo>
                <a:close/>
              </a:path>
            </a:pathLst>
          </a:custGeom>
        </p:spPr>
      </p:pic>
      <p:pic>
        <p:nvPicPr>
          <p:cNvPr id="75" name="X 13ab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68" t="39099" r="41368" b="34654"/>
          <a:stretch>
            <a:fillRect/>
          </a:stretch>
        </p:blipFill>
        <p:spPr>
          <a:xfrm>
            <a:off x="5348400" y="2681400"/>
            <a:ext cx="1800000" cy="1800000"/>
          </a:xfrm>
          <a:custGeom>
            <a:avLst/>
            <a:gdLst>
              <a:gd name="connsiteX0" fmla="*/ 900000 w 1800000"/>
              <a:gd name="connsiteY0" fmla="*/ 0 h 1800000"/>
              <a:gd name="connsiteX1" fmla="*/ 1800000 w 1800000"/>
              <a:gd name="connsiteY1" fmla="*/ 900000 h 1800000"/>
              <a:gd name="connsiteX2" fmla="*/ 900000 w 1800000"/>
              <a:gd name="connsiteY2" fmla="*/ 1800000 h 1800000"/>
              <a:gd name="connsiteX3" fmla="*/ 0 w 1800000"/>
              <a:gd name="connsiteY3" fmla="*/ 900000 h 1800000"/>
              <a:gd name="connsiteX4" fmla="*/ 900000 w 1800000"/>
              <a:gd name="connsiteY4" fmla="*/ 0 h 1800000"/>
              <a:gd name="connsiteX5" fmla="*/ 900000 w 1800000"/>
              <a:gd name="connsiteY5" fmla="*/ 360000 h 1800000"/>
              <a:gd name="connsiteX6" fmla="*/ 360000 w 1800000"/>
              <a:gd name="connsiteY6" fmla="*/ 900000 h 1800000"/>
              <a:gd name="connsiteX7" fmla="*/ 900000 w 1800000"/>
              <a:gd name="connsiteY7" fmla="*/ 1440000 h 1800000"/>
              <a:gd name="connsiteX8" fmla="*/ 1440000 w 1800000"/>
              <a:gd name="connsiteY8" fmla="*/ 900000 h 1800000"/>
              <a:gd name="connsiteX9" fmla="*/ 900000 w 1800000"/>
              <a:gd name="connsiteY9" fmla="*/ 36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00000" h="1800000">
                <a:moveTo>
                  <a:pt x="900000" y="0"/>
                </a:moveTo>
                <a:cubicBezTo>
                  <a:pt x="1397056" y="0"/>
                  <a:pt x="1800000" y="402944"/>
                  <a:pt x="1800000" y="900000"/>
                </a:cubicBezTo>
                <a:cubicBezTo>
                  <a:pt x="1800000" y="1397056"/>
                  <a:pt x="1397056" y="1800000"/>
                  <a:pt x="900000" y="1800000"/>
                </a:cubicBez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  <a:moveTo>
                  <a:pt x="900000" y="360000"/>
                </a:moveTo>
                <a:cubicBezTo>
                  <a:pt x="601766" y="360000"/>
                  <a:pt x="360000" y="601766"/>
                  <a:pt x="360000" y="900000"/>
                </a:cubicBezTo>
                <a:cubicBezTo>
                  <a:pt x="360000" y="1198234"/>
                  <a:pt x="601766" y="1440000"/>
                  <a:pt x="900000" y="1440000"/>
                </a:cubicBezTo>
                <a:cubicBezTo>
                  <a:pt x="1198234" y="1440000"/>
                  <a:pt x="1440000" y="1198234"/>
                  <a:pt x="1440000" y="900000"/>
                </a:cubicBezTo>
                <a:cubicBezTo>
                  <a:pt x="1440000" y="601766"/>
                  <a:pt x="1198234" y="360000"/>
                  <a:pt x="900000" y="360000"/>
                </a:cubicBezTo>
                <a:close/>
              </a:path>
            </a:pathLst>
          </a:custGeom>
        </p:spPr>
      </p:pic>
      <p:pic>
        <p:nvPicPr>
          <p:cNvPr id="70" name="X 13a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21" t="44348" r="44321" b="39904"/>
          <a:stretch>
            <a:fillRect/>
          </a:stretch>
        </p:blipFill>
        <p:spPr>
          <a:xfrm>
            <a:off x="5708400" y="3041400"/>
            <a:ext cx="1080000" cy="1080000"/>
          </a:xfrm>
          <a:custGeom>
            <a:avLst/>
            <a:gdLst>
              <a:gd name="connsiteX0" fmla="*/ 540000 w 1080000"/>
              <a:gd name="connsiteY0" fmla="*/ 0 h 1080000"/>
              <a:gd name="connsiteX1" fmla="*/ 1080000 w 1080000"/>
              <a:gd name="connsiteY1" fmla="*/ 540000 h 1080000"/>
              <a:gd name="connsiteX2" fmla="*/ 540000 w 1080000"/>
              <a:gd name="connsiteY2" fmla="*/ 1080000 h 1080000"/>
              <a:gd name="connsiteX3" fmla="*/ 0 w 1080000"/>
              <a:gd name="connsiteY3" fmla="*/ 540000 h 1080000"/>
              <a:gd name="connsiteX4" fmla="*/ 540000 w 1080000"/>
              <a:gd name="connsiteY4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0000" h="1080000">
                <a:moveTo>
                  <a:pt x="540000" y="0"/>
                </a:moveTo>
                <a:cubicBezTo>
                  <a:pt x="838234" y="0"/>
                  <a:pt x="1080000" y="241766"/>
                  <a:pt x="1080000" y="540000"/>
                </a:cubicBezTo>
                <a:cubicBezTo>
                  <a:pt x="1080000" y="838234"/>
                  <a:pt x="838234" y="1080000"/>
                  <a:pt x="540000" y="1080000"/>
                </a:cubicBezTo>
                <a:cubicBezTo>
                  <a:pt x="241766" y="1080000"/>
                  <a:pt x="0" y="838234"/>
                  <a:pt x="0" y="540000"/>
                </a:cubicBezTo>
                <a:cubicBezTo>
                  <a:pt x="0" y="241766"/>
                  <a:pt x="241766" y="0"/>
                  <a:pt x="540000" y="0"/>
                </a:cubicBezTo>
                <a:close/>
              </a:path>
            </a:pathLst>
          </a:custGeom>
        </p:spPr>
      </p:pic>
      <p:pic>
        <p:nvPicPr>
          <p:cNvPr id="56" name="X 13c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7" name="X 13b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5000">
        <p:fade/>
      </p:transition>
    </mc:Choice>
    <mc:Fallback xmlns="">
      <p:transition spd="slow" advClick="0" advTm="7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4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4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500"/>
                            </p:stCondLst>
                            <p:childTnLst>
                              <p:par>
                                <p:cTn id="56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750"/>
                            </p:stCondLst>
                            <p:childTnLst>
                              <p:par>
                                <p:cTn id="63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750"/>
                            </p:stCondLst>
                            <p:childTnLst>
                              <p:par>
                                <p:cTn id="70" presetID="3" presetClass="entr" presetSubtype="5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4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2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250"/>
                            </p:stCondLst>
                            <p:childTnLst>
                              <p:par>
                                <p:cTn id="77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2" dur="4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8250"/>
                            </p:stCondLst>
                            <p:childTnLst>
                              <p:par>
                                <p:cTn id="84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9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750"/>
                            </p:stCondLst>
                            <p:childTnLst>
                              <p:par>
                                <p:cTn id="106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1750"/>
                            </p:stCondLst>
                            <p:childTnLst>
                              <p:par>
                                <p:cTn id="1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5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Y 2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5" name="Y 2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6" name="Y 3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7" name="Y 3b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8" name="Y 4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9" name="Y 4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" name="Y 5a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1" name="Y 5b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6" name="Y 6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7" name="Y 6b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0" name="Y 7a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1" name="Y 7b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2" name="Y 8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4" name="Y 9a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5" name="Y 9b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8" name="Y 10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2" name="Rá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97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7000">
        <p:fade/>
      </p:transition>
    </mc:Choice>
    <mc:Fallback xmlns="">
      <p:transition spd="slow" advClick="0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4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3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500"/>
                            </p:stCondLst>
                            <p:childTnLst>
                              <p:par>
                                <p:cTn id="40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0"/>
                            </p:stCondLst>
                            <p:childTnLst>
                              <p:par>
                                <p:cTn id="5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000"/>
                            </p:stCondLst>
                            <p:childTnLst>
                              <p:par>
                                <p:cTn id="67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3000"/>
                            </p:stCondLst>
                            <p:childTnLst>
                              <p:par>
                                <p:cTn id="74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 1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A 1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A 1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RA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1787799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ŠPA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1352921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A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9036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SVK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81" y="464302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lačidlo FRA">
            <a:hlinkClick r:id="rId12" action="ppaction://hlinksldjump" highlightClick="1"/>
          </p:cNvPr>
          <p:cNvSpPr/>
          <p:nvPr/>
        </p:nvSpPr>
        <p:spPr>
          <a:xfrm rot="21570732">
            <a:off x="539194" y="1762516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2" name="Tlačidlo ŠPA">
            <a:hlinkClick r:id="rId13" action="ppaction://hlinksldjump" highlightClick="1"/>
          </p:cNvPr>
          <p:cNvSpPr/>
          <p:nvPr/>
        </p:nvSpPr>
        <p:spPr>
          <a:xfrm rot="21570732">
            <a:off x="545849" y="1332029"/>
            <a:ext cx="570029" cy="4023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3" name="Tlačidlo ANG">
            <a:hlinkClick r:id="rId14" action="ppaction://hlinksldjump" highlightClick="1"/>
          </p:cNvPr>
          <p:cNvSpPr/>
          <p:nvPr/>
        </p:nvSpPr>
        <p:spPr>
          <a:xfrm rot="21580317">
            <a:off x="538576" y="896961"/>
            <a:ext cx="577922" cy="37998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Tlačidlo SVK">
            <a:hlinkClick r:id="rId15" action="ppaction://hlinksldjump" highlightClick="1"/>
          </p:cNvPr>
          <p:cNvSpPr/>
          <p:nvPr/>
        </p:nvSpPr>
        <p:spPr>
          <a:xfrm rot="21568067">
            <a:off x="541882" y="438007"/>
            <a:ext cx="573795" cy="4125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5111897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500"/>
                            </p:stCondLst>
                            <p:childTnLst>
                              <p:par>
                                <p:cTn id="68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repeatCount="50000" accel="40000" decel="40000" autoRev="1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5" name="Názov"/>
          <p:cNvSpPr txBox="1"/>
          <p:nvPr/>
        </p:nvSpPr>
        <p:spPr>
          <a:xfrm>
            <a:off x="8191034" y="3377747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Zádielska tiesňava</a:t>
            </a:r>
          </a:p>
        </p:txBody>
      </p:sp>
      <p:sp>
        <p:nvSpPr>
          <p:cNvPr id="11" name="Ďalej"/>
          <p:cNvSpPr/>
          <p:nvPr/>
        </p:nvSpPr>
        <p:spPr>
          <a:xfrm>
            <a:off x="10759632" y="6202811"/>
            <a:ext cx="1010072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ZÁVER</a:t>
            </a:r>
          </a:p>
        </p:txBody>
      </p:sp>
      <p:sp>
        <p:nvSpPr>
          <p:cNvPr id="2" name="Pokračovanie">
            <a:hlinkClick r:id="" action="ppaction://hlinkshowjump?jump=lastslide" highlightClick="1"/>
          </p:cNvPr>
          <p:cNvSpPr/>
          <p:nvPr/>
        </p:nvSpPr>
        <p:spPr>
          <a:xfrm>
            <a:off x="10900458" y="6013048"/>
            <a:ext cx="729205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 hidden="1"/>
          <p:cNvSpPr/>
          <p:nvPr/>
        </p:nvSpPr>
        <p:spPr>
          <a:xfrm>
            <a:off x="10716769" y="6202811"/>
            <a:ext cx="1010072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KONIEC</a:t>
            </a:r>
          </a:p>
        </p:txBody>
      </p:sp>
      <p:sp>
        <p:nvSpPr>
          <p:cNvPr id="3" name="Ukončenie" hidden="1">
            <a:hlinkClick r:id="" action="ppaction://hlinkshowjump?jump=endshow" highlightClick="1"/>
          </p:cNvPr>
          <p:cNvSpPr/>
          <p:nvPr/>
        </p:nvSpPr>
        <p:spPr>
          <a:xfrm>
            <a:off x="10716769" y="5943600"/>
            <a:ext cx="948957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Vďaka za pozornosť a do skorého videnia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...</a:t>
            </a:r>
            <a:endParaRPr lang="sk-SK" sz="3200">
              <a:ln w="3175">
                <a:solidFill>
                  <a:schemeClr val="tx1"/>
                </a:solidFill>
              </a:ln>
              <a:solidFill>
                <a:srgbClr val="FFBD8D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Hudba :		Fapy Lafertin Quartet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Fotografie : 	súkromné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E-mail :		pista2011@gmail.com        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Zostavil :		Steve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Rok :		2017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Nekomerčná prezentácia!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SVK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04" y="108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1034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5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70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1" grpId="1"/>
      <p:bldP spid="14" grpId="0"/>
      <p:bldP spid="14" grpId="1"/>
      <p:bldP spid="5" grpId="0"/>
      <p:bldP spid="5" grpId="1"/>
      <p:bldP spid="6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hlinkClick r:id="" action="ppaction://noaction" highlightClick="1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actionButtonBlank">
            <a:avLst/>
          </a:prstGeom>
        </p:spPr>
      </p:pic>
      <p:sp>
        <p:nvSpPr>
          <p:cNvPr id="10" name="Ďalej">
            <a:hlinkClick r:id="" action="ppaction://noaction" highlightClick="1"/>
          </p:cNvPr>
          <p:cNvSpPr/>
          <p:nvPr/>
        </p:nvSpPr>
        <p:spPr>
          <a:xfrm>
            <a:off x="10876483" y="6202811"/>
            <a:ext cx="850357" cy="298543"/>
          </a:xfrm>
          <a:prstGeom prst="actionButtonBlank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NEXT</a:t>
            </a:r>
          </a:p>
        </p:txBody>
      </p:sp>
      <p:sp>
        <p:nvSpPr>
          <p:cNvPr id="2" name="Pokračovanie">
            <a:hlinkClick r:id="" action="ppaction://hlinkshowjump?jump=lastslide" highlightClick="1"/>
          </p:cNvPr>
          <p:cNvSpPr/>
          <p:nvPr/>
        </p:nvSpPr>
        <p:spPr>
          <a:xfrm>
            <a:off x="10876483" y="5985164"/>
            <a:ext cx="850357" cy="51619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 hidden="1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400" b="1" spc="45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3" name="Ukončenie" hidden="1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Thanks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for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your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attention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and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see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you</a:t>
            </a:r>
            <a:r>
              <a:rPr lang="en-US" sz="3200">
                <a:ln w="3175">
                  <a:solidFill>
                    <a:schemeClr val="tx1"/>
                  </a:solidFill>
                </a:ln>
                <a:latin typeface="Castanet" pitchFamily="2" charset="0"/>
              </a:rPr>
              <a:t> </a:t>
            </a:r>
            <a:r>
              <a:rPr lang="en-US" sz="3200">
                <a:ln w="3175">
                  <a:solidFill>
                    <a:schemeClr val="tx1"/>
                  </a:solidFill>
                </a:ln>
                <a:solidFill>
                  <a:srgbClr val="FFBD8D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soon...</a:t>
            </a:r>
            <a:endParaRPr lang="sk-SK" sz="3200">
              <a:ln w="3175">
                <a:solidFill>
                  <a:schemeClr val="tx1"/>
                </a:solidFill>
              </a:ln>
              <a:solidFill>
                <a:srgbClr val="FFBD8D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Music :		Fapy Lafertin Quartet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Photos : 		private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E-mail :		pista2011@gmail.com        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Arranged by :	Steve</a:t>
            </a:r>
          </a:p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Year :		2017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>
                <a:solidFill>
                  <a:schemeClr val="accent2">
                    <a:lumMod val="60000"/>
                    <a:lumOff val="40000"/>
                  </a:schemeClr>
                </a:solidFill>
              </a:rPr>
              <a:t>Non-commercial presentation!</a:t>
            </a:r>
            <a:endParaRPr lang="sk-SK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473162" y="3377747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Zádiel Gorge</a:t>
            </a:r>
          </a:p>
        </p:txBody>
      </p:sp>
      <p:pic>
        <p:nvPicPr>
          <p:cNvPr id="15" name="A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90" y="108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1299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2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2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52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72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Ďalej"/>
          <p:cNvSpPr/>
          <p:nvPr/>
        </p:nvSpPr>
        <p:spPr>
          <a:xfrm>
            <a:off x="10876482" y="6202810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45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oper Std Black" pitchFamily="18" charset="0"/>
                <a:ea typeface="+mn-ea"/>
                <a:cs typeface="+mn-cs"/>
              </a:rPr>
              <a:t>CONT.</a:t>
            </a:r>
          </a:p>
        </p:txBody>
      </p:sp>
      <p:sp>
        <p:nvSpPr>
          <p:cNvPr id="2" name="Pokračovanie">
            <a:hlinkClick r:id="" action="ppaction://hlinkshowjump?jump=lastslide" highlightClick="1"/>
          </p:cNvPr>
          <p:cNvSpPr/>
          <p:nvPr/>
        </p:nvSpPr>
        <p:spPr>
          <a:xfrm>
            <a:off x="10923373" y="6047750"/>
            <a:ext cx="742353" cy="45360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 hidden="1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400" b="1" spc="45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FINAL</a:t>
            </a:r>
            <a:endParaRPr kumimoji="0" lang="sk-SK" sz="1400" b="1" i="0" u="none" strike="noStrike" kern="1200" cap="none" spc="45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ooper Std Black" pitchFamily="18" charset="0"/>
              <a:ea typeface="+mn-ea"/>
              <a:cs typeface="+mn-cs"/>
            </a:endParaRPr>
          </a:p>
        </p:txBody>
      </p:sp>
      <p:sp>
        <p:nvSpPr>
          <p:cNvPr id="3" name="Ukončenie" hidden="1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ES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Gracias por su atención y hasta pronto</a:t>
            </a:r>
            <a:r>
              <a:rPr kumimoji="0" lang="en-US" sz="3200" b="0" i="0" u="none" strike="noStrike" kern="1200" cap="none" spc="0" normalizeH="0" baseline="0" noProof="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stanet" pitchFamily="2" charset="0"/>
                <a:ea typeface="+mn-ea"/>
                <a:cs typeface="+mn-cs"/>
              </a:rPr>
              <a:t>...</a:t>
            </a:r>
            <a:endParaRPr kumimoji="0" lang="sk-SK" sz="3200" b="0" i="0" u="none" strike="noStrike" kern="1200" cap="none" spc="0" normalizeH="0" baseline="0" noProof="0">
              <a:ln w="3175">
                <a:solidFill>
                  <a:prstClr val="black"/>
                </a:solidFill>
              </a:ln>
              <a:solidFill>
                <a:srgbClr val="FFBD8D"/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Música :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Fapy Lafertin Quartet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  <a:latin typeface="Calibri" panose="020F0502020204030204"/>
              </a:rPr>
              <a:t>F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otos : 		privadas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E-mail :		pista2011@gmail.com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Selección:		Steve</a:t>
            </a:r>
          </a:p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Año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2017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¡Presentación no comercial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152562" y="3377747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Garganta de Zádiel</a:t>
            </a:r>
          </a:p>
        </p:txBody>
      </p:sp>
      <p:pic>
        <p:nvPicPr>
          <p:cNvPr id="15" name="ŠP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024" y="108000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3933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9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9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49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69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Ďalej"/>
          <p:cNvSpPr/>
          <p:nvPr/>
        </p:nvSpPr>
        <p:spPr>
          <a:xfrm>
            <a:off x="10876482" y="6202810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1200" cap="none" spc="45" normalizeH="0" baseline="0" noProof="0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Cooper Std Black" pitchFamily="18" charset="0"/>
                <a:ea typeface="+mn-ea"/>
                <a:cs typeface="+mn-cs"/>
              </a:rPr>
              <a:t>CONT.</a:t>
            </a:r>
          </a:p>
        </p:txBody>
      </p:sp>
      <p:sp>
        <p:nvSpPr>
          <p:cNvPr id="2" name="Pokračovanie">
            <a:hlinkClick r:id="" action="ppaction://hlinkshowjump?jump=lastslide" highlightClick="1"/>
          </p:cNvPr>
          <p:cNvSpPr/>
          <p:nvPr/>
        </p:nvSpPr>
        <p:spPr>
          <a:xfrm>
            <a:off x="10923373" y="6047750"/>
            <a:ext cx="742353" cy="45360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4" name="Koniec" hidden="1"/>
          <p:cNvSpPr/>
          <p:nvPr/>
        </p:nvSpPr>
        <p:spPr>
          <a:xfrm>
            <a:off x="10876483" y="6202811"/>
            <a:ext cx="850357" cy="298543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8229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400" b="1" spc="45">
                <a:ln w="3175">
                  <a:noFill/>
                </a:ln>
                <a:solidFill>
                  <a:srgbClr val="ED7D31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FIN</a:t>
            </a:r>
            <a:endParaRPr kumimoji="0" lang="sk-SK" sz="1400" b="1" i="0" u="none" strike="noStrike" kern="1200" cap="none" spc="45" normalizeH="0" baseline="0" noProof="0">
              <a:ln w="3175">
                <a:noFill/>
              </a:ln>
              <a:solidFill>
                <a:srgbClr val="ED7D31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Cooper Std Black" pitchFamily="18" charset="0"/>
              <a:ea typeface="+mn-ea"/>
              <a:cs typeface="+mn-cs"/>
            </a:endParaRPr>
          </a:p>
        </p:txBody>
      </p:sp>
      <p:sp>
        <p:nvSpPr>
          <p:cNvPr id="3" name="Ukončenie" hidden="1">
            <a:hlinkClick r:id="" action="ppaction://hlinkshowjump?jump=endshow" highlightClick="1"/>
          </p:cNvPr>
          <p:cNvSpPr/>
          <p:nvPr/>
        </p:nvSpPr>
        <p:spPr>
          <a:xfrm>
            <a:off x="10876483" y="5850294"/>
            <a:ext cx="789243" cy="65106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zlúčenie"/>
          <p:cNvSpPr txBox="1"/>
          <p:nvPr/>
        </p:nvSpPr>
        <p:spPr>
          <a:xfrm>
            <a:off x="569167" y="5557906"/>
            <a:ext cx="815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Merci pour votre attention et </a:t>
            </a:r>
            <a:r>
              <a:rPr lang="sk-SK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á</a:t>
            </a:r>
            <a:r>
              <a:rPr lang="fr-FR" sz="3200">
                <a:ln w="3175">
                  <a:solidFill>
                    <a:prstClr val="black"/>
                  </a:solidFill>
                </a:ln>
                <a:solidFill>
                  <a:srgbClr val="FFBD8D"/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 bientôt ...</a:t>
            </a:r>
            <a:endParaRPr kumimoji="0" lang="sk-SK" sz="3200" b="0" i="0" u="none" strike="noStrike" kern="1200" cap="none" spc="0" normalizeH="0" baseline="0" noProof="0">
              <a:ln w="3175">
                <a:solidFill>
                  <a:prstClr val="black"/>
                </a:solidFill>
              </a:ln>
              <a:solidFill>
                <a:srgbClr val="FFBD8D"/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sp>
        <p:nvSpPr>
          <p:cNvPr id="6" name="Informácie"/>
          <p:cNvSpPr txBox="1"/>
          <p:nvPr/>
        </p:nvSpPr>
        <p:spPr>
          <a:xfrm>
            <a:off x="634482" y="3902543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Musique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Fapy Lafertin Quartet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Images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: 		</a:t>
            </a: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privés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E-mail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pista2011@gmail.com        </a:t>
            </a:r>
          </a:p>
          <a:p>
            <a:pPr lvl="0">
              <a:defRPr/>
            </a:pPr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Arrange par :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Steve</a:t>
            </a:r>
          </a:p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Année 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		2017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Komercia"/>
          <p:cNvSpPr txBox="1"/>
          <p:nvPr/>
        </p:nvSpPr>
        <p:spPr>
          <a:xfrm>
            <a:off x="569167" y="550506"/>
            <a:ext cx="3265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sk-SK" i="1">
                <a:solidFill>
                  <a:srgbClr val="ED7D31">
                    <a:lumMod val="60000"/>
                    <a:lumOff val="40000"/>
                  </a:srgbClr>
                </a:solidFill>
              </a:rPr>
              <a:t>Présentation non commerciale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srgbClr val="ED7D31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Kresb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900" y="460662"/>
            <a:ext cx="5007826" cy="2829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Názov"/>
          <p:cNvSpPr txBox="1"/>
          <p:nvPr/>
        </p:nvSpPr>
        <p:spPr>
          <a:xfrm>
            <a:off x="8267978" y="3377747"/>
            <a:ext cx="1787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>
                <a:ln w="3175"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stanet" pitchFamily="2" charset="0"/>
              </a:rPr>
              <a:t>Gorges du Zádiel</a:t>
            </a:r>
          </a:p>
        </p:txBody>
      </p:sp>
      <p:pic>
        <p:nvPicPr>
          <p:cNvPr id="15" name="FRA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96" y="1080000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5940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112E-17 7.40741E-7 L 0.00521 -0.0162 " pathEditMode="relative" rAng="0" ptsTypes="AA">
                                      <p:cBhvr>
                                        <p:cTn id="4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4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55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7000"/>
                            </p:stCondLst>
                            <p:childTnLst>
                              <p:par>
                                <p:cTn id="67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2.59259E-6 L -3.125E-6 -0.02176 " pathEditMode="relative" rAng="0" ptsTypes="AA">
                                      <p:cBhvr>
                                        <p:cTn id="6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8"/>
                                    </p:animMotion>
                                    <p:animRot by="15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4" grpId="0"/>
      <p:bldP spid="14" grpId="1"/>
      <p:bldP spid="5" grpId="0"/>
      <p:bldP spid="5" grpId="1"/>
      <p:bldP spid="6" grpId="0"/>
      <p:bldP spid="4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2" y="1600008"/>
            <a:ext cx="12192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2" y="1828992"/>
            <a:ext cx="12192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922" y="1"/>
            <a:ext cx="6503041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2" y="1905321"/>
            <a:ext cx="12192000" cy="2625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" altLang="sk-SK" sz="66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9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522240" y="4696334"/>
            <a:ext cx="3555840" cy="179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_tradnl" altLang="sk-SK" sz="2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20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es-ES" altLang="sk-SK" sz="20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1" y="4339176"/>
            <a:ext cx="31488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82" y="4931078"/>
            <a:ext cx="1626241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97247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505328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038185"/>
            <a:ext cx="7104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57248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8566548" y="5857057"/>
            <a:ext cx="2784310" cy="640280"/>
          </a:xfrm>
          <a:prstGeom prst="rect">
            <a:avLst/>
          </a:prstGeom>
          <a:noFill/>
        </p:spPr>
        <p:txBody>
          <a:bodyPr lIns="100684" tIns="50344" rIns="100684" bIns="50344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r>
              <a:rPr lang="sk-SK" sz="3500" b="1" spc="55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8208001" y="5733244"/>
            <a:ext cx="350208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8052482" y="5573385"/>
            <a:ext cx="381312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609</Words>
  <Application>Microsoft Office PowerPoint</Application>
  <PresentationFormat>Vlastná</PresentationFormat>
  <Paragraphs>88</Paragraphs>
  <Slides>18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11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18</vt:i4>
      </vt:variant>
    </vt:vector>
  </HeadingPairs>
  <TitlesOfParts>
    <vt:vector size="32" baseType="lpstr">
      <vt:lpstr>Arial</vt:lpstr>
      <vt:lpstr>MS Gothic</vt:lpstr>
      <vt:lpstr>Book Antiqua</vt:lpstr>
      <vt:lpstr>Wingdings</vt:lpstr>
      <vt:lpstr>Calibri</vt:lpstr>
      <vt:lpstr>BalloPEEExtBol</vt:lpstr>
      <vt:lpstr>Calibri Light</vt:lpstr>
      <vt:lpstr>Cooper Std Black</vt:lpstr>
      <vt:lpstr>Kristen ITC</vt:lpstr>
      <vt:lpstr>Arabia CE</vt:lpstr>
      <vt:lpstr>Castanet</vt:lpstr>
      <vt:lpstr>Motív balíka Office</vt:lpstr>
      <vt:lpstr>3_Motív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2</cp:revision>
  <dcterms:created xsi:type="dcterms:W3CDTF">2017-03-27T15:41:00Z</dcterms:created>
  <dcterms:modified xsi:type="dcterms:W3CDTF">2017-05-22T14:53:43Z</dcterms:modified>
</cp:coreProperties>
</file>