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Lst>
  <p:notesMasterIdLst>
    <p:notesMasterId r:id="rId50"/>
  </p:notesMasterIdLst>
  <p:sldIdLst>
    <p:sldId id="388" r:id="rId3"/>
    <p:sldId id="396" r:id="rId4"/>
    <p:sldId id="391" r:id="rId5"/>
    <p:sldId id="498" r:id="rId6"/>
    <p:sldId id="553" r:id="rId7"/>
    <p:sldId id="522" r:id="rId8"/>
    <p:sldId id="526" r:id="rId9"/>
    <p:sldId id="501" r:id="rId10"/>
    <p:sldId id="510" r:id="rId11"/>
    <p:sldId id="503" r:id="rId12"/>
    <p:sldId id="515" r:id="rId13"/>
    <p:sldId id="538" r:id="rId14"/>
    <p:sldId id="516" r:id="rId15"/>
    <p:sldId id="527" r:id="rId16"/>
    <p:sldId id="496" r:id="rId17"/>
    <p:sldId id="507" r:id="rId18"/>
    <p:sldId id="532" r:id="rId19"/>
    <p:sldId id="514" r:id="rId20"/>
    <p:sldId id="493" r:id="rId21"/>
    <p:sldId id="518" r:id="rId22"/>
    <p:sldId id="499" r:id="rId23"/>
    <p:sldId id="500" r:id="rId24"/>
    <p:sldId id="525" r:id="rId25"/>
    <p:sldId id="529" r:id="rId26"/>
    <p:sldId id="506" r:id="rId27"/>
    <p:sldId id="521" r:id="rId28"/>
    <p:sldId id="524" r:id="rId29"/>
    <p:sldId id="535" r:id="rId30"/>
    <p:sldId id="508" r:id="rId31"/>
    <p:sldId id="543" r:id="rId32"/>
    <p:sldId id="552" r:id="rId33"/>
    <p:sldId id="502" r:id="rId34"/>
    <p:sldId id="517" r:id="rId35"/>
    <p:sldId id="530" r:id="rId36"/>
    <p:sldId id="505" r:id="rId37"/>
    <p:sldId id="511" r:id="rId38"/>
    <p:sldId id="554" r:id="rId39"/>
    <p:sldId id="536" r:id="rId40"/>
    <p:sldId id="537" r:id="rId41"/>
    <p:sldId id="549" r:id="rId42"/>
    <p:sldId id="547" r:id="rId43"/>
    <p:sldId id="548" r:id="rId44"/>
    <p:sldId id="541" r:id="rId45"/>
    <p:sldId id="534" r:id="rId46"/>
    <p:sldId id="531" r:id="rId47"/>
    <p:sldId id="406" r:id="rId48"/>
    <p:sldId id="268" r:id="rId49"/>
  </p:sldIdLst>
  <p:sldSz cx="12606338" cy="7091363"/>
  <p:notesSz cx="6858000" cy="9144000"/>
  <p:embeddedFontLst>
    <p:embeddedFont>
      <p:font typeface="Arabia CE" pitchFamily="2" charset="0"/>
      <p:regular r:id="rId51"/>
    </p:embeddedFont>
    <p:embeddedFont>
      <p:font typeface="BalloPEEExtBol" pitchFamily="2" charset="0"/>
      <p:regular r:id="rId52"/>
    </p:embeddedFont>
    <p:embeddedFont>
      <p:font typeface="Brooklyn CE" pitchFamily="2" charset="0"/>
      <p:italic r:id="rId53"/>
    </p:embeddedFont>
    <p:embeddedFont>
      <p:font typeface="Calibri" panose="020F0502020204030204" pitchFamily="34" charset="0"/>
      <p:regular r:id="rId54"/>
      <p:bold r:id="rId55"/>
      <p:italic r:id="rId56"/>
      <p:boldItalic r:id="rId57"/>
    </p:embeddedFont>
    <p:embeddedFont>
      <p:font typeface="Calibri Light" panose="020F0302020204030204" pitchFamily="34" charset="0"/>
      <p:regular r:id="rId58"/>
      <p:italic r:id="rId59"/>
    </p:embeddedFont>
    <p:embeddedFont>
      <p:font typeface="Castanet" pitchFamily="2" charset="0"/>
      <p:regular r:id="rId60"/>
    </p:embeddedFont>
    <p:embeddedFont>
      <p:font typeface="EucrosiaUPC" panose="02020603050405020304" pitchFamily="18" charset="-34"/>
      <p:regular r:id="rId61"/>
      <p:bold r:id="rId62"/>
      <p:italic r:id="rId63"/>
      <p:boldItalic r:id="rId64"/>
    </p:embeddedFont>
    <p:embeddedFont>
      <p:font typeface="Kristen ITC" panose="03050502040202030202" pitchFamily="66" charset="0"/>
      <p:regular r:id="rId6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WOCyv5i/lk1ICedlzPOCQ==" hashData="K/BMJ9MX+vbNG+btm8PMcbzgJVwPWnu9SWcWcTbroXtb8XRwX1qt6LfXPcmAM94Hg/Gu3wyNpIiWNcMtNiOmF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B654"/>
    <a:srgbClr val="CB890A"/>
    <a:srgbClr val="FFFF00"/>
    <a:srgbClr val="632D09"/>
    <a:srgbClr val="883414"/>
    <a:srgbClr val="F9E7A2"/>
    <a:srgbClr val="2F5597"/>
    <a:srgbClr val="C1D1EB"/>
    <a:srgbClr val="E8EEF8"/>
    <a:srgbClr val="97B0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934" autoAdjust="0"/>
    <p:restoredTop sz="94660"/>
  </p:normalViewPr>
  <p:slideViewPr>
    <p:cSldViewPr snapToGrid="0">
      <p:cViewPr varScale="1">
        <p:scale>
          <a:sx n="99" d="100"/>
          <a:sy n="99" d="100"/>
        </p:scale>
        <p:origin x="84" y="300"/>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font" Target="fonts/font13.fntdata"/><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font" Target="fonts/font15.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6.fntdata"/><Relationship Id="rId64" Type="http://schemas.openxmlformats.org/officeDocument/2006/relationships/font" Target="fonts/font14.fntdata"/><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1.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9.fntdata"/><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4.fntdata"/><Relationship Id="rId62" Type="http://schemas.openxmlformats.org/officeDocument/2006/relationships/font" Target="fonts/font1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1E7A50-5F8B-4413-BD1C-6E70BD24CAC7}" type="datetimeFigureOut">
              <a:rPr lang="sk-SK" smtClean="0"/>
              <a:t>13. 10. 2020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BB5142-2A1E-4325-AB40-834AEE290F85}" type="slidenum">
              <a:rPr lang="sk-SK" smtClean="0"/>
              <a:t>‹#›</a:t>
            </a:fld>
            <a:endParaRPr lang="sk-SK"/>
          </a:p>
        </p:txBody>
      </p:sp>
    </p:spTree>
    <p:extLst>
      <p:ext uri="{BB962C8B-B14F-4D97-AF65-F5344CB8AC3E}">
        <p14:creationId xmlns:p14="http://schemas.microsoft.com/office/powerpoint/2010/main" val="2789101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75792" y="1160555"/>
            <a:ext cx="9454754" cy="2468845"/>
          </a:xfrm>
        </p:spPr>
        <p:txBody>
          <a:bodyPr anchor="b"/>
          <a:lstStyle>
            <a:lvl1pPr algn="ctr">
              <a:defRPr sz="6204"/>
            </a:lvl1pPr>
          </a:lstStyle>
          <a:p>
            <a:r>
              <a:rPr lang="sk-SK"/>
              <a:t>Kliknutím upravte štýl predlohy nadpisu</a:t>
            </a:r>
            <a:endParaRPr lang="en-US" dirty="0"/>
          </a:p>
        </p:txBody>
      </p:sp>
      <p:sp>
        <p:nvSpPr>
          <p:cNvPr id="3" name="Subtitle 2"/>
          <p:cNvSpPr>
            <a:spLocks noGrp="1"/>
          </p:cNvSpPr>
          <p:nvPr>
            <p:ph type="subTitle" idx="1"/>
          </p:nvPr>
        </p:nvSpPr>
        <p:spPr>
          <a:xfrm>
            <a:off x="1575792" y="3724608"/>
            <a:ext cx="9454754" cy="1712104"/>
          </a:xfrm>
        </p:spPr>
        <p:txBody>
          <a:bodyPr/>
          <a:lstStyle>
            <a:lvl1pPr marL="0" indent="0" algn="ctr">
              <a:buNone/>
              <a:defRPr sz="2482"/>
            </a:lvl1pPr>
            <a:lvl2pPr marL="472745" indent="0" algn="ctr">
              <a:buNone/>
              <a:defRPr sz="2068"/>
            </a:lvl2pPr>
            <a:lvl3pPr marL="945490" indent="0" algn="ctr">
              <a:buNone/>
              <a:defRPr sz="1861"/>
            </a:lvl3pPr>
            <a:lvl4pPr marL="1418234" indent="0" algn="ctr">
              <a:buNone/>
              <a:defRPr sz="1654"/>
            </a:lvl4pPr>
            <a:lvl5pPr marL="1890979" indent="0" algn="ctr">
              <a:buNone/>
              <a:defRPr sz="1654"/>
            </a:lvl5pPr>
            <a:lvl6pPr marL="2363724" indent="0" algn="ctr">
              <a:buNone/>
              <a:defRPr sz="1654"/>
            </a:lvl6pPr>
            <a:lvl7pPr marL="2836469" indent="0" algn="ctr">
              <a:buNone/>
              <a:defRPr sz="1654"/>
            </a:lvl7pPr>
            <a:lvl8pPr marL="3309214" indent="0" algn="ctr">
              <a:buNone/>
              <a:defRPr sz="1654"/>
            </a:lvl8pPr>
            <a:lvl9pPr marL="3781958" indent="0" algn="ctr">
              <a:buNone/>
              <a:defRPr sz="1654"/>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13043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844486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60120" y="1767917"/>
            <a:ext cx="10872967" cy="2949810"/>
          </a:xfrm>
        </p:spPr>
        <p:txBody>
          <a:bodyPr anchor="b"/>
          <a:lstStyle>
            <a:lvl1pPr>
              <a:defRPr sz="6204"/>
            </a:lvl1pPr>
          </a:lstStyle>
          <a:p>
            <a:r>
              <a:rPr lang="sk-SK"/>
              <a:t>Kliknutím upravte štýl predlohy nadpisu</a:t>
            </a:r>
            <a:endParaRPr lang="en-US" dirty="0"/>
          </a:p>
        </p:txBody>
      </p:sp>
      <p:sp>
        <p:nvSpPr>
          <p:cNvPr id="3" name="Text Placeholder 2"/>
          <p:cNvSpPr>
            <a:spLocks noGrp="1"/>
          </p:cNvSpPr>
          <p:nvPr>
            <p:ph type="body" idx="1"/>
          </p:nvPr>
        </p:nvSpPr>
        <p:spPr>
          <a:xfrm>
            <a:off x="860120" y="4745633"/>
            <a:ext cx="10872967" cy="1551235"/>
          </a:xfrm>
        </p:spPr>
        <p:txBody>
          <a:bodyPr/>
          <a:lstStyle>
            <a:lvl1pPr marL="0" indent="0">
              <a:buNone/>
              <a:defRPr sz="2482">
                <a:solidFill>
                  <a:schemeClr val="tx1">
                    <a:tint val="75000"/>
                  </a:schemeClr>
                </a:solidFill>
              </a:defRPr>
            </a:lvl1pPr>
            <a:lvl2pPr marL="472745" indent="0">
              <a:buNone/>
              <a:defRPr sz="2068">
                <a:solidFill>
                  <a:schemeClr val="tx1">
                    <a:tint val="75000"/>
                  </a:schemeClr>
                </a:solidFill>
              </a:defRPr>
            </a:lvl2pPr>
            <a:lvl3pPr marL="945490" indent="0">
              <a:buNone/>
              <a:defRPr sz="1861">
                <a:solidFill>
                  <a:schemeClr val="tx1">
                    <a:tint val="75000"/>
                  </a:schemeClr>
                </a:solidFill>
              </a:defRPr>
            </a:lvl3pPr>
            <a:lvl4pPr marL="1418234" indent="0">
              <a:buNone/>
              <a:defRPr sz="1654">
                <a:solidFill>
                  <a:schemeClr val="tx1">
                    <a:tint val="75000"/>
                  </a:schemeClr>
                </a:solidFill>
              </a:defRPr>
            </a:lvl4pPr>
            <a:lvl5pPr marL="1890979" indent="0">
              <a:buNone/>
              <a:defRPr sz="1654">
                <a:solidFill>
                  <a:schemeClr val="tx1">
                    <a:tint val="75000"/>
                  </a:schemeClr>
                </a:solidFill>
              </a:defRPr>
            </a:lvl5pPr>
            <a:lvl6pPr marL="2363724" indent="0">
              <a:buNone/>
              <a:defRPr sz="1654">
                <a:solidFill>
                  <a:schemeClr val="tx1">
                    <a:tint val="75000"/>
                  </a:schemeClr>
                </a:solidFill>
              </a:defRPr>
            </a:lvl6pPr>
            <a:lvl7pPr marL="2836469" indent="0">
              <a:buNone/>
              <a:defRPr sz="1654">
                <a:solidFill>
                  <a:schemeClr val="tx1">
                    <a:tint val="75000"/>
                  </a:schemeClr>
                </a:solidFill>
              </a:defRPr>
            </a:lvl7pPr>
            <a:lvl8pPr marL="3309214" indent="0">
              <a:buNone/>
              <a:defRPr sz="1654">
                <a:solidFill>
                  <a:schemeClr val="tx1">
                    <a:tint val="75000"/>
                  </a:schemeClr>
                </a:solidFill>
              </a:defRPr>
            </a:lvl8pPr>
            <a:lvl9pPr marL="3781958" indent="0">
              <a:buNone/>
              <a:defRPr sz="1654">
                <a:solidFill>
                  <a:schemeClr val="tx1">
                    <a:tint val="75000"/>
                  </a:schemeClr>
                </a:solidFill>
              </a:defRPr>
            </a:lvl9pPr>
          </a:lstStyle>
          <a:p>
            <a:pPr lvl="0"/>
            <a:r>
              <a:rPr lang="sk-SK"/>
              <a:t>Upraviť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879458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66686" y="1887747"/>
            <a:ext cx="5357694"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381958" y="1887747"/>
            <a:ext cx="5357694"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95590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68327" y="377550"/>
            <a:ext cx="10872967"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68328" y="1738369"/>
            <a:ext cx="5333071" cy="851948"/>
          </a:xfrm>
        </p:spPr>
        <p:txBody>
          <a:bodyPr anchor="b"/>
          <a:lstStyle>
            <a:lvl1pPr marL="0" indent="0">
              <a:buNone/>
              <a:defRPr sz="2482" b="1"/>
            </a:lvl1pPr>
            <a:lvl2pPr marL="472745" indent="0">
              <a:buNone/>
              <a:defRPr sz="2068" b="1"/>
            </a:lvl2pPr>
            <a:lvl3pPr marL="945490" indent="0">
              <a:buNone/>
              <a:defRPr sz="1861" b="1"/>
            </a:lvl3pPr>
            <a:lvl4pPr marL="1418234" indent="0">
              <a:buNone/>
              <a:defRPr sz="1654" b="1"/>
            </a:lvl4pPr>
            <a:lvl5pPr marL="1890979" indent="0">
              <a:buNone/>
              <a:defRPr sz="1654" b="1"/>
            </a:lvl5pPr>
            <a:lvl6pPr marL="2363724" indent="0">
              <a:buNone/>
              <a:defRPr sz="1654" b="1"/>
            </a:lvl6pPr>
            <a:lvl7pPr marL="2836469" indent="0">
              <a:buNone/>
              <a:defRPr sz="1654" b="1"/>
            </a:lvl7pPr>
            <a:lvl8pPr marL="3309214" indent="0">
              <a:buNone/>
              <a:defRPr sz="1654" b="1"/>
            </a:lvl8pPr>
            <a:lvl9pPr marL="3781958" indent="0">
              <a:buNone/>
              <a:defRPr sz="1654" b="1"/>
            </a:lvl9pPr>
          </a:lstStyle>
          <a:p>
            <a:pPr lvl="0"/>
            <a:r>
              <a:rPr lang="sk-SK"/>
              <a:t>Upraviť štýly predlohy textu</a:t>
            </a:r>
          </a:p>
        </p:txBody>
      </p:sp>
      <p:sp>
        <p:nvSpPr>
          <p:cNvPr id="4" name="Content Placeholder 3"/>
          <p:cNvSpPr>
            <a:spLocks noGrp="1"/>
          </p:cNvSpPr>
          <p:nvPr>
            <p:ph sz="half" idx="2"/>
          </p:nvPr>
        </p:nvSpPr>
        <p:spPr>
          <a:xfrm>
            <a:off x="868328" y="2590317"/>
            <a:ext cx="5333071"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381958" y="1738369"/>
            <a:ext cx="5359336" cy="851948"/>
          </a:xfrm>
        </p:spPr>
        <p:txBody>
          <a:bodyPr anchor="b"/>
          <a:lstStyle>
            <a:lvl1pPr marL="0" indent="0">
              <a:buNone/>
              <a:defRPr sz="2482" b="1"/>
            </a:lvl1pPr>
            <a:lvl2pPr marL="472745" indent="0">
              <a:buNone/>
              <a:defRPr sz="2068" b="1"/>
            </a:lvl2pPr>
            <a:lvl3pPr marL="945490" indent="0">
              <a:buNone/>
              <a:defRPr sz="1861" b="1"/>
            </a:lvl3pPr>
            <a:lvl4pPr marL="1418234" indent="0">
              <a:buNone/>
              <a:defRPr sz="1654" b="1"/>
            </a:lvl4pPr>
            <a:lvl5pPr marL="1890979" indent="0">
              <a:buNone/>
              <a:defRPr sz="1654" b="1"/>
            </a:lvl5pPr>
            <a:lvl6pPr marL="2363724" indent="0">
              <a:buNone/>
              <a:defRPr sz="1654" b="1"/>
            </a:lvl6pPr>
            <a:lvl7pPr marL="2836469" indent="0">
              <a:buNone/>
              <a:defRPr sz="1654" b="1"/>
            </a:lvl7pPr>
            <a:lvl8pPr marL="3309214" indent="0">
              <a:buNone/>
              <a:defRPr sz="1654" b="1"/>
            </a:lvl8pPr>
            <a:lvl9pPr marL="3781958" indent="0">
              <a:buNone/>
              <a:defRPr sz="1654" b="1"/>
            </a:lvl9pPr>
          </a:lstStyle>
          <a:p>
            <a:pPr lvl="0"/>
            <a:r>
              <a:rPr lang="sk-SK"/>
              <a:t>Upraviť štýly predlohy textu</a:t>
            </a:r>
          </a:p>
        </p:txBody>
      </p:sp>
      <p:sp>
        <p:nvSpPr>
          <p:cNvPr id="6" name="Content Placeholder 5"/>
          <p:cNvSpPr>
            <a:spLocks noGrp="1"/>
          </p:cNvSpPr>
          <p:nvPr>
            <p:ph sz="quarter" idx="4"/>
          </p:nvPr>
        </p:nvSpPr>
        <p:spPr>
          <a:xfrm>
            <a:off x="6381958" y="2590317"/>
            <a:ext cx="535933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13. 10. 2020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87254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13. 10. 2020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62156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13. 10. 2020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2759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68328" y="472758"/>
            <a:ext cx="4065872" cy="1654651"/>
          </a:xfrm>
        </p:spPr>
        <p:txBody>
          <a:bodyPr anchor="b"/>
          <a:lstStyle>
            <a:lvl1pPr>
              <a:defRPr sz="3309"/>
            </a:lvl1pPr>
          </a:lstStyle>
          <a:p>
            <a:r>
              <a:rPr lang="sk-SK"/>
              <a:t>Kliknutím upravte štýl predlohy nadpisu</a:t>
            </a:r>
            <a:endParaRPr lang="en-US" dirty="0"/>
          </a:p>
        </p:txBody>
      </p:sp>
      <p:sp>
        <p:nvSpPr>
          <p:cNvPr id="3" name="Content Placeholder 2"/>
          <p:cNvSpPr>
            <a:spLocks noGrp="1"/>
          </p:cNvSpPr>
          <p:nvPr>
            <p:ph idx="1"/>
          </p:nvPr>
        </p:nvSpPr>
        <p:spPr>
          <a:xfrm>
            <a:off x="5359335" y="1021025"/>
            <a:ext cx="6381959" cy="5039464"/>
          </a:xfrm>
        </p:spPr>
        <p:txBody>
          <a:bodyPr/>
          <a:lstStyle>
            <a:lvl1pPr>
              <a:defRPr sz="3309"/>
            </a:lvl1pPr>
            <a:lvl2pPr>
              <a:defRPr sz="2895"/>
            </a:lvl2pPr>
            <a:lvl3pPr>
              <a:defRPr sz="2482"/>
            </a:lvl3pPr>
            <a:lvl4pPr>
              <a:defRPr sz="2068"/>
            </a:lvl4pPr>
            <a:lvl5pPr>
              <a:defRPr sz="2068"/>
            </a:lvl5pPr>
            <a:lvl6pPr>
              <a:defRPr sz="2068"/>
            </a:lvl6pPr>
            <a:lvl7pPr>
              <a:defRPr sz="2068"/>
            </a:lvl7pPr>
            <a:lvl8pPr>
              <a:defRPr sz="2068"/>
            </a:lvl8pPr>
            <a:lvl9pPr>
              <a:defRPr sz="2068"/>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68328" y="2127409"/>
            <a:ext cx="4065872" cy="3941288"/>
          </a:xfrm>
        </p:spPr>
        <p:txBody>
          <a:bodyPr/>
          <a:lstStyle>
            <a:lvl1pPr marL="0" indent="0">
              <a:buNone/>
              <a:defRPr sz="1654"/>
            </a:lvl1pPr>
            <a:lvl2pPr marL="472745" indent="0">
              <a:buNone/>
              <a:defRPr sz="1448"/>
            </a:lvl2pPr>
            <a:lvl3pPr marL="945490" indent="0">
              <a:buNone/>
              <a:defRPr sz="1241"/>
            </a:lvl3pPr>
            <a:lvl4pPr marL="1418234" indent="0">
              <a:buNone/>
              <a:defRPr sz="1034"/>
            </a:lvl4pPr>
            <a:lvl5pPr marL="1890979" indent="0">
              <a:buNone/>
              <a:defRPr sz="1034"/>
            </a:lvl5pPr>
            <a:lvl6pPr marL="2363724" indent="0">
              <a:buNone/>
              <a:defRPr sz="1034"/>
            </a:lvl6pPr>
            <a:lvl7pPr marL="2836469" indent="0">
              <a:buNone/>
              <a:defRPr sz="1034"/>
            </a:lvl7pPr>
            <a:lvl8pPr marL="3309214" indent="0">
              <a:buNone/>
              <a:defRPr sz="1034"/>
            </a:lvl8pPr>
            <a:lvl9pPr marL="3781958" indent="0">
              <a:buNone/>
              <a:defRPr sz="1034"/>
            </a:lvl9pPr>
          </a:lstStyle>
          <a:p>
            <a:pPr lvl="0"/>
            <a:r>
              <a:rPr lang="sk-SK"/>
              <a:t>Upraviť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563905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68328" y="472758"/>
            <a:ext cx="4065872" cy="1654651"/>
          </a:xfrm>
        </p:spPr>
        <p:txBody>
          <a:bodyPr anchor="b"/>
          <a:lstStyle>
            <a:lvl1pPr>
              <a:defRPr sz="3309"/>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359335" y="1021025"/>
            <a:ext cx="6381959" cy="5039464"/>
          </a:xfrm>
        </p:spPr>
        <p:txBody>
          <a:bodyPr anchor="t"/>
          <a:lstStyle>
            <a:lvl1pPr marL="0" indent="0">
              <a:buNone/>
              <a:defRPr sz="3309"/>
            </a:lvl1pPr>
            <a:lvl2pPr marL="472745" indent="0">
              <a:buNone/>
              <a:defRPr sz="2895"/>
            </a:lvl2pPr>
            <a:lvl3pPr marL="945490" indent="0">
              <a:buNone/>
              <a:defRPr sz="2482"/>
            </a:lvl3pPr>
            <a:lvl4pPr marL="1418234" indent="0">
              <a:buNone/>
              <a:defRPr sz="2068"/>
            </a:lvl4pPr>
            <a:lvl5pPr marL="1890979" indent="0">
              <a:buNone/>
              <a:defRPr sz="2068"/>
            </a:lvl5pPr>
            <a:lvl6pPr marL="2363724" indent="0">
              <a:buNone/>
              <a:defRPr sz="2068"/>
            </a:lvl6pPr>
            <a:lvl7pPr marL="2836469" indent="0">
              <a:buNone/>
              <a:defRPr sz="2068"/>
            </a:lvl7pPr>
            <a:lvl8pPr marL="3309214" indent="0">
              <a:buNone/>
              <a:defRPr sz="2068"/>
            </a:lvl8pPr>
            <a:lvl9pPr marL="3781958" indent="0">
              <a:buNone/>
              <a:defRPr sz="2068"/>
            </a:lvl9pPr>
          </a:lstStyle>
          <a:p>
            <a:r>
              <a:rPr lang="sk-SK"/>
              <a:t>Kliknutím na ikonu pridáte obrázok</a:t>
            </a:r>
            <a:endParaRPr lang="en-US" dirty="0"/>
          </a:p>
        </p:txBody>
      </p:sp>
      <p:sp>
        <p:nvSpPr>
          <p:cNvPr id="4" name="Text Placeholder 3"/>
          <p:cNvSpPr>
            <a:spLocks noGrp="1"/>
          </p:cNvSpPr>
          <p:nvPr>
            <p:ph type="body" sz="half" idx="2"/>
          </p:nvPr>
        </p:nvSpPr>
        <p:spPr>
          <a:xfrm>
            <a:off x="868328" y="2127409"/>
            <a:ext cx="4065872" cy="3941288"/>
          </a:xfrm>
        </p:spPr>
        <p:txBody>
          <a:bodyPr/>
          <a:lstStyle>
            <a:lvl1pPr marL="0" indent="0">
              <a:buNone/>
              <a:defRPr sz="1654"/>
            </a:lvl1pPr>
            <a:lvl2pPr marL="472745" indent="0">
              <a:buNone/>
              <a:defRPr sz="1448"/>
            </a:lvl2pPr>
            <a:lvl3pPr marL="945490" indent="0">
              <a:buNone/>
              <a:defRPr sz="1241"/>
            </a:lvl3pPr>
            <a:lvl4pPr marL="1418234" indent="0">
              <a:buNone/>
              <a:defRPr sz="1034"/>
            </a:lvl4pPr>
            <a:lvl5pPr marL="1890979" indent="0">
              <a:buNone/>
              <a:defRPr sz="1034"/>
            </a:lvl5pPr>
            <a:lvl6pPr marL="2363724" indent="0">
              <a:buNone/>
              <a:defRPr sz="1034"/>
            </a:lvl6pPr>
            <a:lvl7pPr marL="2836469" indent="0">
              <a:buNone/>
              <a:defRPr sz="1034"/>
            </a:lvl7pPr>
            <a:lvl8pPr marL="3309214" indent="0">
              <a:buNone/>
              <a:defRPr sz="1034"/>
            </a:lvl8pPr>
            <a:lvl9pPr marL="3781958" indent="0">
              <a:buNone/>
              <a:defRPr sz="1034"/>
            </a:lvl9pPr>
          </a:lstStyle>
          <a:p>
            <a:pPr lvl="0"/>
            <a:r>
              <a:rPr lang="sk-SK"/>
              <a:t>Upraviť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39252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67715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21410" y="377550"/>
            <a:ext cx="2718242"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66686" y="377550"/>
            <a:ext cx="7997146"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098166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45476" y="2202920"/>
            <a:ext cx="10715387" cy="1520046"/>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90953" y="4018443"/>
            <a:ext cx="8824437" cy="1812237"/>
          </a:xfrm>
          <a:prstGeom prst="rect">
            <a:avLst/>
          </a:prstGeom>
        </p:spPr>
        <p:txBody>
          <a:bodyPr lIns="100794" tIns="50397" rIns="100794" bIns="50397"/>
          <a:lstStyle>
            <a:lvl1pPr marL="0" indent="0" algn="ctr">
              <a:buNone/>
              <a:defRPr/>
            </a:lvl1pPr>
            <a:lvl2pPr marL="472741" indent="0" algn="ctr">
              <a:buNone/>
              <a:defRPr/>
            </a:lvl2pPr>
            <a:lvl3pPr marL="945482" indent="0" algn="ctr">
              <a:buNone/>
              <a:defRPr/>
            </a:lvl3pPr>
            <a:lvl4pPr marL="1418223" indent="0" algn="ctr">
              <a:buNone/>
              <a:defRPr/>
            </a:lvl4pPr>
            <a:lvl5pPr marL="1890964" indent="0" algn="ctr">
              <a:buNone/>
              <a:defRPr/>
            </a:lvl5pPr>
            <a:lvl6pPr marL="2363706" indent="0" algn="ctr">
              <a:buNone/>
              <a:defRPr/>
            </a:lvl6pPr>
            <a:lvl7pPr marL="2836446" indent="0" algn="ctr">
              <a:buNone/>
              <a:defRPr/>
            </a:lvl7pPr>
            <a:lvl8pPr marL="3309187" indent="0" algn="ctr">
              <a:buNone/>
              <a:defRPr/>
            </a:lvl8pPr>
            <a:lvl9pPr marL="378192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33078443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30317" y="1654652"/>
            <a:ext cx="11345705" cy="4679972"/>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41195513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95816" y="4556861"/>
            <a:ext cx="10715387" cy="1408423"/>
          </a:xfrm>
          <a:prstGeom prst="rect">
            <a:avLst/>
          </a:prstGeom>
        </p:spPr>
        <p:txBody>
          <a:bodyPr lIns="100794" tIns="50397" rIns="100794" bIns="50397" anchor="t"/>
          <a:lstStyle>
            <a:lvl1pPr algn="l">
              <a:defRPr sz="4127" b="1" cap="all"/>
            </a:lvl1pPr>
          </a:lstStyle>
          <a:p>
            <a:r>
              <a:rPr lang="sk-SK"/>
              <a:t>Upravte štýly predlohy textu</a:t>
            </a:r>
          </a:p>
        </p:txBody>
      </p:sp>
      <p:sp>
        <p:nvSpPr>
          <p:cNvPr id="3" name="Zástupný symbol textu 2"/>
          <p:cNvSpPr>
            <a:spLocks noGrp="1"/>
          </p:cNvSpPr>
          <p:nvPr>
            <p:ph type="body" idx="1"/>
          </p:nvPr>
        </p:nvSpPr>
        <p:spPr>
          <a:xfrm>
            <a:off x="995816" y="3005623"/>
            <a:ext cx="10715387" cy="1551235"/>
          </a:xfrm>
          <a:prstGeom prst="rect">
            <a:avLst/>
          </a:prstGeom>
        </p:spPr>
        <p:txBody>
          <a:bodyPr lIns="100794" tIns="50397" rIns="100794" bIns="50397" anchor="b"/>
          <a:lstStyle>
            <a:lvl1pPr marL="0" indent="0">
              <a:buNone/>
              <a:defRPr sz="2064"/>
            </a:lvl1pPr>
            <a:lvl2pPr marL="472741" indent="0">
              <a:buNone/>
              <a:defRPr sz="1876"/>
            </a:lvl2pPr>
            <a:lvl3pPr marL="945482" indent="0">
              <a:buNone/>
              <a:defRPr sz="1688"/>
            </a:lvl3pPr>
            <a:lvl4pPr marL="1418223" indent="0">
              <a:buNone/>
              <a:defRPr sz="1407"/>
            </a:lvl4pPr>
            <a:lvl5pPr marL="1890964" indent="0">
              <a:buNone/>
              <a:defRPr sz="1407"/>
            </a:lvl5pPr>
            <a:lvl6pPr marL="2363706" indent="0">
              <a:buNone/>
              <a:defRPr sz="1407"/>
            </a:lvl6pPr>
            <a:lvl7pPr marL="2836446" indent="0">
              <a:buNone/>
              <a:defRPr sz="1407"/>
            </a:lvl7pPr>
            <a:lvl8pPr marL="3309187" indent="0">
              <a:buNone/>
              <a:defRPr sz="1407"/>
            </a:lvl8pPr>
            <a:lvl9pPr marL="3781928" indent="0">
              <a:buNone/>
              <a:defRPr sz="1407"/>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13945123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30316" y="1654652"/>
            <a:ext cx="5567800" cy="4679972"/>
          </a:xfrm>
          <a:prstGeom prst="rect">
            <a:avLst/>
          </a:prstGeom>
        </p:spPr>
        <p:txBody>
          <a:bodyPr lIns="100794" tIns="50397" rIns="100794" bIns="50397"/>
          <a:lstStyle>
            <a:lvl1pPr>
              <a:defRPr sz="2908"/>
            </a:lvl1pPr>
            <a:lvl2pPr>
              <a:defRPr sz="2439"/>
            </a:lvl2pPr>
            <a:lvl3pPr>
              <a:defRPr sz="2064"/>
            </a:lvl3pPr>
            <a:lvl4pPr>
              <a:defRPr sz="1876"/>
            </a:lvl4pPr>
            <a:lvl5pPr>
              <a:defRPr sz="1876"/>
            </a:lvl5pPr>
            <a:lvl6pPr>
              <a:defRPr sz="1876"/>
            </a:lvl6pPr>
            <a:lvl7pPr>
              <a:defRPr sz="1876"/>
            </a:lvl7pPr>
            <a:lvl8pPr>
              <a:defRPr sz="1876"/>
            </a:lvl8pPr>
            <a:lvl9pPr>
              <a:defRPr sz="187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408223" y="1654652"/>
            <a:ext cx="5567800" cy="4679972"/>
          </a:xfrm>
          <a:prstGeom prst="rect">
            <a:avLst/>
          </a:prstGeom>
        </p:spPr>
        <p:txBody>
          <a:bodyPr lIns="100794" tIns="50397" rIns="100794" bIns="50397"/>
          <a:lstStyle>
            <a:lvl1pPr>
              <a:defRPr sz="2908"/>
            </a:lvl1pPr>
            <a:lvl2pPr>
              <a:defRPr sz="2439"/>
            </a:lvl2pPr>
            <a:lvl3pPr>
              <a:defRPr sz="2064"/>
            </a:lvl3pPr>
            <a:lvl4pPr>
              <a:defRPr sz="1876"/>
            </a:lvl4pPr>
            <a:lvl5pPr>
              <a:defRPr sz="1876"/>
            </a:lvl5pPr>
            <a:lvl6pPr>
              <a:defRPr sz="1876"/>
            </a:lvl6pPr>
            <a:lvl7pPr>
              <a:defRPr sz="1876"/>
            </a:lvl7pPr>
            <a:lvl8pPr>
              <a:defRPr sz="1876"/>
            </a:lvl8pPr>
            <a:lvl9pPr>
              <a:defRPr sz="187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6302004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30318" y="1587351"/>
            <a:ext cx="5569989" cy="661532"/>
          </a:xfrm>
          <a:prstGeom prst="rect">
            <a:avLst/>
          </a:prstGeom>
        </p:spPr>
        <p:txBody>
          <a:bodyPr lIns="100794" tIns="50397" rIns="100794" bIns="50397" anchor="b"/>
          <a:lstStyle>
            <a:lvl1pPr marL="0" indent="0">
              <a:buNone/>
              <a:defRPr sz="2439" b="1"/>
            </a:lvl1pPr>
            <a:lvl2pPr marL="472741" indent="0">
              <a:buNone/>
              <a:defRPr sz="2064" b="1"/>
            </a:lvl2pPr>
            <a:lvl3pPr marL="945482" indent="0">
              <a:buNone/>
              <a:defRPr sz="1876" b="1"/>
            </a:lvl3pPr>
            <a:lvl4pPr marL="1418223" indent="0">
              <a:buNone/>
              <a:defRPr sz="1688" b="1"/>
            </a:lvl4pPr>
            <a:lvl5pPr marL="1890964" indent="0">
              <a:buNone/>
              <a:defRPr sz="1688" b="1"/>
            </a:lvl5pPr>
            <a:lvl6pPr marL="2363706" indent="0">
              <a:buNone/>
              <a:defRPr sz="1688" b="1"/>
            </a:lvl6pPr>
            <a:lvl7pPr marL="2836446" indent="0">
              <a:buNone/>
              <a:defRPr sz="1688" b="1"/>
            </a:lvl7pPr>
            <a:lvl8pPr marL="3309187" indent="0">
              <a:buNone/>
              <a:defRPr sz="1688" b="1"/>
            </a:lvl8pPr>
            <a:lvl9pPr marL="3781928" indent="0">
              <a:buNone/>
              <a:defRPr sz="1688" b="1"/>
            </a:lvl9pPr>
          </a:lstStyle>
          <a:p>
            <a:pPr lvl="0"/>
            <a:r>
              <a:rPr lang="sk-SK"/>
              <a:t>Upravte štýl predlohy textu.</a:t>
            </a:r>
          </a:p>
        </p:txBody>
      </p:sp>
      <p:sp>
        <p:nvSpPr>
          <p:cNvPr id="4" name="Zástupný symbol obsahu 3"/>
          <p:cNvSpPr>
            <a:spLocks noGrp="1"/>
          </p:cNvSpPr>
          <p:nvPr>
            <p:ph sz="half" idx="2"/>
          </p:nvPr>
        </p:nvSpPr>
        <p:spPr>
          <a:xfrm>
            <a:off x="630318" y="2248884"/>
            <a:ext cx="5569989" cy="4085742"/>
          </a:xfrm>
          <a:prstGeom prst="rect">
            <a:avLst/>
          </a:prstGeom>
        </p:spPr>
        <p:txBody>
          <a:bodyPr lIns="100794" tIns="50397" rIns="100794" bIns="50397"/>
          <a:lstStyle>
            <a:lvl1pPr>
              <a:defRPr sz="2439"/>
            </a:lvl1pPr>
            <a:lvl2pPr>
              <a:defRPr sz="2064"/>
            </a:lvl2pPr>
            <a:lvl3pPr>
              <a:defRPr sz="1876"/>
            </a:lvl3pPr>
            <a:lvl4pPr>
              <a:defRPr sz="1688"/>
            </a:lvl4pPr>
            <a:lvl5pPr>
              <a:defRPr sz="1688"/>
            </a:lvl5pPr>
            <a:lvl6pPr>
              <a:defRPr sz="1688"/>
            </a:lvl6pPr>
            <a:lvl7pPr>
              <a:defRPr sz="1688"/>
            </a:lvl7pPr>
            <a:lvl8pPr>
              <a:defRPr sz="1688"/>
            </a:lvl8pPr>
            <a:lvl9pPr>
              <a:defRPr sz="168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403847" y="1587351"/>
            <a:ext cx="5572176" cy="661532"/>
          </a:xfrm>
          <a:prstGeom prst="rect">
            <a:avLst/>
          </a:prstGeom>
        </p:spPr>
        <p:txBody>
          <a:bodyPr lIns="100794" tIns="50397" rIns="100794" bIns="50397" anchor="b"/>
          <a:lstStyle>
            <a:lvl1pPr marL="0" indent="0">
              <a:buNone/>
              <a:defRPr sz="2439" b="1"/>
            </a:lvl1pPr>
            <a:lvl2pPr marL="472741" indent="0">
              <a:buNone/>
              <a:defRPr sz="2064" b="1"/>
            </a:lvl2pPr>
            <a:lvl3pPr marL="945482" indent="0">
              <a:buNone/>
              <a:defRPr sz="1876" b="1"/>
            </a:lvl3pPr>
            <a:lvl4pPr marL="1418223" indent="0">
              <a:buNone/>
              <a:defRPr sz="1688" b="1"/>
            </a:lvl4pPr>
            <a:lvl5pPr marL="1890964" indent="0">
              <a:buNone/>
              <a:defRPr sz="1688" b="1"/>
            </a:lvl5pPr>
            <a:lvl6pPr marL="2363706" indent="0">
              <a:buNone/>
              <a:defRPr sz="1688" b="1"/>
            </a:lvl6pPr>
            <a:lvl7pPr marL="2836446" indent="0">
              <a:buNone/>
              <a:defRPr sz="1688" b="1"/>
            </a:lvl7pPr>
            <a:lvl8pPr marL="3309187" indent="0">
              <a:buNone/>
              <a:defRPr sz="1688" b="1"/>
            </a:lvl8pPr>
            <a:lvl9pPr marL="3781928" indent="0">
              <a:buNone/>
              <a:defRPr sz="1688" b="1"/>
            </a:lvl9pPr>
          </a:lstStyle>
          <a:p>
            <a:pPr lvl="0"/>
            <a:r>
              <a:rPr lang="sk-SK"/>
              <a:t>Upravte štýl predlohy textu.</a:t>
            </a:r>
          </a:p>
        </p:txBody>
      </p:sp>
      <p:sp>
        <p:nvSpPr>
          <p:cNvPr id="6" name="Zástupný symbol obsahu 5"/>
          <p:cNvSpPr>
            <a:spLocks noGrp="1"/>
          </p:cNvSpPr>
          <p:nvPr>
            <p:ph sz="quarter" idx="4"/>
          </p:nvPr>
        </p:nvSpPr>
        <p:spPr>
          <a:xfrm>
            <a:off x="6403847" y="2248884"/>
            <a:ext cx="5572176" cy="4085742"/>
          </a:xfrm>
          <a:prstGeom prst="rect">
            <a:avLst/>
          </a:prstGeom>
        </p:spPr>
        <p:txBody>
          <a:bodyPr lIns="100794" tIns="50397" rIns="100794" bIns="50397"/>
          <a:lstStyle>
            <a:lvl1pPr>
              <a:defRPr sz="2439"/>
            </a:lvl1pPr>
            <a:lvl2pPr>
              <a:defRPr sz="2064"/>
            </a:lvl2pPr>
            <a:lvl3pPr>
              <a:defRPr sz="1876"/>
            </a:lvl3pPr>
            <a:lvl4pPr>
              <a:defRPr sz="1688"/>
            </a:lvl4pPr>
            <a:lvl5pPr>
              <a:defRPr sz="1688"/>
            </a:lvl5pPr>
            <a:lvl6pPr>
              <a:defRPr sz="1688"/>
            </a:lvl6pPr>
            <a:lvl7pPr>
              <a:defRPr sz="1688"/>
            </a:lvl7pPr>
            <a:lvl8pPr>
              <a:defRPr sz="1688"/>
            </a:lvl8pPr>
            <a:lvl9pPr>
              <a:defRPr sz="168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34952753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8288684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36162148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30319" y="282345"/>
            <a:ext cx="4147398" cy="1201592"/>
          </a:xfrm>
          <a:prstGeom prst="rect">
            <a:avLst/>
          </a:prstGeom>
        </p:spPr>
        <p:txBody>
          <a:bodyPr lIns="100794" tIns="50397" rIns="100794" bIns="50397" anchor="b"/>
          <a:lstStyle>
            <a:lvl1pPr algn="l">
              <a:defRPr sz="2064" b="1"/>
            </a:lvl1pPr>
          </a:lstStyle>
          <a:p>
            <a:r>
              <a:rPr lang="sk-SK"/>
              <a:t>Upravte štýly predlohy textu</a:t>
            </a:r>
          </a:p>
        </p:txBody>
      </p:sp>
      <p:sp>
        <p:nvSpPr>
          <p:cNvPr id="3" name="Zástupný symbol obsahu 2"/>
          <p:cNvSpPr>
            <a:spLocks noGrp="1"/>
          </p:cNvSpPr>
          <p:nvPr>
            <p:ph idx="1"/>
          </p:nvPr>
        </p:nvSpPr>
        <p:spPr>
          <a:xfrm>
            <a:off x="4928731" y="282345"/>
            <a:ext cx="7047293" cy="6052282"/>
          </a:xfrm>
          <a:prstGeom prst="rect">
            <a:avLst/>
          </a:prstGeom>
        </p:spPr>
        <p:txBody>
          <a:bodyPr lIns="100794" tIns="50397" rIns="100794" bIns="50397"/>
          <a:lstStyle>
            <a:lvl1pPr>
              <a:defRPr sz="3283"/>
            </a:lvl1pPr>
            <a:lvl2pPr>
              <a:defRPr sz="2908"/>
            </a:lvl2pPr>
            <a:lvl3pPr>
              <a:defRPr sz="2439"/>
            </a:lvl3pPr>
            <a:lvl4pPr>
              <a:defRPr sz="2064"/>
            </a:lvl4pPr>
            <a:lvl5pPr>
              <a:defRPr sz="2064"/>
            </a:lvl5pPr>
            <a:lvl6pPr>
              <a:defRPr sz="2064"/>
            </a:lvl6pPr>
            <a:lvl7pPr>
              <a:defRPr sz="2064"/>
            </a:lvl7pPr>
            <a:lvl8pPr>
              <a:defRPr sz="2064"/>
            </a:lvl8pPr>
            <a:lvl9pPr>
              <a:defRPr sz="206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30319" y="1483934"/>
            <a:ext cx="4147398" cy="4850690"/>
          </a:xfrm>
          <a:prstGeom prst="rect">
            <a:avLst/>
          </a:prstGeom>
        </p:spPr>
        <p:txBody>
          <a:bodyPr lIns="100794" tIns="50397" rIns="100794" bIns="50397"/>
          <a:lstStyle>
            <a:lvl1pPr marL="0" indent="0">
              <a:buNone/>
              <a:defRPr sz="1407"/>
            </a:lvl1pPr>
            <a:lvl2pPr marL="472741" indent="0">
              <a:buNone/>
              <a:defRPr sz="1219"/>
            </a:lvl2pPr>
            <a:lvl3pPr marL="945482" indent="0">
              <a:buNone/>
              <a:defRPr sz="1032"/>
            </a:lvl3pPr>
            <a:lvl4pPr marL="1418223" indent="0">
              <a:buNone/>
              <a:defRPr sz="938"/>
            </a:lvl4pPr>
            <a:lvl5pPr marL="1890964" indent="0">
              <a:buNone/>
              <a:defRPr sz="938"/>
            </a:lvl5pPr>
            <a:lvl6pPr marL="2363706" indent="0">
              <a:buNone/>
              <a:defRPr sz="938"/>
            </a:lvl6pPr>
            <a:lvl7pPr marL="2836446" indent="0">
              <a:buNone/>
              <a:defRPr sz="938"/>
            </a:lvl7pPr>
            <a:lvl8pPr marL="3309187" indent="0">
              <a:buNone/>
              <a:defRPr sz="938"/>
            </a:lvl8pPr>
            <a:lvl9pPr marL="3781928" indent="0">
              <a:buNone/>
              <a:defRPr sz="938"/>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3763101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470933" y="4963954"/>
            <a:ext cx="7563803" cy="586023"/>
          </a:xfrm>
          <a:prstGeom prst="rect">
            <a:avLst/>
          </a:prstGeom>
        </p:spPr>
        <p:txBody>
          <a:bodyPr lIns="100794" tIns="50397" rIns="100794" bIns="50397" anchor="b"/>
          <a:lstStyle>
            <a:lvl1pPr algn="l">
              <a:defRPr sz="2064" b="1"/>
            </a:lvl1pPr>
          </a:lstStyle>
          <a:p>
            <a:r>
              <a:rPr lang="sk-SK"/>
              <a:t>Upravte štýly predlohy textu</a:t>
            </a:r>
          </a:p>
        </p:txBody>
      </p:sp>
      <p:sp>
        <p:nvSpPr>
          <p:cNvPr id="3" name="Zástupný symbol obrázka 2"/>
          <p:cNvSpPr>
            <a:spLocks noGrp="1"/>
          </p:cNvSpPr>
          <p:nvPr>
            <p:ph type="pic" idx="1"/>
          </p:nvPr>
        </p:nvSpPr>
        <p:spPr>
          <a:xfrm>
            <a:off x="2470933" y="633630"/>
            <a:ext cx="7563803" cy="4254818"/>
          </a:xfrm>
          <a:prstGeom prst="rect">
            <a:avLst/>
          </a:prstGeom>
        </p:spPr>
        <p:txBody>
          <a:bodyPr lIns="100794" tIns="50397" rIns="100794" bIns="50397"/>
          <a:lstStyle>
            <a:lvl1pPr marL="0" indent="0">
              <a:buNone/>
              <a:defRPr sz="3283"/>
            </a:lvl1pPr>
            <a:lvl2pPr marL="472741" indent="0">
              <a:buNone/>
              <a:defRPr sz="2908"/>
            </a:lvl2pPr>
            <a:lvl3pPr marL="945482" indent="0">
              <a:buNone/>
              <a:defRPr sz="2439"/>
            </a:lvl3pPr>
            <a:lvl4pPr marL="1418223" indent="0">
              <a:buNone/>
              <a:defRPr sz="2064"/>
            </a:lvl4pPr>
            <a:lvl5pPr marL="1890964" indent="0">
              <a:buNone/>
              <a:defRPr sz="2064"/>
            </a:lvl5pPr>
            <a:lvl6pPr marL="2363706" indent="0">
              <a:buNone/>
              <a:defRPr sz="2064"/>
            </a:lvl6pPr>
            <a:lvl7pPr marL="2836446" indent="0">
              <a:buNone/>
              <a:defRPr sz="2064"/>
            </a:lvl7pPr>
            <a:lvl8pPr marL="3309187" indent="0">
              <a:buNone/>
              <a:defRPr sz="2064"/>
            </a:lvl8pPr>
            <a:lvl9pPr marL="3781928" indent="0">
              <a:buNone/>
              <a:defRPr sz="2064"/>
            </a:lvl9pPr>
          </a:lstStyle>
          <a:p>
            <a:pPr lvl="0"/>
            <a:endParaRPr lang="sk-SK" noProof="0"/>
          </a:p>
        </p:txBody>
      </p:sp>
      <p:sp>
        <p:nvSpPr>
          <p:cNvPr id="4" name="Zástupný symbol textu 3"/>
          <p:cNvSpPr>
            <a:spLocks noGrp="1"/>
          </p:cNvSpPr>
          <p:nvPr>
            <p:ph type="body" sz="half" idx="2"/>
          </p:nvPr>
        </p:nvSpPr>
        <p:spPr>
          <a:xfrm>
            <a:off x="2470933" y="5549980"/>
            <a:ext cx="7563803" cy="832249"/>
          </a:xfrm>
          <a:prstGeom prst="rect">
            <a:avLst/>
          </a:prstGeom>
        </p:spPr>
        <p:txBody>
          <a:bodyPr lIns="100794" tIns="50397" rIns="100794" bIns="50397"/>
          <a:lstStyle>
            <a:lvl1pPr marL="0" indent="0">
              <a:buNone/>
              <a:defRPr sz="1407"/>
            </a:lvl1pPr>
            <a:lvl2pPr marL="472741" indent="0">
              <a:buNone/>
              <a:defRPr sz="1219"/>
            </a:lvl2pPr>
            <a:lvl3pPr marL="945482" indent="0">
              <a:buNone/>
              <a:defRPr sz="1032"/>
            </a:lvl3pPr>
            <a:lvl4pPr marL="1418223" indent="0">
              <a:buNone/>
              <a:defRPr sz="938"/>
            </a:lvl4pPr>
            <a:lvl5pPr marL="1890964" indent="0">
              <a:buNone/>
              <a:defRPr sz="938"/>
            </a:lvl5pPr>
            <a:lvl6pPr marL="2363706" indent="0">
              <a:buNone/>
              <a:defRPr sz="938"/>
            </a:lvl6pPr>
            <a:lvl7pPr marL="2836446" indent="0">
              <a:buNone/>
              <a:defRPr sz="938"/>
            </a:lvl7pPr>
            <a:lvl8pPr marL="3309187" indent="0">
              <a:buNone/>
              <a:defRPr sz="938"/>
            </a:lvl8pPr>
            <a:lvl9pPr marL="3781928" indent="0">
              <a:buNone/>
              <a:defRPr sz="938"/>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20554744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30317" y="1654652"/>
            <a:ext cx="11345705" cy="4679972"/>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7117043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9139595" y="283987"/>
            <a:ext cx="2836427" cy="6050640"/>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30319" y="283987"/>
            <a:ext cx="8299172" cy="6050640"/>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2368701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66686" y="377550"/>
            <a:ext cx="10872967" cy="1370669"/>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66686" y="1887747"/>
            <a:ext cx="10872967" cy="4499405"/>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66686" y="6572644"/>
            <a:ext cx="2836426" cy="377549"/>
          </a:xfrm>
          <a:prstGeom prst="rect">
            <a:avLst/>
          </a:prstGeom>
        </p:spPr>
        <p:txBody>
          <a:bodyPr vert="horz" lIns="91440" tIns="45720" rIns="91440" bIns="45720" rtlCol="0" anchor="ctr"/>
          <a:lstStyle>
            <a:lvl1pPr algn="l">
              <a:defRPr sz="1241">
                <a:solidFill>
                  <a:schemeClr val="tx1">
                    <a:tint val="75000"/>
                  </a:schemeClr>
                </a:solidFill>
              </a:defRPr>
            </a:lvl1pPr>
          </a:lstStyle>
          <a:p>
            <a:fld id="{5AF66897-4934-487E-864C-D2566DDFCD31}" type="datetime1">
              <a:rPr lang="sk-SK" smtClean="0"/>
              <a:t>13. 10. 2020</a:t>
            </a:fld>
            <a:endParaRPr lang="sk-SK"/>
          </a:p>
        </p:txBody>
      </p:sp>
      <p:sp>
        <p:nvSpPr>
          <p:cNvPr id="5" name="Footer Placeholder 4"/>
          <p:cNvSpPr>
            <a:spLocks noGrp="1"/>
          </p:cNvSpPr>
          <p:nvPr>
            <p:ph type="ftr" sz="quarter" idx="3"/>
          </p:nvPr>
        </p:nvSpPr>
        <p:spPr>
          <a:xfrm>
            <a:off x="4175850" y="6572644"/>
            <a:ext cx="4254639" cy="377549"/>
          </a:xfrm>
          <a:prstGeom prst="rect">
            <a:avLst/>
          </a:prstGeom>
        </p:spPr>
        <p:txBody>
          <a:bodyPr vert="horz" lIns="91440" tIns="45720" rIns="91440" bIns="45720" rtlCol="0" anchor="ctr"/>
          <a:lstStyle>
            <a:lvl1pPr algn="ctr">
              <a:defRPr sz="1241">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903226" y="6572644"/>
            <a:ext cx="2836426" cy="377549"/>
          </a:xfrm>
          <a:prstGeom prst="rect">
            <a:avLst/>
          </a:prstGeom>
        </p:spPr>
        <p:txBody>
          <a:bodyPr vert="horz" lIns="91440" tIns="45720" rIns="91440" bIns="45720" rtlCol="0" anchor="ctr"/>
          <a:lstStyle>
            <a:lvl1pPr algn="r">
              <a:defRPr sz="1241">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11402561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45490" rtl="0" eaLnBrk="1" latinLnBrk="0" hangingPunct="1">
        <a:lnSpc>
          <a:spcPct val="90000"/>
        </a:lnSpc>
        <a:spcBef>
          <a:spcPct val="0"/>
        </a:spcBef>
        <a:buNone/>
        <a:defRPr sz="4550" kern="1200">
          <a:solidFill>
            <a:schemeClr val="tx1"/>
          </a:solidFill>
          <a:latin typeface="+mj-lt"/>
          <a:ea typeface="+mj-ea"/>
          <a:cs typeface="+mj-cs"/>
        </a:defRPr>
      </a:lvl1pPr>
    </p:titleStyle>
    <p:bodyStyle>
      <a:lvl1pPr marL="236372" indent="-236372" algn="l" defTabSz="945490" rtl="0" eaLnBrk="1" latinLnBrk="0" hangingPunct="1">
        <a:lnSpc>
          <a:spcPct val="90000"/>
        </a:lnSpc>
        <a:spcBef>
          <a:spcPts val="1034"/>
        </a:spcBef>
        <a:buFont typeface="Arial" panose="020B0604020202020204" pitchFamily="34" charset="0"/>
        <a:buChar char="•"/>
        <a:defRPr sz="2895" kern="1200">
          <a:solidFill>
            <a:schemeClr val="tx1"/>
          </a:solidFill>
          <a:latin typeface="+mn-lt"/>
          <a:ea typeface="+mn-ea"/>
          <a:cs typeface="+mn-cs"/>
        </a:defRPr>
      </a:lvl1pPr>
      <a:lvl2pPr marL="709117" indent="-236372" algn="l" defTabSz="945490" rtl="0" eaLnBrk="1" latinLnBrk="0" hangingPunct="1">
        <a:lnSpc>
          <a:spcPct val="90000"/>
        </a:lnSpc>
        <a:spcBef>
          <a:spcPts val="517"/>
        </a:spcBef>
        <a:buFont typeface="Arial" panose="020B0604020202020204" pitchFamily="34" charset="0"/>
        <a:buChar char="•"/>
        <a:defRPr sz="2482" kern="1200">
          <a:solidFill>
            <a:schemeClr val="tx1"/>
          </a:solidFill>
          <a:latin typeface="+mn-lt"/>
          <a:ea typeface="+mn-ea"/>
          <a:cs typeface="+mn-cs"/>
        </a:defRPr>
      </a:lvl2pPr>
      <a:lvl3pPr marL="1181862" indent="-236372" algn="l" defTabSz="945490" rtl="0" eaLnBrk="1" latinLnBrk="0" hangingPunct="1">
        <a:lnSpc>
          <a:spcPct val="90000"/>
        </a:lnSpc>
        <a:spcBef>
          <a:spcPts val="517"/>
        </a:spcBef>
        <a:buFont typeface="Arial" panose="020B0604020202020204" pitchFamily="34" charset="0"/>
        <a:buChar char="•"/>
        <a:defRPr sz="2068" kern="1200">
          <a:solidFill>
            <a:schemeClr val="tx1"/>
          </a:solidFill>
          <a:latin typeface="+mn-lt"/>
          <a:ea typeface="+mn-ea"/>
          <a:cs typeface="+mn-cs"/>
        </a:defRPr>
      </a:lvl3pPr>
      <a:lvl4pPr marL="1654607"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4pPr>
      <a:lvl5pPr marL="2127352"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5pPr>
      <a:lvl6pPr marL="2600096"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6pPr>
      <a:lvl7pPr marL="3072841"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7pPr>
      <a:lvl8pPr marL="3545586"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8pPr>
      <a:lvl9pPr marL="4018331"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9pPr>
    </p:bodyStyle>
    <p:otherStyle>
      <a:defPPr>
        <a:defRPr lang="en-US"/>
      </a:defPPr>
      <a:lvl1pPr marL="0" algn="l" defTabSz="945490" rtl="0" eaLnBrk="1" latinLnBrk="0" hangingPunct="1">
        <a:defRPr sz="1861" kern="1200">
          <a:solidFill>
            <a:schemeClr val="tx1"/>
          </a:solidFill>
          <a:latin typeface="+mn-lt"/>
          <a:ea typeface="+mn-ea"/>
          <a:cs typeface="+mn-cs"/>
        </a:defRPr>
      </a:lvl1pPr>
      <a:lvl2pPr marL="472745" algn="l" defTabSz="945490" rtl="0" eaLnBrk="1" latinLnBrk="0" hangingPunct="1">
        <a:defRPr sz="1861" kern="1200">
          <a:solidFill>
            <a:schemeClr val="tx1"/>
          </a:solidFill>
          <a:latin typeface="+mn-lt"/>
          <a:ea typeface="+mn-ea"/>
          <a:cs typeface="+mn-cs"/>
        </a:defRPr>
      </a:lvl2pPr>
      <a:lvl3pPr marL="945490" algn="l" defTabSz="945490" rtl="0" eaLnBrk="1" latinLnBrk="0" hangingPunct="1">
        <a:defRPr sz="1861" kern="1200">
          <a:solidFill>
            <a:schemeClr val="tx1"/>
          </a:solidFill>
          <a:latin typeface="+mn-lt"/>
          <a:ea typeface="+mn-ea"/>
          <a:cs typeface="+mn-cs"/>
        </a:defRPr>
      </a:lvl3pPr>
      <a:lvl4pPr marL="1418234" algn="l" defTabSz="945490" rtl="0" eaLnBrk="1" latinLnBrk="0" hangingPunct="1">
        <a:defRPr sz="1861" kern="1200">
          <a:solidFill>
            <a:schemeClr val="tx1"/>
          </a:solidFill>
          <a:latin typeface="+mn-lt"/>
          <a:ea typeface="+mn-ea"/>
          <a:cs typeface="+mn-cs"/>
        </a:defRPr>
      </a:lvl4pPr>
      <a:lvl5pPr marL="1890979" algn="l" defTabSz="945490" rtl="0" eaLnBrk="1" latinLnBrk="0" hangingPunct="1">
        <a:defRPr sz="1861" kern="1200">
          <a:solidFill>
            <a:schemeClr val="tx1"/>
          </a:solidFill>
          <a:latin typeface="+mn-lt"/>
          <a:ea typeface="+mn-ea"/>
          <a:cs typeface="+mn-cs"/>
        </a:defRPr>
      </a:lvl5pPr>
      <a:lvl6pPr marL="2363724" algn="l" defTabSz="945490" rtl="0" eaLnBrk="1" latinLnBrk="0" hangingPunct="1">
        <a:defRPr sz="1861" kern="1200">
          <a:solidFill>
            <a:schemeClr val="tx1"/>
          </a:solidFill>
          <a:latin typeface="+mn-lt"/>
          <a:ea typeface="+mn-ea"/>
          <a:cs typeface="+mn-cs"/>
        </a:defRPr>
      </a:lvl6pPr>
      <a:lvl7pPr marL="2836469" algn="l" defTabSz="945490" rtl="0" eaLnBrk="1" latinLnBrk="0" hangingPunct="1">
        <a:defRPr sz="1861" kern="1200">
          <a:solidFill>
            <a:schemeClr val="tx1"/>
          </a:solidFill>
          <a:latin typeface="+mn-lt"/>
          <a:ea typeface="+mn-ea"/>
          <a:cs typeface="+mn-cs"/>
        </a:defRPr>
      </a:lvl7pPr>
      <a:lvl8pPr marL="3309214" algn="l" defTabSz="945490" rtl="0" eaLnBrk="1" latinLnBrk="0" hangingPunct="1">
        <a:defRPr sz="1861" kern="1200">
          <a:solidFill>
            <a:schemeClr val="tx1"/>
          </a:solidFill>
          <a:latin typeface="+mn-lt"/>
          <a:ea typeface="+mn-ea"/>
          <a:cs typeface="+mn-cs"/>
        </a:defRPr>
      </a:lvl8pPr>
      <a:lvl9pPr marL="3781958" algn="l" defTabSz="945490" rtl="0" eaLnBrk="1" latinLnBrk="0" hangingPunct="1">
        <a:defRPr sz="1861"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29327" y="6458475"/>
            <a:ext cx="2942141" cy="491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57735" eaLnBrk="1" hangingPunct="1">
              <a:lnSpc>
                <a:spcPct val="100000"/>
              </a:lnSpc>
              <a:buClrTx/>
              <a:buSzTx/>
              <a:buFontTx/>
              <a:buNone/>
              <a:defRPr sz="1407"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27471594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rtl="0" eaLnBrk="0" fontAlgn="base" hangingPunct="0">
        <a:spcBef>
          <a:spcPct val="0"/>
        </a:spcBef>
        <a:spcAft>
          <a:spcPct val="0"/>
        </a:spcAft>
        <a:defRPr sz="4596">
          <a:solidFill>
            <a:schemeClr val="tx2"/>
          </a:solidFill>
          <a:latin typeface="+mj-lt"/>
          <a:ea typeface="+mj-ea"/>
          <a:cs typeface="+mj-cs"/>
        </a:defRPr>
      </a:lvl1pPr>
      <a:lvl2pPr algn="ctr" rtl="0" eaLnBrk="0" fontAlgn="base" hangingPunct="0">
        <a:spcBef>
          <a:spcPct val="0"/>
        </a:spcBef>
        <a:spcAft>
          <a:spcPct val="0"/>
        </a:spcAft>
        <a:defRPr sz="4596">
          <a:solidFill>
            <a:schemeClr val="tx2"/>
          </a:solidFill>
          <a:latin typeface="Arial" charset="0"/>
          <a:cs typeface="Arial" charset="0"/>
        </a:defRPr>
      </a:lvl2pPr>
      <a:lvl3pPr algn="ctr" rtl="0" eaLnBrk="0" fontAlgn="base" hangingPunct="0">
        <a:spcBef>
          <a:spcPct val="0"/>
        </a:spcBef>
        <a:spcAft>
          <a:spcPct val="0"/>
        </a:spcAft>
        <a:defRPr sz="4596">
          <a:solidFill>
            <a:schemeClr val="tx2"/>
          </a:solidFill>
          <a:latin typeface="Arial" charset="0"/>
          <a:cs typeface="Arial" charset="0"/>
        </a:defRPr>
      </a:lvl3pPr>
      <a:lvl4pPr algn="ctr" rtl="0" eaLnBrk="0" fontAlgn="base" hangingPunct="0">
        <a:spcBef>
          <a:spcPct val="0"/>
        </a:spcBef>
        <a:spcAft>
          <a:spcPct val="0"/>
        </a:spcAft>
        <a:defRPr sz="4596">
          <a:solidFill>
            <a:schemeClr val="tx2"/>
          </a:solidFill>
          <a:latin typeface="Arial" charset="0"/>
          <a:cs typeface="Arial" charset="0"/>
        </a:defRPr>
      </a:lvl4pPr>
      <a:lvl5pPr algn="ctr" rtl="0" eaLnBrk="0" fontAlgn="base" hangingPunct="0">
        <a:spcBef>
          <a:spcPct val="0"/>
        </a:spcBef>
        <a:spcAft>
          <a:spcPct val="0"/>
        </a:spcAft>
        <a:defRPr sz="4596">
          <a:solidFill>
            <a:schemeClr val="tx2"/>
          </a:solidFill>
          <a:latin typeface="Arial" charset="0"/>
          <a:cs typeface="Arial" charset="0"/>
        </a:defRPr>
      </a:lvl5pPr>
      <a:lvl6pPr marL="472741" algn="ctr" rtl="0" fontAlgn="base">
        <a:spcBef>
          <a:spcPct val="0"/>
        </a:spcBef>
        <a:spcAft>
          <a:spcPct val="0"/>
        </a:spcAft>
        <a:defRPr sz="4596">
          <a:solidFill>
            <a:schemeClr val="tx2"/>
          </a:solidFill>
          <a:latin typeface="Arial" charset="0"/>
          <a:cs typeface="Arial" charset="0"/>
        </a:defRPr>
      </a:lvl6pPr>
      <a:lvl7pPr marL="945482" algn="ctr" rtl="0" fontAlgn="base">
        <a:spcBef>
          <a:spcPct val="0"/>
        </a:spcBef>
        <a:spcAft>
          <a:spcPct val="0"/>
        </a:spcAft>
        <a:defRPr sz="4596">
          <a:solidFill>
            <a:schemeClr val="tx2"/>
          </a:solidFill>
          <a:latin typeface="Arial" charset="0"/>
          <a:cs typeface="Arial" charset="0"/>
        </a:defRPr>
      </a:lvl7pPr>
      <a:lvl8pPr marL="1418223" algn="ctr" rtl="0" fontAlgn="base">
        <a:spcBef>
          <a:spcPct val="0"/>
        </a:spcBef>
        <a:spcAft>
          <a:spcPct val="0"/>
        </a:spcAft>
        <a:defRPr sz="4596">
          <a:solidFill>
            <a:schemeClr val="tx2"/>
          </a:solidFill>
          <a:latin typeface="Arial" charset="0"/>
          <a:cs typeface="Arial" charset="0"/>
        </a:defRPr>
      </a:lvl8pPr>
      <a:lvl9pPr marL="1890964" algn="ctr" rtl="0" fontAlgn="base">
        <a:spcBef>
          <a:spcPct val="0"/>
        </a:spcBef>
        <a:spcAft>
          <a:spcPct val="0"/>
        </a:spcAft>
        <a:defRPr sz="4596">
          <a:solidFill>
            <a:schemeClr val="tx2"/>
          </a:solidFill>
          <a:latin typeface="Arial" charset="0"/>
          <a:cs typeface="Arial" charset="0"/>
        </a:defRPr>
      </a:lvl9pPr>
    </p:titleStyle>
    <p:bodyStyle>
      <a:lvl1pPr marL="354411" indent="-354411" algn="l" rtl="0" eaLnBrk="0" fontAlgn="base" hangingPunct="0">
        <a:spcBef>
          <a:spcPct val="20000"/>
        </a:spcBef>
        <a:spcAft>
          <a:spcPct val="0"/>
        </a:spcAft>
        <a:buChar char="•"/>
        <a:defRPr sz="3283">
          <a:solidFill>
            <a:schemeClr val="tx1"/>
          </a:solidFill>
          <a:latin typeface="+mn-lt"/>
          <a:ea typeface="+mn-ea"/>
          <a:cs typeface="+mn-cs"/>
        </a:defRPr>
      </a:lvl1pPr>
      <a:lvl2pPr marL="766899" indent="-294846" algn="l" rtl="0" eaLnBrk="0" fontAlgn="base" hangingPunct="0">
        <a:spcBef>
          <a:spcPct val="20000"/>
        </a:spcBef>
        <a:spcAft>
          <a:spcPct val="0"/>
        </a:spcAft>
        <a:buChar char="–"/>
        <a:defRPr sz="2908">
          <a:solidFill>
            <a:schemeClr val="tx1"/>
          </a:solidFill>
          <a:latin typeface="+mn-lt"/>
          <a:cs typeface="+mn-cs"/>
        </a:defRPr>
      </a:lvl2pPr>
      <a:lvl3pPr marL="1180876" indent="-235281" algn="l" rtl="0" eaLnBrk="0" fontAlgn="base" hangingPunct="0">
        <a:spcBef>
          <a:spcPct val="20000"/>
        </a:spcBef>
        <a:spcAft>
          <a:spcPct val="0"/>
        </a:spcAft>
        <a:buChar char="•"/>
        <a:defRPr sz="2439">
          <a:solidFill>
            <a:schemeClr val="tx1"/>
          </a:solidFill>
          <a:latin typeface="+mn-lt"/>
          <a:cs typeface="+mn-cs"/>
        </a:defRPr>
      </a:lvl3pPr>
      <a:lvl4pPr marL="1654418" indent="-235281" algn="l" rtl="0" eaLnBrk="0" fontAlgn="base" hangingPunct="0">
        <a:spcBef>
          <a:spcPct val="20000"/>
        </a:spcBef>
        <a:spcAft>
          <a:spcPct val="0"/>
        </a:spcAft>
        <a:buChar char="–"/>
        <a:defRPr sz="2064">
          <a:solidFill>
            <a:schemeClr val="tx1"/>
          </a:solidFill>
          <a:latin typeface="+mn-lt"/>
          <a:cs typeface="+mn-cs"/>
        </a:defRPr>
      </a:lvl4pPr>
      <a:lvl5pPr marL="2126470" indent="-235281" algn="l" rtl="0" eaLnBrk="0" fontAlgn="base" hangingPunct="0">
        <a:spcBef>
          <a:spcPct val="20000"/>
        </a:spcBef>
        <a:spcAft>
          <a:spcPct val="0"/>
        </a:spcAft>
        <a:buChar char="»"/>
        <a:defRPr sz="2064">
          <a:solidFill>
            <a:schemeClr val="tx1"/>
          </a:solidFill>
          <a:latin typeface="+mn-lt"/>
          <a:cs typeface="+mn-cs"/>
        </a:defRPr>
      </a:lvl5pPr>
      <a:lvl6pPr marL="2600076" indent="-236371" algn="l" rtl="0" fontAlgn="base">
        <a:spcBef>
          <a:spcPct val="20000"/>
        </a:spcBef>
        <a:spcAft>
          <a:spcPct val="0"/>
        </a:spcAft>
        <a:buChar char="»"/>
        <a:defRPr sz="2064">
          <a:solidFill>
            <a:schemeClr val="tx1"/>
          </a:solidFill>
          <a:latin typeface="+mn-lt"/>
          <a:cs typeface="+mn-cs"/>
        </a:defRPr>
      </a:lvl6pPr>
      <a:lvl7pPr marL="3072817" indent="-236371" algn="l" rtl="0" fontAlgn="base">
        <a:spcBef>
          <a:spcPct val="20000"/>
        </a:spcBef>
        <a:spcAft>
          <a:spcPct val="0"/>
        </a:spcAft>
        <a:buChar char="»"/>
        <a:defRPr sz="2064">
          <a:solidFill>
            <a:schemeClr val="tx1"/>
          </a:solidFill>
          <a:latin typeface="+mn-lt"/>
          <a:cs typeface="+mn-cs"/>
        </a:defRPr>
      </a:lvl7pPr>
      <a:lvl8pPr marL="3545558" indent="-236371" algn="l" rtl="0" fontAlgn="base">
        <a:spcBef>
          <a:spcPct val="20000"/>
        </a:spcBef>
        <a:spcAft>
          <a:spcPct val="0"/>
        </a:spcAft>
        <a:buChar char="»"/>
        <a:defRPr sz="2064">
          <a:solidFill>
            <a:schemeClr val="tx1"/>
          </a:solidFill>
          <a:latin typeface="+mn-lt"/>
          <a:cs typeface="+mn-cs"/>
        </a:defRPr>
      </a:lvl8pPr>
      <a:lvl9pPr marL="4018299" indent="-236371" algn="l" rtl="0" fontAlgn="base">
        <a:spcBef>
          <a:spcPct val="20000"/>
        </a:spcBef>
        <a:spcAft>
          <a:spcPct val="0"/>
        </a:spcAft>
        <a:buChar char="»"/>
        <a:defRPr sz="2064">
          <a:solidFill>
            <a:schemeClr val="tx1"/>
          </a:solidFill>
          <a:latin typeface="+mn-lt"/>
          <a:cs typeface="+mn-cs"/>
        </a:defRPr>
      </a:lvl9pPr>
    </p:bodyStyle>
    <p:otherStyle>
      <a:defPPr>
        <a:defRPr lang="sk-SK"/>
      </a:defPPr>
      <a:lvl1pPr marL="0" algn="l" defTabSz="945482" rtl="0" eaLnBrk="1" latinLnBrk="0" hangingPunct="1">
        <a:defRPr sz="1876" kern="1200">
          <a:solidFill>
            <a:schemeClr val="tx1"/>
          </a:solidFill>
          <a:latin typeface="+mn-lt"/>
          <a:ea typeface="+mn-ea"/>
          <a:cs typeface="+mn-cs"/>
        </a:defRPr>
      </a:lvl1pPr>
      <a:lvl2pPr marL="472741" algn="l" defTabSz="945482" rtl="0" eaLnBrk="1" latinLnBrk="0" hangingPunct="1">
        <a:defRPr sz="1876" kern="1200">
          <a:solidFill>
            <a:schemeClr val="tx1"/>
          </a:solidFill>
          <a:latin typeface="+mn-lt"/>
          <a:ea typeface="+mn-ea"/>
          <a:cs typeface="+mn-cs"/>
        </a:defRPr>
      </a:lvl2pPr>
      <a:lvl3pPr marL="945482" algn="l" defTabSz="945482" rtl="0" eaLnBrk="1" latinLnBrk="0" hangingPunct="1">
        <a:defRPr sz="1876" kern="1200">
          <a:solidFill>
            <a:schemeClr val="tx1"/>
          </a:solidFill>
          <a:latin typeface="+mn-lt"/>
          <a:ea typeface="+mn-ea"/>
          <a:cs typeface="+mn-cs"/>
        </a:defRPr>
      </a:lvl3pPr>
      <a:lvl4pPr marL="1418223" algn="l" defTabSz="945482" rtl="0" eaLnBrk="1" latinLnBrk="0" hangingPunct="1">
        <a:defRPr sz="1876" kern="1200">
          <a:solidFill>
            <a:schemeClr val="tx1"/>
          </a:solidFill>
          <a:latin typeface="+mn-lt"/>
          <a:ea typeface="+mn-ea"/>
          <a:cs typeface="+mn-cs"/>
        </a:defRPr>
      </a:lvl4pPr>
      <a:lvl5pPr marL="1890964" algn="l" defTabSz="945482" rtl="0" eaLnBrk="1" latinLnBrk="0" hangingPunct="1">
        <a:defRPr sz="1876" kern="1200">
          <a:solidFill>
            <a:schemeClr val="tx1"/>
          </a:solidFill>
          <a:latin typeface="+mn-lt"/>
          <a:ea typeface="+mn-ea"/>
          <a:cs typeface="+mn-cs"/>
        </a:defRPr>
      </a:lvl5pPr>
      <a:lvl6pPr marL="2363706" algn="l" defTabSz="945482" rtl="0" eaLnBrk="1" latinLnBrk="0" hangingPunct="1">
        <a:defRPr sz="1876" kern="1200">
          <a:solidFill>
            <a:schemeClr val="tx1"/>
          </a:solidFill>
          <a:latin typeface="+mn-lt"/>
          <a:ea typeface="+mn-ea"/>
          <a:cs typeface="+mn-cs"/>
        </a:defRPr>
      </a:lvl6pPr>
      <a:lvl7pPr marL="2836446" algn="l" defTabSz="945482" rtl="0" eaLnBrk="1" latinLnBrk="0" hangingPunct="1">
        <a:defRPr sz="1876" kern="1200">
          <a:solidFill>
            <a:schemeClr val="tx1"/>
          </a:solidFill>
          <a:latin typeface="+mn-lt"/>
          <a:ea typeface="+mn-ea"/>
          <a:cs typeface="+mn-cs"/>
        </a:defRPr>
      </a:lvl7pPr>
      <a:lvl8pPr marL="3309187" algn="l" defTabSz="945482" rtl="0" eaLnBrk="1" latinLnBrk="0" hangingPunct="1">
        <a:defRPr sz="1876" kern="1200">
          <a:solidFill>
            <a:schemeClr val="tx1"/>
          </a:solidFill>
          <a:latin typeface="+mn-lt"/>
          <a:ea typeface="+mn-ea"/>
          <a:cs typeface="+mn-cs"/>
        </a:defRPr>
      </a:lvl8pPr>
      <a:lvl9pPr marL="3781928" algn="l" defTabSz="945482" rtl="0" eaLnBrk="1" latinLnBrk="0" hangingPunct="1">
        <a:defRPr sz="187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2.jpg"/><Relationship Id="rId2" Type="http://schemas.openxmlformats.org/officeDocument/2006/relationships/image" Target="../media/image7.jp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9.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1.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2.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3.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4.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5.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57.png"/><Relationship Id="rId4" Type="http://schemas.openxmlformats.org/officeDocument/2006/relationships/image" Target="../media/image56.png"/></Relationships>
</file>

<file path=ppt/slides/_rels/slide47.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Číslo">
            <a:extLst>
              <a:ext uri="{FF2B5EF4-FFF2-40B4-BE49-F238E27FC236}">
                <a16:creationId xmlns:a16="http://schemas.microsoft.com/office/drawing/2014/main" id="{F6552C9E-A355-4882-B1E5-BE2F96F23B0A}"/>
              </a:ext>
            </a:extLst>
          </p:cNvPr>
          <p:cNvSpPr/>
          <p:nvPr/>
        </p:nvSpPr>
        <p:spPr>
          <a:xfrm rot="21136632">
            <a:off x="718931" y="564876"/>
            <a:ext cx="1773184" cy="943843"/>
          </a:xfrm>
          <a:prstGeom prst="ellipse">
            <a:avLst/>
          </a:prstGeom>
          <a:solidFill>
            <a:srgbClr val="CB890A"/>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4003">
              <a:defRPr/>
            </a:pPr>
            <a:r>
              <a:rPr lang="sk-SK" sz="5669">
                <a:ln w="0" cmpd="sng">
                  <a:solidFill>
                    <a:schemeClr val="tx1"/>
                  </a:solidFill>
                </a:ln>
                <a:solidFill>
                  <a:srgbClr val="F5A64A"/>
                </a:solidFill>
                <a:effectLst>
                  <a:outerShdw blurRad="50800" dist="38100" dir="2700000" algn="tl" rotWithShape="0">
                    <a:prstClr val="black">
                      <a:alpha val="40000"/>
                    </a:prstClr>
                  </a:outerShdw>
                </a:effectLst>
                <a:latin typeface="BalloPEEExtBol" pitchFamily="2" charset="0"/>
              </a:rPr>
              <a:t>10</a:t>
            </a:r>
          </a:p>
        </p:txBody>
      </p:sp>
      <p:sp>
        <p:nvSpPr>
          <p:cNvPr id="5" name="Krajina">
            <a:extLst>
              <a:ext uri="{FF2B5EF4-FFF2-40B4-BE49-F238E27FC236}">
                <a16:creationId xmlns:a16="http://schemas.microsoft.com/office/drawing/2014/main" id="{C9AF68FA-3AAF-40AD-8B5D-03D917E427E8}"/>
              </a:ext>
            </a:extLst>
          </p:cNvPr>
          <p:cNvSpPr txBox="1"/>
          <p:nvPr/>
        </p:nvSpPr>
        <p:spPr>
          <a:xfrm rot="21236500">
            <a:off x="4510100" y="742106"/>
            <a:ext cx="3586135" cy="923330"/>
          </a:xfrm>
          <a:prstGeom prst="rect">
            <a:avLst/>
          </a:prstGeom>
          <a:noFill/>
          <a:effectLst>
            <a:outerShdw blurRad="63500" dist="63500" dir="2700000" algn="tl" rotWithShape="0">
              <a:prstClr val="black">
                <a:alpha val="40000"/>
              </a:prstClr>
            </a:outerShdw>
          </a:effectLst>
        </p:spPr>
        <p:txBody>
          <a:bodyPr wrap="square" rtlCol="0">
            <a:spAutoFit/>
          </a:bodyPr>
          <a:lstStyle/>
          <a:p>
            <a:pPr defTabSz="864003">
              <a:defRPr/>
            </a:pPr>
            <a:r>
              <a:rPr lang="sk-SK" sz="5400" spc="283">
                <a:ln w="6350" cmpd="sng">
                  <a:solidFill>
                    <a:prstClr val="black">
                      <a:lumMod val="75000"/>
                      <a:lumOff val="25000"/>
                    </a:prstClr>
                  </a:solidFill>
                </a:ln>
                <a:solidFill>
                  <a:srgbClr val="F5A64A"/>
                </a:solidFill>
                <a:effectLst>
                  <a:outerShdw blurRad="50800" dist="38100" dir="2700000" algn="tl" rotWithShape="0">
                    <a:prstClr val="black">
                      <a:alpha val="40000"/>
                    </a:prstClr>
                  </a:outerShdw>
                </a:effectLst>
                <a:latin typeface="Castanet" pitchFamily="2" charset="0"/>
              </a:rPr>
              <a:t>SLOVAKIA</a:t>
            </a:r>
          </a:p>
        </p:txBody>
      </p:sp>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1232826">
            <a:off x="3204909" y="1785313"/>
            <a:ext cx="6783401" cy="3815663"/>
          </a:xfrm>
          <a:prstGeom prst="rect">
            <a:avLst/>
          </a:prstGeom>
          <a:ln w="44450" cmpd="sng">
            <a:solidFill>
              <a:schemeClr val="bg1"/>
            </a:solidFill>
          </a:ln>
          <a:effectLst>
            <a:outerShdw blurRad="254000" dist="190500" dir="2700000" algn="tl" rotWithShape="0">
              <a:srgbClr val="333333">
                <a:alpha val="95000"/>
              </a:srgbClr>
            </a:outerShdw>
          </a:effectLst>
        </p:spPr>
      </p:pic>
      <p:sp>
        <p:nvSpPr>
          <p:cNvPr id="10" name="Autor">
            <a:extLst>
              <a:ext uri="{FF2B5EF4-FFF2-40B4-BE49-F238E27FC236}">
                <a16:creationId xmlns:a16="http://schemas.microsoft.com/office/drawing/2014/main" id="{09CA4328-6F85-4528-883C-9A27649EEDE0}"/>
              </a:ext>
            </a:extLst>
          </p:cNvPr>
          <p:cNvSpPr/>
          <p:nvPr/>
        </p:nvSpPr>
        <p:spPr>
          <a:xfrm>
            <a:off x="663555" y="6235665"/>
            <a:ext cx="1060254" cy="405683"/>
          </a:xfrm>
          <a:prstGeom prst="rect">
            <a:avLst/>
          </a:prstGeom>
          <a:solidFill>
            <a:srgbClr val="CB890A"/>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0" rtlCol="0" anchor="ctr">
            <a:spAutoFit/>
          </a:bodyPr>
          <a:lstStyle/>
          <a:p>
            <a:pPr defTabSz="864003"/>
            <a:r>
              <a:rPr lang="sk-SK" sz="2400">
                <a:ln w="0" cmpd="sng">
                  <a:solidFill>
                    <a:schemeClr val="tx1"/>
                  </a:solidFill>
                </a:ln>
                <a:solidFill>
                  <a:srgbClr val="F5A64A"/>
                </a:solidFill>
                <a:effectLst>
                  <a:outerShdw blurRad="50800" dist="38100" dir="2700000" algn="tl" rotWithShape="0">
                    <a:prstClr val="black">
                      <a:alpha val="40000"/>
                    </a:prstClr>
                  </a:outerShdw>
                </a:effectLst>
                <a:latin typeface="Castanet" pitchFamily="2" charset="0"/>
              </a:rPr>
              <a:t>STEVE</a:t>
            </a:r>
          </a:p>
        </p:txBody>
      </p:sp>
      <p:sp>
        <p:nvSpPr>
          <p:cNvPr id="11" name="Názov">
            <a:extLst>
              <a:ext uri="{FF2B5EF4-FFF2-40B4-BE49-F238E27FC236}">
                <a16:creationId xmlns:a16="http://schemas.microsoft.com/office/drawing/2014/main" id="{33DE423E-CA48-42E5-870F-7C7FE659AB65}"/>
              </a:ext>
            </a:extLst>
          </p:cNvPr>
          <p:cNvSpPr/>
          <p:nvPr/>
        </p:nvSpPr>
        <p:spPr>
          <a:xfrm rot="21194275">
            <a:off x="8898653" y="5523886"/>
            <a:ext cx="2851894" cy="492443"/>
          </a:xfrm>
          <a:prstGeom prst="rect">
            <a:avLst/>
          </a:prstGeom>
          <a:solidFill>
            <a:srgbClr val="CB890A"/>
          </a:solidFill>
          <a:ln w="19050">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44000" tIns="0" rIns="180000" bIns="0" numCol="1" spcCol="0" rtlCol="0" fromWordArt="0" anchor="ctr" anchorCtr="0" forceAA="0" compatLnSpc="1">
            <a:prstTxWarp prst="textNoShape">
              <a:avLst/>
            </a:prstTxWarp>
            <a:spAutoFit/>
          </a:bodyPr>
          <a:lstStyle/>
          <a:p>
            <a:pPr algn="r" defTabSz="864003"/>
            <a:r>
              <a:rPr lang="sk-SK" sz="3200">
                <a:ln w="0" cmpd="sng">
                  <a:solidFill>
                    <a:schemeClr val="tx1"/>
                  </a:solidFill>
                </a:ln>
                <a:solidFill>
                  <a:srgbClr val="F5A64A"/>
                </a:solidFill>
                <a:effectLst>
                  <a:outerShdw blurRad="50800" dist="38100" dir="2700000" algn="tl" rotWithShape="0">
                    <a:prstClr val="black">
                      <a:alpha val="40000"/>
                    </a:prstClr>
                  </a:outerShdw>
                </a:effectLst>
                <a:latin typeface="Castanet" pitchFamily="2" charset="0"/>
              </a:rPr>
              <a:t>The cave Jasov</a:t>
            </a:r>
          </a:p>
        </p:txBody>
      </p:sp>
      <p:pic>
        <p:nvPicPr>
          <p:cNvPr id="6" name="Rám">
            <a:extLst>
              <a:ext uri="{FF2B5EF4-FFF2-40B4-BE49-F238E27FC236}">
                <a16:creationId xmlns:a16="http://schemas.microsoft.com/office/drawing/2014/main" id="{8A11327C-F851-4195-8DBD-2599ECBB2D0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693"/>
            <a:ext cx="12606338" cy="7087975"/>
          </a:xfrm>
          <a:prstGeom prst="rect">
            <a:avLst/>
          </a:prstGeom>
        </p:spPr>
      </p:pic>
    </p:spTree>
    <p:extLst>
      <p:ext uri="{BB962C8B-B14F-4D97-AF65-F5344CB8AC3E}">
        <p14:creationId xmlns:p14="http://schemas.microsoft.com/office/powerpoint/2010/main" val="1494616267"/>
      </p:ext>
    </p:extLst>
  </p:cSld>
  <p:clrMapOvr>
    <a:masterClrMapping/>
  </p:clrMapOvr>
  <mc:AlternateContent xmlns:mc="http://schemas.openxmlformats.org/markup-compatibility/2006" xmlns:p14="http://schemas.microsoft.com/office/powerpoint/2010/main">
    <mc:Choice Requires="p14">
      <p:transition spd="slow" p14:dur="2000" advClick="0" advTm="12000">
        <p:fade/>
        <p:sndAc>
          <p:stSnd loop="1">
            <p:snd r:embed="rId2" name="Karen Sargsyan - Relaxing Moments.wav"/>
          </p:stSnd>
        </p:sndAc>
      </p:transition>
    </mc:Choice>
    <mc:Fallback xmlns="">
      <p:transition spd="slow" advClick="0" advTm="12000">
        <p:fade/>
        <p:sndAc>
          <p:stSnd loop="1">
            <p:snd r:embed="rId5" name="Karen Sargsyan - Relaxing Moment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par>
                          <p:cTn id="8" fill="hold">
                            <p:stCondLst>
                              <p:cond delay="3000"/>
                            </p:stCondLst>
                            <p:childTnLst>
                              <p:par>
                                <p:cTn id="9" presetID="53" presetClass="entr" presetSubtype="16" fill="hold" grpId="0" nodeType="afterEffect">
                                  <p:stCondLst>
                                    <p:cond delay="50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animEffect transition="in" filter="fade">
                                      <p:cBhvr>
                                        <p:cTn id="13" dur="2000"/>
                                        <p:tgtEl>
                                          <p:spTgt spid="5"/>
                                        </p:tgtEl>
                                      </p:cBhvr>
                                    </p:animEffect>
                                  </p:childTnLst>
                                </p:cTn>
                              </p:par>
                            </p:childTnLst>
                          </p:cTn>
                        </p:par>
                        <p:par>
                          <p:cTn id="14" fill="hold">
                            <p:stCondLst>
                              <p:cond delay="5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calcmode="lin" valueType="num">
                                      <p:cBhvr>
                                        <p:cTn id="17" dur="1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8" dur="1500" fill="hold"/>
                                        <p:tgtEl>
                                          <p:spTgt spid="10"/>
                                        </p:tgtEl>
                                        <p:attrNameLst>
                                          <p:attrName>ppt_y</p:attrName>
                                        </p:attrNameLst>
                                      </p:cBhvr>
                                      <p:tavLst>
                                        <p:tav tm="0">
                                          <p:val>
                                            <p:strVal val="#ppt_y"/>
                                          </p:val>
                                        </p:tav>
                                        <p:tav tm="100000">
                                          <p:val>
                                            <p:strVal val="#ppt_y"/>
                                          </p:val>
                                        </p:tav>
                                      </p:tavLst>
                                    </p:anim>
                                    <p:anim calcmode="lin" valueType="num">
                                      <p:cBhvr>
                                        <p:cTn id="19" dur="1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0" dur="1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1" dur="1500" tmFilter="0,0; .5, 1; 1, 1"/>
                                        <p:tgtEl>
                                          <p:spTgt spid="10"/>
                                        </p:tgtEl>
                                      </p:cBhvr>
                                    </p:animEffect>
                                  </p:childTnLst>
                                </p:cTn>
                              </p:par>
                            </p:childTnLst>
                          </p:cTn>
                        </p:par>
                        <p:par>
                          <p:cTn id="22" fill="hold">
                            <p:stCondLst>
                              <p:cond delay="7600"/>
                            </p:stCondLst>
                            <p:childTnLst>
                              <p:par>
                                <p:cTn id="23" presetID="22" presetClass="entr" presetSubtype="8" fill="hold" grpId="0" nodeType="afterEffect">
                                  <p:stCondLst>
                                    <p:cond delay="100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0" grpId="0" animBg="1"/>
      <p:bldP spid="11" grpId="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GPS">
            <a:extLst>
              <a:ext uri="{FF2B5EF4-FFF2-40B4-BE49-F238E27FC236}">
                <a16:creationId xmlns:a16="http://schemas.microsoft.com/office/drawing/2014/main" id="{960705CA-F9EA-45D3-A414-08AE43E4FCA7}"/>
              </a:ext>
            </a:extLst>
          </p:cNvPr>
          <p:cNvSpPr txBox="1"/>
          <p:nvPr/>
        </p:nvSpPr>
        <p:spPr>
          <a:xfrm>
            <a:off x="5286591" y="6487459"/>
            <a:ext cx="2495851" cy="307777"/>
          </a:xfrm>
          <a:prstGeom prst="rect">
            <a:avLst/>
          </a:prstGeom>
          <a:noFill/>
          <a:effectLst>
            <a:outerShdw blurRad="63500" dist="12700" dir="2700000" algn="tl" rotWithShape="0">
              <a:prstClr val="black">
                <a:alpha val="20000"/>
              </a:prstClr>
            </a:outerShdw>
          </a:effectLst>
        </p:spPr>
        <p:txBody>
          <a:bodyPr wrap="square" rtlCol="0">
            <a:spAutoFit/>
          </a:bodyPr>
          <a:lstStyle/>
          <a:p>
            <a:pPr marL="0" marR="0" lvl="0" indent="0" algn="ctr" defTabSz="94549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dirty="0">
                <a:ln>
                  <a:noFill/>
                </a:ln>
                <a:solidFill>
                  <a:schemeClr val="accent2">
                    <a:lumMod val="50000"/>
                  </a:schemeClr>
                </a:solidFill>
                <a:uLnTx/>
                <a:uFillTx/>
              </a:rPr>
              <a:t>GPS   </a:t>
            </a:r>
            <a:r>
              <a:rPr kumimoji="0" lang="sk-SK" sz="1400" b="1" i="1" u="none" strike="noStrike" kern="0" cap="none" spc="0" normalizeH="0" baseline="0" noProof="0">
                <a:ln>
                  <a:noFill/>
                </a:ln>
                <a:solidFill>
                  <a:schemeClr val="accent2">
                    <a:lumMod val="50000"/>
                  </a:schemeClr>
                </a:solidFill>
                <a:uLnTx/>
                <a:uFillTx/>
              </a:rPr>
              <a:t>N 48°40‘38‘‘   E </a:t>
            </a:r>
            <a:r>
              <a:rPr lang="sk-SK" sz="1400" b="1" i="1" kern="0" noProof="0">
                <a:solidFill>
                  <a:schemeClr val="accent2">
                    <a:lumMod val="50000"/>
                  </a:schemeClr>
                </a:solidFill>
              </a:rPr>
              <a:t>20</a:t>
            </a:r>
            <a:r>
              <a:rPr kumimoji="0" lang="sk-SK" sz="1400" b="1" i="1" u="none" strike="noStrike" kern="0" cap="none" spc="0" normalizeH="0" baseline="0" noProof="0">
                <a:ln>
                  <a:noFill/>
                </a:ln>
                <a:solidFill>
                  <a:schemeClr val="accent2">
                    <a:lumMod val="50000"/>
                  </a:schemeClr>
                </a:solidFill>
                <a:uLnTx/>
                <a:uFillTx/>
              </a:rPr>
              <a:t>°58‘33‘‘</a:t>
            </a:r>
            <a:endParaRPr kumimoji="0" lang="sk-SK" sz="1400" b="1" i="1" u="none" strike="noStrike" kern="0" cap="none" spc="0" normalizeH="0" baseline="0" noProof="0" dirty="0">
              <a:ln>
                <a:noFill/>
              </a:ln>
              <a:solidFill>
                <a:schemeClr val="accent2">
                  <a:lumMod val="50000"/>
                </a:schemeClr>
              </a:solidFill>
              <a:uLnTx/>
              <a:uFillTx/>
            </a:endParaRPr>
          </a:p>
        </p:txBody>
      </p:sp>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403682" y="1373776"/>
            <a:ext cx="10105653" cy="5267571"/>
          </a:xfrm>
          <a:prstGeom prst="rect">
            <a:avLst/>
          </a:prstGeom>
          <a:noFill/>
          <a:ln w="44450" cmpd="sng">
            <a:noFill/>
          </a:ln>
          <a:effectLst/>
        </p:spPr>
      </p:pic>
      <p:pic>
        <p:nvPicPr>
          <p:cNvPr id="11" name="Šípka">
            <a:extLst>
              <a:ext uri="{FF2B5EF4-FFF2-40B4-BE49-F238E27FC236}">
                <a16:creationId xmlns:a16="http://schemas.microsoft.com/office/drawing/2014/main" id="{87ADA546-281C-4650-BCF1-FB124E39DBA0}"/>
              </a:ext>
            </a:extLst>
          </p:cNvPr>
          <p:cNvPicPr>
            <a:picLocks noChangeAspect="1"/>
          </p:cNvPicPr>
          <p:nvPr/>
        </p:nvPicPr>
        <p:blipFill>
          <a:blip r:embed="rId3">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rot="20847909">
            <a:off x="8829238" y="3808582"/>
            <a:ext cx="414542" cy="397960"/>
          </a:xfrm>
          <a:prstGeom prst="rect">
            <a:avLst/>
          </a:prstGeom>
        </p:spPr>
      </p:pic>
      <p:sp>
        <p:nvSpPr>
          <p:cNvPr id="2" name="Jasov">
            <a:extLst>
              <a:ext uri="{FF2B5EF4-FFF2-40B4-BE49-F238E27FC236}">
                <a16:creationId xmlns:a16="http://schemas.microsoft.com/office/drawing/2014/main" id="{359FB390-E096-4223-8ECF-BBF3BDC1D169}"/>
              </a:ext>
            </a:extLst>
          </p:cNvPr>
          <p:cNvSpPr/>
          <p:nvPr/>
        </p:nvSpPr>
        <p:spPr>
          <a:xfrm>
            <a:off x="9231629" y="3581085"/>
            <a:ext cx="527259" cy="184666"/>
          </a:xfrm>
          <a:prstGeom prst="rect">
            <a:avLst/>
          </a:prstGeom>
          <a:solidFill>
            <a:srgbClr val="CB890A">
              <a:alpha val="77000"/>
            </a:srgb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tIns="0" bIns="0" rtlCol="0" anchor="ctr">
            <a:spAutoFit/>
          </a:bodyPr>
          <a:lstStyle/>
          <a:p>
            <a:pPr algn="ctr"/>
            <a:r>
              <a:rPr lang="sk-SK" sz="1200" b="1">
                <a:solidFill>
                  <a:schemeClr val="tx1"/>
                </a:solidFill>
              </a:rPr>
              <a:t>Jasov</a:t>
            </a:r>
          </a:p>
        </p:txBody>
      </p:sp>
      <p:pic>
        <p:nvPicPr>
          <p:cNvPr id="4" name="Globus">
            <a:extLst>
              <a:ext uri="{FF2B5EF4-FFF2-40B4-BE49-F238E27FC236}">
                <a16:creationId xmlns:a16="http://schemas.microsoft.com/office/drawing/2014/main" id="{191BAEED-938D-4DE7-A9A5-42468300AB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33748" y="258627"/>
            <a:ext cx="1852251" cy="1852251"/>
          </a:xfrm>
          <a:prstGeom prst="rect">
            <a:avLst/>
          </a:prstGeom>
        </p:spPr>
      </p:pic>
      <p:sp>
        <p:nvSpPr>
          <p:cNvPr id="18" name="Krajina">
            <a:extLst>
              <a:ext uri="{FF2B5EF4-FFF2-40B4-BE49-F238E27FC236}">
                <a16:creationId xmlns:a16="http://schemas.microsoft.com/office/drawing/2014/main" id="{C627E403-1B02-4CA4-A609-897FFE72126D}"/>
              </a:ext>
            </a:extLst>
          </p:cNvPr>
          <p:cNvSpPr txBox="1"/>
          <p:nvPr/>
        </p:nvSpPr>
        <p:spPr>
          <a:xfrm>
            <a:off x="6997925" y="647590"/>
            <a:ext cx="3586135" cy="923330"/>
          </a:xfrm>
          <a:prstGeom prst="rect">
            <a:avLst/>
          </a:prstGeom>
          <a:noFill/>
          <a:effectLst>
            <a:outerShdw blurRad="63500" dist="63500" dir="2700000" algn="tl" rotWithShape="0">
              <a:prstClr val="black">
                <a:alpha val="40000"/>
              </a:prstClr>
            </a:outerShdw>
          </a:effectLst>
        </p:spPr>
        <p:txBody>
          <a:bodyPr wrap="square" rtlCol="0">
            <a:spAutoFit/>
          </a:bodyPr>
          <a:lstStyle/>
          <a:p>
            <a:pPr defTabSz="864003">
              <a:defRPr/>
            </a:pPr>
            <a:r>
              <a:rPr lang="sk-SK" sz="5400" spc="283">
                <a:ln w="6350" cmpd="sng">
                  <a:solidFill>
                    <a:prstClr val="black">
                      <a:lumMod val="75000"/>
                      <a:lumOff val="25000"/>
                    </a:prstClr>
                  </a:solidFill>
                </a:ln>
                <a:solidFill>
                  <a:srgbClr val="F5A64A"/>
                </a:solidFill>
                <a:effectLst>
                  <a:outerShdw blurRad="50800" dist="38100" dir="2700000" algn="tl" rotWithShape="0">
                    <a:prstClr val="black">
                      <a:alpha val="40000"/>
                    </a:prstClr>
                  </a:outerShdw>
                </a:effectLst>
                <a:latin typeface="Castanet" pitchFamily="2" charset="0"/>
              </a:rPr>
              <a:t>SLOVAKIA</a:t>
            </a:r>
          </a:p>
        </p:txBody>
      </p:sp>
      <p:sp>
        <p:nvSpPr>
          <p:cNvPr id="20" name="Názov">
            <a:extLst>
              <a:ext uri="{FF2B5EF4-FFF2-40B4-BE49-F238E27FC236}">
                <a16:creationId xmlns:a16="http://schemas.microsoft.com/office/drawing/2014/main" id="{B59D47F1-8A2B-46D5-A369-2C208BEE02EB}"/>
              </a:ext>
            </a:extLst>
          </p:cNvPr>
          <p:cNvSpPr/>
          <p:nvPr/>
        </p:nvSpPr>
        <p:spPr>
          <a:xfrm rot="21557775">
            <a:off x="8069312" y="5207648"/>
            <a:ext cx="2851894" cy="492443"/>
          </a:xfrm>
          <a:prstGeom prst="rect">
            <a:avLst/>
          </a:prstGeom>
          <a:solidFill>
            <a:srgbClr val="CB890A"/>
          </a:solidFill>
          <a:ln w="19050">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44000" tIns="0" rIns="180000" bIns="0" numCol="1" spcCol="0" rtlCol="0" fromWordArt="0" anchor="ctr" anchorCtr="0" forceAA="0" compatLnSpc="1">
            <a:prstTxWarp prst="textNoShape">
              <a:avLst/>
            </a:prstTxWarp>
            <a:spAutoFit/>
          </a:bodyPr>
          <a:lstStyle/>
          <a:p>
            <a:pPr algn="r" defTabSz="864003"/>
            <a:r>
              <a:rPr lang="sk-SK" sz="3200">
                <a:ln w="0" cmpd="sng">
                  <a:solidFill>
                    <a:schemeClr val="tx1"/>
                  </a:solidFill>
                </a:ln>
                <a:solidFill>
                  <a:srgbClr val="F5A64A"/>
                </a:solidFill>
                <a:effectLst>
                  <a:outerShdw blurRad="50800" dist="38100" dir="2700000" algn="tl" rotWithShape="0">
                    <a:prstClr val="black">
                      <a:alpha val="40000"/>
                    </a:prstClr>
                  </a:outerShdw>
                </a:effectLst>
                <a:latin typeface="Castanet" pitchFamily="2" charset="0"/>
              </a:rPr>
              <a:t>The cave Jasov</a:t>
            </a:r>
          </a:p>
        </p:txBody>
      </p:sp>
      <p:pic>
        <p:nvPicPr>
          <p:cNvPr id="15" name="Rám">
            <a:extLst>
              <a:ext uri="{FF2B5EF4-FFF2-40B4-BE49-F238E27FC236}">
                <a16:creationId xmlns:a16="http://schemas.microsoft.com/office/drawing/2014/main" id="{FE8707B7-F2D2-4F2A-87D5-E18FB4B2E17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1693"/>
            <a:ext cx="12606338" cy="7087975"/>
          </a:xfrm>
          <a:prstGeom prst="rect">
            <a:avLst/>
          </a:prstGeom>
        </p:spPr>
      </p:pic>
    </p:spTree>
    <p:extLst>
      <p:ext uri="{BB962C8B-B14F-4D97-AF65-F5344CB8AC3E}">
        <p14:creationId xmlns:p14="http://schemas.microsoft.com/office/powerpoint/2010/main" val="3820517585"/>
      </p:ext>
    </p:extLst>
  </p:cSld>
  <p:clrMapOvr>
    <a:masterClrMapping/>
  </p:clrMapOvr>
  <mc:AlternateContent xmlns:mc="http://schemas.openxmlformats.org/markup-compatibility/2006" xmlns:p14="http://schemas.microsoft.com/office/powerpoint/2010/main">
    <mc:Choice Requires="p14">
      <p:transition spd="slow" p14:dur="2000" advTm="11000">
        <p:wipe dir="r"/>
      </p:transition>
    </mc:Choice>
    <mc:Fallback xmlns="">
      <p:transition spd="slow" advTm="11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par>
                                <p:cTn id="10" presetID="42" presetClass="entr" presetSubtype="0" fill="hold" nodeType="withEffect">
                                  <p:stCondLst>
                                    <p:cond delay="20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2000"/>
                                        <p:tgtEl>
                                          <p:spTgt spid="11"/>
                                        </p:tgtEl>
                                      </p:cBhvr>
                                    </p:animEffect>
                                    <p:anim calcmode="lin" valueType="num">
                                      <p:cBhvr>
                                        <p:cTn id="13" dur="2000" fill="hold"/>
                                        <p:tgtEl>
                                          <p:spTgt spid="11"/>
                                        </p:tgtEl>
                                        <p:attrNameLst>
                                          <p:attrName>ppt_x</p:attrName>
                                        </p:attrNameLst>
                                      </p:cBhvr>
                                      <p:tavLst>
                                        <p:tav tm="0">
                                          <p:val>
                                            <p:strVal val="#ppt_x"/>
                                          </p:val>
                                        </p:tav>
                                        <p:tav tm="100000">
                                          <p:val>
                                            <p:strVal val="#ppt_x"/>
                                          </p:val>
                                        </p:tav>
                                      </p:tavLst>
                                    </p:anim>
                                    <p:anim calcmode="lin" valueType="num">
                                      <p:cBhvr>
                                        <p:cTn id="14" dur="2000" fill="hold"/>
                                        <p:tgtEl>
                                          <p:spTgt spid="11"/>
                                        </p:tgtEl>
                                        <p:attrNameLst>
                                          <p:attrName>ppt_y</p:attrName>
                                        </p:attrNameLst>
                                      </p:cBhvr>
                                      <p:tavLst>
                                        <p:tav tm="0">
                                          <p:val>
                                            <p:strVal val="#ppt_y+.1"/>
                                          </p:val>
                                        </p:tav>
                                        <p:tav tm="100000">
                                          <p:val>
                                            <p:strVal val="#ppt_y"/>
                                          </p:val>
                                        </p:tav>
                                      </p:tavLst>
                                    </p:anim>
                                  </p:childTnLst>
                                </p:cTn>
                              </p:par>
                              <p:par>
                                <p:cTn id="15" presetID="53" presetClass="entr" presetSubtype="16" fill="hold" grpId="0" nodeType="withEffect">
                                  <p:stCondLst>
                                    <p:cond delay="2750"/>
                                  </p:stCondLst>
                                  <p:childTnLst>
                                    <p:set>
                                      <p:cBhvr>
                                        <p:cTn id="16" dur="1" fill="hold">
                                          <p:stCondLst>
                                            <p:cond delay="0"/>
                                          </p:stCondLst>
                                        </p:cTn>
                                        <p:tgtEl>
                                          <p:spTgt spid="2"/>
                                        </p:tgtEl>
                                        <p:attrNameLst>
                                          <p:attrName>style.visibility</p:attrName>
                                        </p:attrNameLst>
                                      </p:cBhvr>
                                      <p:to>
                                        <p:strVal val="visible"/>
                                      </p:to>
                                    </p:set>
                                    <p:anim calcmode="lin" valueType="num">
                                      <p:cBhvr>
                                        <p:cTn id="17" dur="1250" fill="hold"/>
                                        <p:tgtEl>
                                          <p:spTgt spid="2"/>
                                        </p:tgtEl>
                                        <p:attrNameLst>
                                          <p:attrName>ppt_w</p:attrName>
                                        </p:attrNameLst>
                                      </p:cBhvr>
                                      <p:tavLst>
                                        <p:tav tm="0">
                                          <p:val>
                                            <p:fltVal val="0"/>
                                          </p:val>
                                        </p:tav>
                                        <p:tav tm="100000">
                                          <p:val>
                                            <p:strVal val="#ppt_w"/>
                                          </p:val>
                                        </p:tav>
                                      </p:tavLst>
                                    </p:anim>
                                    <p:anim calcmode="lin" valueType="num">
                                      <p:cBhvr>
                                        <p:cTn id="18" dur="1250" fill="hold"/>
                                        <p:tgtEl>
                                          <p:spTgt spid="2"/>
                                        </p:tgtEl>
                                        <p:attrNameLst>
                                          <p:attrName>ppt_h</p:attrName>
                                        </p:attrNameLst>
                                      </p:cBhvr>
                                      <p:tavLst>
                                        <p:tav tm="0">
                                          <p:val>
                                            <p:fltVal val="0"/>
                                          </p:val>
                                        </p:tav>
                                        <p:tav tm="100000">
                                          <p:val>
                                            <p:strVal val="#ppt_h"/>
                                          </p:val>
                                        </p:tav>
                                      </p:tavLst>
                                    </p:anim>
                                    <p:animEffect transition="in" filter="fade">
                                      <p:cBhvr>
                                        <p:cTn id="19" dur="1250"/>
                                        <p:tgtEl>
                                          <p:spTgt spid="2"/>
                                        </p:tgtEl>
                                      </p:cBhvr>
                                    </p:animEffect>
                                  </p:childTnLst>
                                </p:cTn>
                              </p:par>
                            </p:childTnLst>
                          </p:cTn>
                        </p:par>
                        <p:par>
                          <p:cTn id="20" fill="hold">
                            <p:stCondLst>
                              <p:cond delay="4000"/>
                            </p:stCondLst>
                            <p:childTnLst>
                              <p:par>
                                <p:cTn id="21" presetID="42" presetClass="entr" presetSubtype="0" fill="hold" grpId="0" nodeType="afterEffect">
                                  <p:stCondLst>
                                    <p:cond delay="50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2000"/>
                                        <p:tgtEl>
                                          <p:spTgt spid="12"/>
                                        </p:tgtEl>
                                      </p:cBhvr>
                                    </p:animEffect>
                                    <p:anim calcmode="lin" valueType="num">
                                      <p:cBhvr>
                                        <p:cTn id="24" dur="2000" fill="hold"/>
                                        <p:tgtEl>
                                          <p:spTgt spid="12"/>
                                        </p:tgtEl>
                                        <p:attrNameLst>
                                          <p:attrName>ppt_x</p:attrName>
                                        </p:attrNameLst>
                                      </p:cBhvr>
                                      <p:tavLst>
                                        <p:tav tm="0">
                                          <p:val>
                                            <p:strVal val="#ppt_x"/>
                                          </p:val>
                                        </p:tav>
                                        <p:tav tm="100000">
                                          <p:val>
                                            <p:strVal val="#ppt_x"/>
                                          </p:val>
                                        </p:tav>
                                      </p:tavLst>
                                    </p:anim>
                                    <p:anim calcmode="lin" valueType="num">
                                      <p:cBhvr>
                                        <p:cTn id="25" dur="2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ergamen 1">
            <a:extLst>
              <a:ext uri="{FF2B5EF4-FFF2-40B4-BE49-F238E27FC236}">
                <a16:creationId xmlns:a16="http://schemas.microsoft.com/office/drawing/2014/main" id="{36DB9614-0691-4503-8464-3268966B833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8942" y="543581"/>
            <a:ext cx="4835950" cy="6044938"/>
          </a:xfrm>
          <a:prstGeom prst="rect">
            <a:avLst/>
          </a:prstGeom>
          <a:ln w="31750">
            <a:noFill/>
          </a:ln>
          <a:effectLst>
            <a:outerShdw blurRad="304800" dist="76200" dir="2700000" algn="tl" rotWithShape="0">
              <a:prstClr val="black">
                <a:alpha val="99000"/>
              </a:prstClr>
            </a:outerShdw>
          </a:effectLst>
        </p:spPr>
      </p:pic>
      <p:sp>
        <p:nvSpPr>
          <p:cNvPr id="2" name="Wikipedia">
            <a:extLst>
              <a:ext uri="{FF2B5EF4-FFF2-40B4-BE49-F238E27FC236}">
                <a16:creationId xmlns:a16="http://schemas.microsoft.com/office/drawing/2014/main" id="{898EB027-5334-4246-A813-E193600142B2}"/>
              </a:ext>
            </a:extLst>
          </p:cNvPr>
          <p:cNvSpPr txBox="1"/>
          <p:nvPr/>
        </p:nvSpPr>
        <p:spPr>
          <a:xfrm>
            <a:off x="4118223" y="5706774"/>
            <a:ext cx="1131570" cy="307777"/>
          </a:xfrm>
          <a:prstGeom prst="rect">
            <a:avLst/>
          </a:prstGeom>
          <a:noFill/>
        </p:spPr>
        <p:txBody>
          <a:bodyPr wrap="square" rtlCol="0">
            <a:spAutoFit/>
          </a:bodyPr>
          <a:lstStyle/>
          <a:p>
            <a:pPr algn="ctr"/>
            <a:r>
              <a:rPr lang="sk-SK" sz="1400" i="1">
                <a:solidFill>
                  <a:srgbClr val="632D09"/>
                </a:solidFill>
                <a:latin typeface="Calibri" panose="020F0502020204030204"/>
              </a:rPr>
              <a:t>Wikipedia</a:t>
            </a:r>
          </a:p>
        </p:txBody>
      </p:sp>
      <p:sp>
        <p:nvSpPr>
          <p:cNvPr id="12" name="Popis SVK">
            <a:extLst>
              <a:ext uri="{FF2B5EF4-FFF2-40B4-BE49-F238E27FC236}">
                <a16:creationId xmlns:a16="http://schemas.microsoft.com/office/drawing/2014/main" id="{C5A60013-46E0-4B29-80A6-B2E9BC15999F}"/>
              </a:ext>
            </a:extLst>
          </p:cNvPr>
          <p:cNvSpPr txBox="1"/>
          <p:nvPr/>
        </p:nvSpPr>
        <p:spPr>
          <a:xfrm>
            <a:off x="1364400" y="1296000"/>
            <a:ext cx="4248000" cy="4462760"/>
          </a:xfrm>
          <a:prstGeom prst="rect">
            <a:avLst/>
          </a:prstGeom>
          <a:noFill/>
          <a:effectLst/>
        </p:spPr>
        <p:txBody>
          <a:bodyPr wrap="square" rtlCol="0">
            <a:noAutofit/>
          </a:bodyPr>
          <a:lstStyle/>
          <a:p>
            <a:pPr algn="just"/>
            <a:r>
              <a:rPr lang="sk-SK" sz="3600">
                <a:ln>
                  <a:solidFill>
                    <a:prstClr val="black">
                      <a:lumMod val="65000"/>
                      <a:lumOff val="35000"/>
                    </a:prstClr>
                  </a:solidFill>
                </a:ln>
                <a:solidFill>
                  <a:prstClr val="white">
                    <a:lumMod val="95000"/>
                  </a:prstClr>
                </a:solidFill>
                <a:effectLst>
                  <a:outerShdw blurRad="38100" dist="38100" dir="2700000" algn="tl">
                    <a:srgbClr val="000000"/>
                  </a:outerShdw>
                </a:effectLst>
                <a:latin typeface="Arabia CE" pitchFamily="2" charset="0"/>
              </a:rPr>
              <a:t>  </a:t>
            </a:r>
            <a:r>
              <a:rPr lang="sk-SK" sz="2800">
                <a:ln>
                  <a:solidFill>
                    <a:schemeClr val="bg1"/>
                  </a:solidFill>
                </a:ln>
                <a:solidFill>
                  <a:srgbClr val="FF0000"/>
                </a:solidFill>
                <a:effectLst>
                  <a:outerShdw blurRad="38100" dist="38100" dir="2700000" algn="tl">
                    <a:srgbClr val="000000"/>
                  </a:outerShdw>
                </a:effectLst>
                <a:latin typeface="Arabia CE" pitchFamily="2" charset="0"/>
              </a:rPr>
              <a:t>J</a:t>
            </a:r>
            <a:r>
              <a:rPr lang="sk-SK" sz="1200" b="1" i="1">
                <a:effectLst>
                  <a:outerShdw blurRad="50800" dist="38100" dir="2700000" algn="tl" rotWithShape="0">
                    <a:schemeClr val="bg1">
                      <a:lumMod val="95000"/>
                      <a:alpha val="40000"/>
                    </a:schemeClr>
                  </a:outerShdw>
                </a:effectLst>
                <a:latin typeface="Brooklyn CE" pitchFamily="2" charset="0"/>
              </a:rPr>
              <a:t>asovská jaskyňa je najstaršou sprístupnenou jaskyňou na Slovensku. Bola vytvorená ponornými tokmi rieky Bodvy. Už v roku 1846 ju čiastočne sprístupnili mnísi z Jasovského kláštora. V roku 1924 bolo do jaskyne zavedené elektrické osvetlenie. Nachádza sa v Slovenskom krase, neďaleko obce Jasov, asi 25 km od Košíc.</a:t>
            </a:r>
          </a:p>
          <a:p>
            <a:pPr algn="just"/>
            <a:r>
              <a:rPr lang="sk-SK">
                <a:ln w="0">
                  <a:noFill/>
                </a:ln>
                <a:solidFill>
                  <a:schemeClr val="bg1">
                    <a:lumMod val="85000"/>
                  </a:schemeClr>
                </a:solidFill>
                <a:effectLst>
                  <a:outerShdw blurRad="50800" dist="38100" dir="2700000" algn="tl" rotWithShape="0">
                    <a:schemeClr val="tx1"/>
                  </a:outerShdw>
                </a:effectLst>
                <a:latin typeface="Arabia CE" pitchFamily="2" charset="0"/>
              </a:rPr>
              <a:t>    </a:t>
            </a:r>
            <a:r>
              <a:rPr lang="sk-SK">
                <a:ln w="3175">
                  <a:solidFill>
                    <a:schemeClr val="tx1">
                      <a:alpha val="20000"/>
                    </a:schemeClr>
                  </a:solidFill>
                </a:ln>
                <a:solidFill>
                  <a:srgbClr val="FFFF00"/>
                </a:solidFill>
                <a:effectLst>
                  <a:outerShdw blurRad="50800" dist="38100" dir="2700000" algn="tl" rotWithShape="0">
                    <a:schemeClr val="tx1"/>
                  </a:outerShdw>
                </a:effectLst>
                <a:latin typeface="Arabia CE" pitchFamily="2" charset="0"/>
              </a:rPr>
              <a:t>N</a:t>
            </a:r>
            <a:r>
              <a:rPr lang="sk-SK" sz="1200" b="1" i="1">
                <a:effectLst>
                  <a:outerShdw blurRad="50800" dist="38100" dir="2700000" algn="tl" rotWithShape="0">
                    <a:schemeClr val="bg1">
                      <a:lumMod val="95000"/>
                      <a:alpha val="40000"/>
                    </a:schemeClr>
                  </a:outerShdw>
                </a:effectLst>
                <a:latin typeface="Brooklyn CE" pitchFamily="2" charset="0"/>
              </a:rPr>
              <a:t>iektoré časti jaskyne sú známe už od nepamäti. Dôkazom toho sú archeologické nálezy z paleolitu a neolitu. Archeologické vykopávky sa začali už v roku 1878.</a:t>
            </a:r>
          </a:p>
          <a:p>
            <a:pPr algn="just"/>
            <a:r>
              <a:rPr lang="sk-SK">
                <a:ln w="0">
                  <a:noFill/>
                </a:ln>
                <a:solidFill>
                  <a:schemeClr val="bg1">
                    <a:lumMod val="85000"/>
                  </a:schemeClr>
                </a:solidFill>
                <a:effectLst>
                  <a:outerShdw blurRad="50800" dist="38100" dir="2700000" algn="tl" rotWithShape="0">
                    <a:schemeClr val="tx1"/>
                  </a:outerShdw>
                </a:effectLst>
                <a:latin typeface="Arabia CE" pitchFamily="2" charset="0"/>
              </a:rPr>
              <a:t>    </a:t>
            </a:r>
            <a:r>
              <a:rPr lang="sk-SK">
                <a:ln w="3175">
                  <a:solidFill>
                    <a:schemeClr val="tx1">
                      <a:alpha val="20000"/>
                    </a:schemeClr>
                  </a:solidFill>
                </a:ln>
                <a:solidFill>
                  <a:srgbClr val="FFFF00"/>
                </a:solidFill>
                <a:effectLst>
                  <a:outerShdw blurRad="50800" dist="38100" dir="2700000" algn="tl" rotWithShape="0">
                    <a:schemeClr val="tx1"/>
                  </a:outerShdw>
                </a:effectLst>
                <a:latin typeface="Arabia CE" pitchFamily="2" charset="0"/>
              </a:rPr>
              <a:t>D</a:t>
            </a:r>
            <a:r>
              <a:rPr lang="sk-SK" sz="1200" b="1" i="1">
                <a:effectLst>
                  <a:outerShdw blurRad="50800" dist="38100" dir="2700000" algn="tl" rotWithShape="0">
                    <a:schemeClr val="bg1">
                      <a:lumMod val="95000"/>
                      <a:alpha val="40000"/>
                    </a:schemeClr>
                  </a:outerShdw>
                </a:effectLst>
                <a:latin typeface="Brooklyn CE" pitchFamily="2" charset="0"/>
              </a:rPr>
              <a:t>ĺžka jaskyne je 2 811 m a prehliadková trasa má 720 m s prevýšením 30 m. Teplota vzduchu zostáva konštantná, približne 9°C. Relatívna vlhkosť vzduchu je 90 až 98 %. Jaskyňa je dôležitým zimoviskom netopierov.</a:t>
            </a:r>
          </a:p>
          <a:p>
            <a:pPr algn="just"/>
            <a:r>
              <a:rPr lang="sk-SK">
                <a:ln w="3175">
                  <a:solidFill>
                    <a:prstClr val="black">
                      <a:alpha val="20000"/>
                    </a:prstClr>
                  </a:solidFill>
                </a:ln>
                <a:solidFill>
                  <a:srgbClr val="FFFF00"/>
                </a:solidFill>
                <a:effectLst>
                  <a:outerShdw blurRad="50800" dist="38100" dir="2700000" algn="tl" rotWithShape="0">
                    <a:prstClr val="black"/>
                  </a:outerShdw>
                </a:effectLst>
                <a:latin typeface="Arabia CE" pitchFamily="2" charset="0"/>
              </a:rPr>
              <a:t>    S</a:t>
            </a:r>
            <a:r>
              <a:rPr lang="sk-SK" sz="1200" b="1" i="1">
                <a:solidFill>
                  <a:prstClr val="black"/>
                </a:solidFill>
                <a:effectLst>
                  <a:outerShdw blurRad="50800" dist="38100" dir="2700000" algn="tl" rotWithShape="0">
                    <a:prstClr val="white">
                      <a:lumMod val="95000"/>
                      <a:alpha val="40000"/>
                    </a:prstClr>
                  </a:outerShdw>
                </a:effectLst>
                <a:latin typeface="Brooklyn CE" pitchFamily="2" charset="0"/>
              </a:rPr>
              <a:t>polu s ďalšími jaskyňami Slovenského krasu, je na zozname Svetového dedičstva UNESCO.</a:t>
            </a:r>
            <a:endParaRPr lang="sk-SK" sz="1200" b="1" i="1">
              <a:effectLst>
                <a:outerShdw blurRad="50800" dist="38100" dir="2700000" algn="tl" rotWithShape="0">
                  <a:schemeClr val="bg1">
                    <a:lumMod val="95000"/>
                    <a:alpha val="40000"/>
                  </a:schemeClr>
                </a:outerShdw>
              </a:effectLst>
              <a:latin typeface="Brooklyn CE" pitchFamily="2" charset="0"/>
            </a:endParaRPr>
          </a:p>
        </p:txBody>
      </p:sp>
      <p:sp>
        <p:nvSpPr>
          <p:cNvPr id="18" name="Popis ŠPA">
            <a:extLst>
              <a:ext uri="{FF2B5EF4-FFF2-40B4-BE49-F238E27FC236}">
                <a16:creationId xmlns:a16="http://schemas.microsoft.com/office/drawing/2014/main" id="{70DBC30D-7E96-4233-8E0D-87A94397A7B6}"/>
              </a:ext>
            </a:extLst>
          </p:cNvPr>
          <p:cNvSpPr txBox="1"/>
          <p:nvPr/>
        </p:nvSpPr>
        <p:spPr>
          <a:xfrm>
            <a:off x="1362949" y="1296000"/>
            <a:ext cx="4247935" cy="4247317"/>
          </a:xfrm>
          <a:prstGeom prst="rect">
            <a:avLst/>
          </a:prstGeom>
          <a:noFill/>
          <a:effectLst/>
        </p:spPr>
        <p:txBody>
          <a:bodyPr wrap="square" rtlCol="0">
            <a:spAutoFit/>
          </a:bodyPr>
          <a:lstStyle/>
          <a:p>
            <a:pPr algn="just"/>
            <a:r>
              <a:rPr lang="sk-SK" sz="3600">
                <a:ln>
                  <a:solidFill>
                    <a:prstClr val="black">
                      <a:lumMod val="65000"/>
                      <a:lumOff val="35000"/>
                    </a:prstClr>
                  </a:solidFill>
                </a:ln>
                <a:solidFill>
                  <a:prstClr val="white">
                    <a:lumMod val="95000"/>
                  </a:prstClr>
                </a:solidFill>
                <a:effectLst>
                  <a:outerShdw blurRad="38100" dist="38100" dir="2700000" algn="tl">
                    <a:srgbClr val="000000"/>
                  </a:outerShdw>
                </a:effectLst>
                <a:latin typeface="Arabia CE" pitchFamily="2" charset="0"/>
              </a:rPr>
              <a:t>  </a:t>
            </a:r>
            <a:r>
              <a:rPr lang="sk-SK" sz="2800">
                <a:ln>
                  <a:solidFill>
                    <a:schemeClr val="bg1"/>
                  </a:solidFill>
                </a:ln>
                <a:solidFill>
                  <a:srgbClr val="FF0000"/>
                </a:solidFill>
                <a:effectLst>
                  <a:outerShdw blurRad="38100" dist="38100" dir="2700000" algn="tl">
                    <a:srgbClr val="000000"/>
                  </a:outerShdw>
                </a:effectLst>
                <a:latin typeface="Arabia CE" pitchFamily="2" charset="0"/>
              </a:rPr>
              <a:t>L</a:t>
            </a:r>
            <a:r>
              <a:rPr lang="es-ES" sz="1200" b="1" i="1">
                <a:effectLst>
                  <a:outerShdw blurRad="50800" dist="38100" dir="2700000" algn="tl" rotWithShape="0">
                    <a:schemeClr val="bg1">
                      <a:lumMod val="95000"/>
                      <a:alpha val="40000"/>
                    </a:schemeClr>
                  </a:outerShdw>
                </a:effectLst>
                <a:latin typeface="Brooklyn CE" pitchFamily="2" charset="0"/>
              </a:rPr>
              <a:t>a gruta de Jasov es la gruta accesible más antigua de Eslovaquia. Fue creado por los flujos sumergidos del río Bodva. Ya en 1846 fue parcialmente abierto por monjes del monasterio de Jasov. En 1924, se introdujo iluminación eléctrica en la gruta. Se encuentra en el Karst Eslovaco, cerca del pueblo Jasov, a unos 25 kilómetros de Kosice.</a:t>
            </a:r>
            <a:endParaRPr lang="sk-SK" sz="1200" b="1" i="1">
              <a:effectLst>
                <a:outerShdw blurRad="50800" dist="38100" dir="2700000" algn="tl" rotWithShape="0">
                  <a:schemeClr val="bg1">
                    <a:lumMod val="95000"/>
                    <a:alpha val="40000"/>
                  </a:schemeClr>
                </a:outerShdw>
              </a:effectLst>
              <a:latin typeface="Brooklyn CE" pitchFamily="2" charset="0"/>
            </a:endParaRPr>
          </a:p>
          <a:p>
            <a:pPr algn="just"/>
            <a:r>
              <a:rPr lang="sk-SK">
                <a:ln w="3175">
                  <a:solidFill>
                    <a:schemeClr val="bg1">
                      <a:lumMod val="50000"/>
                    </a:schemeClr>
                  </a:solidFill>
                </a:ln>
                <a:solidFill>
                  <a:schemeClr val="bg1">
                    <a:lumMod val="85000"/>
                  </a:schemeClr>
                </a:solidFill>
                <a:effectLst>
                  <a:outerShdw blurRad="50800" dist="38100" dir="2700000" algn="tl" rotWithShape="0">
                    <a:schemeClr val="tx1"/>
                  </a:outerShdw>
                </a:effectLst>
                <a:latin typeface="Arabia CE" pitchFamily="2" charset="0"/>
              </a:rPr>
              <a:t>    </a:t>
            </a:r>
            <a:r>
              <a:rPr lang="sk-SK">
                <a:ln w="3175">
                  <a:solidFill>
                    <a:schemeClr val="tx1">
                      <a:alpha val="20000"/>
                    </a:schemeClr>
                  </a:solidFill>
                </a:ln>
                <a:solidFill>
                  <a:srgbClr val="FFFF00"/>
                </a:solidFill>
                <a:effectLst>
                  <a:outerShdw blurRad="50800" dist="38100" dir="2700000" algn="tl" rotWithShape="0">
                    <a:schemeClr val="tx1"/>
                  </a:outerShdw>
                </a:effectLst>
                <a:latin typeface="Arabia CE" pitchFamily="2" charset="0"/>
              </a:rPr>
              <a:t>A</a:t>
            </a:r>
            <a:r>
              <a:rPr lang="es-ES" sz="1200" b="1" i="1">
                <a:effectLst>
                  <a:outerShdw blurRad="50800" dist="38100" dir="2700000" algn="tl" rotWithShape="0">
                    <a:schemeClr val="bg1">
                      <a:lumMod val="95000"/>
                      <a:alpha val="40000"/>
                    </a:schemeClr>
                  </a:outerShdw>
                </a:effectLst>
                <a:latin typeface="Brooklyn CE" pitchFamily="2" charset="0"/>
              </a:rPr>
              <a:t>lgunas partes de la gruta se conocen desde tiempos inmemoriales. Prueba de ello son los hallazgos arqueológicos del paleolítico y el neolítico. Las excavaciones arqueológicas comenzaron ya en 1878.</a:t>
            </a:r>
            <a:endParaRPr lang="sk-SK" sz="1200" b="1" i="1">
              <a:effectLst>
                <a:outerShdw blurRad="50800" dist="38100" dir="2700000" algn="tl" rotWithShape="0">
                  <a:schemeClr val="bg1">
                    <a:lumMod val="95000"/>
                    <a:alpha val="40000"/>
                  </a:schemeClr>
                </a:outerShdw>
              </a:effectLst>
              <a:latin typeface="Brooklyn CE" pitchFamily="2" charset="0"/>
            </a:endParaRPr>
          </a:p>
          <a:p>
            <a:pPr algn="just"/>
            <a:r>
              <a:rPr lang="sk-SK">
                <a:ln w="3175">
                  <a:solidFill>
                    <a:schemeClr val="bg1">
                      <a:lumMod val="50000"/>
                    </a:schemeClr>
                  </a:solidFill>
                </a:ln>
                <a:solidFill>
                  <a:schemeClr val="bg1">
                    <a:lumMod val="85000"/>
                  </a:schemeClr>
                </a:solidFill>
                <a:effectLst>
                  <a:outerShdw blurRad="50800" dist="38100" dir="2700000" algn="tl" rotWithShape="0">
                    <a:schemeClr val="tx1"/>
                  </a:outerShdw>
                </a:effectLst>
                <a:latin typeface="Arabia CE" pitchFamily="2" charset="0"/>
              </a:rPr>
              <a:t>    </a:t>
            </a:r>
            <a:r>
              <a:rPr lang="sk-SK">
                <a:ln w="3175">
                  <a:solidFill>
                    <a:schemeClr val="tx1">
                      <a:alpha val="20000"/>
                    </a:schemeClr>
                  </a:solidFill>
                </a:ln>
                <a:solidFill>
                  <a:srgbClr val="FFFF00"/>
                </a:solidFill>
                <a:effectLst>
                  <a:outerShdw blurRad="50800" dist="38100" dir="2700000" algn="tl" rotWithShape="0">
                    <a:schemeClr val="tx1"/>
                  </a:outerShdw>
                </a:effectLst>
                <a:latin typeface="Arabia CE" pitchFamily="2" charset="0"/>
              </a:rPr>
              <a:t>L</a:t>
            </a:r>
            <a:r>
              <a:rPr lang="es-ES" sz="1200" b="1" i="1">
                <a:effectLst>
                  <a:outerShdw blurRad="50800" dist="38100" dir="2700000" algn="tl" rotWithShape="0">
                    <a:schemeClr val="bg1">
                      <a:lumMod val="95000"/>
                      <a:alpha val="40000"/>
                    </a:schemeClr>
                  </a:outerShdw>
                </a:effectLst>
                <a:latin typeface="Brooklyn CE" pitchFamily="2" charset="0"/>
              </a:rPr>
              <a:t>a longitud de la gruta es de 2.811 m y la ruta del recorrido es de 720 m con una elevación de 30 m. La temperatura del aire se mantiene constante a aproximadamente 9º C. La humedad relativa es del 90 al 98 %. La gruta es un importante lugar de invernada para murciélagos.</a:t>
            </a:r>
            <a:endParaRPr lang="sk-SK" sz="1200" b="1" i="1">
              <a:effectLst>
                <a:outerShdw blurRad="50800" dist="38100" dir="2700000" algn="tl" rotWithShape="0">
                  <a:schemeClr val="bg1">
                    <a:lumMod val="95000"/>
                    <a:alpha val="40000"/>
                  </a:schemeClr>
                </a:outerShdw>
              </a:effectLst>
              <a:latin typeface="Brooklyn CE" pitchFamily="2" charset="0"/>
            </a:endParaRPr>
          </a:p>
          <a:p>
            <a:pPr algn="just"/>
            <a:r>
              <a:rPr lang="sk-SK">
                <a:ln w="3175">
                  <a:solidFill>
                    <a:schemeClr val="tx1">
                      <a:alpha val="20000"/>
                    </a:schemeClr>
                  </a:solidFill>
                </a:ln>
                <a:solidFill>
                  <a:srgbClr val="FFFF00"/>
                </a:solidFill>
                <a:effectLst>
                  <a:outerShdw blurRad="50800" dist="38100" dir="2700000" algn="tl" rotWithShape="0">
                    <a:schemeClr val="tx1"/>
                  </a:outerShdw>
                </a:effectLst>
                <a:latin typeface="Arabia CE" pitchFamily="2" charset="0"/>
              </a:rPr>
              <a:t>    </a:t>
            </a:r>
            <a:r>
              <a:rPr lang="es-ES">
                <a:ln w="3175">
                  <a:solidFill>
                    <a:schemeClr val="tx1">
                      <a:alpha val="20000"/>
                    </a:schemeClr>
                  </a:solidFill>
                </a:ln>
                <a:solidFill>
                  <a:srgbClr val="FFFF00"/>
                </a:solidFill>
                <a:effectLst>
                  <a:outerShdw blurRad="50800" dist="38100" dir="2700000" algn="tl" rotWithShape="0">
                    <a:schemeClr val="tx1"/>
                  </a:outerShdw>
                </a:effectLst>
                <a:latin typeface="Arabia CE" pitchFamily="2" charset="0"/>
              </a:rPr>
              <a:t>J</a:t>
            </a:r>
            <a:r>
              <a:rPr lang="es-ES" sz="1200" b="1" i="1">
                <a:effectLst>
                  <a:outerShdw blurRad="50800" dist="38100" dir="2700000" algn="tl" rotWithShape="0">
                    <a:schemeClr val="bg1">
                      <a:lumMod val="95000"/>
                      <a:alpha val="40000"/>
                    </a:schemeClr>
                  </a:outerShdw>
                </a:effectLst>
                <a:latin typeface="Brooklyn CE" pitchFamily="2" charset="0"/>
              </a:rPr>
              <a:t>unto con otras grutas del Karst Eslovaco, está en la Lista del Patrimonio Mundial de la UNESCO.</a:t>
            </a:r>
          </a:p>
        </p:txBody>
      </p:sp>
      <p:sp>
        <p:nvSpPr>
          <p:cNvPr id="13" name="Popis ANG">
            <a:extLst>
              <a:ext uri="{FF2B5EF4-FFF2-40B4-BE49-F238E27FC236}">
                <a16:creationId xmlns:a16="http://schemas.microsoft.com/office/drawing/2014/main" id="{E103F41D-1C76-4A56-8B26-203CEE6BAD29}"/>
              </a:ext>
            </a:extLst>
          </p:cNvPr>
          <p:cNvSpPr txBox="1"/>
          <p:nvPr/>
        </p:nvSpPr>
        <p:spPr>
          <a:xfrm>
            <a:off x="1362917" y="1296000"/>
            <a:ext cx="4248000" cy="4524315"/>
          </a:xfrm>
          <a:prstGeom prst="rect">
            <a:avLst/>
          </a:prstGeom>
          <a:noFill/>
          <a:effectLst/>
        </p:spPr>
        <p:txBody>
          <a:bodyPr wrap="square" rtlCol="0">
            <a:noAutofit/>
          </a:bodyPr>
          <a:lstStyle/>
          <a:p>
            <a:pPr algn="just"/>
            <a:r>
              <a:rPr lang="sk-SK" sz="3600">
                <a:ln>
                  <a:solidFill>
                    <a:prstClr val="black">
                      <a:lumMod val="65000"/>
                      <a:lumOff val="35000"/>
                    </a:prstClr>
                  </a:solidFill>
                </a:ln>
                <a:solidFill>
                  <a:prstClr val="white">
                    <a:lumMod val="95000"/>
                  </a:prstClr>
                </a:solidFill>
                <a:effectLst>
                  <a:outerShdw blurRad="38100" dist="38100" dir="2700000" algn="tl">
                    <a:srgbClr val="000000"/>
                  </a:outerShdw>
                </a:effectLst>
                <a:latin typeface="Arabia CE" pitchFamily="2" charset="0"/>
              </a:rPr>
              <a:t>  </a:t>
            </a:r>
            <a:r>
              <a:rPr lang="sk-SK" sz="2800">
                <a:ln>
                  <a:solidFill>
                    <a:schemeClr val="bg1"/>
                  </a:solidFill>
                </a:ln>
                <a:solidFill>
                  <a:srgbClr val="FF0000"/>
                </a:solidFill>
                <a:effectLst>
                  <a:outerShdw blurRad="38100" dist="38100" dir="2700000" algn="tl">
                    <a:srgbClr val="000000"/>
                  </a:outerShdw>
                </a:effectLst>
                <a:latin typeface="Arabia CE" pitchFamily="2" charset="0"/>
              </a:rPr>
              <a:t>T</a:t>
            </a:r>
            <a:r>
              <a:rPr lang="en-US" sz="1200" b="1">
                <a:effectLst>
                  <a:outerShdw blurRad="50800" dist="38100" dir="2700000" algn="tl" rotWithShape="0">
                    <a:schemeClr val="bg1">
                      <a:lumMod val="95000"/>
                      <a:alpha val="40000"/>
                    </a:schemeClr>
                  </a:outerShdw>
                </a:effectLst>
                <a:latin typeface="Brooklyn CE" pitchFamily="2" charset="0"/>
              </a:rPr>
              <a:t>he cave Jasov is the oldest accessible cave in Slovakia. It was created by the submerged flow of the Bodva river. Already in 1846 it was partially opened by the monks of Jasov Monastery. In 1924, electric lighting was introduced into the cave. The cave is located in the Slovak Karst, near the village Jasov, about 25 km from Kosice.</a:t>
            </a:r>
            <a:endParaRPr lang="sk-SK" sz="1200" b="1">
              <a:effectLst>
                <a:outerShdw blurRad="50800" dist="38100" dir="2700000" algn="tl" rotWithShape="0">
                  <a:schemeClr val="bg1">
                    <a:lumMod val="95000"/>
                    <a:alpha val="40000"/>
                  </a:schemeClr>
                </a:outerShdw>
              </a:effectLst>
              <a:latin typeface="Brooklyn CE" pitchFamily="2" charset="0"/>
            </a:endParaRPr>
          </a:p>
          <a:p>
            <a:pPr algn="just"/>
            <a:r>
              <a:rPr lang="sk-SK">
                <a:ln w="3175">
                  <a:solidFill>
                    <a:schemeClr val="tx1">
                      <a:lumMod val="65000"/>
                      <a:lumOff val="35000"/>
                    </a:schemeClr>
                  </a:solidFill>
                </a:ln>
                <a:solidFill>
                  <a:schemeClr val="bg1">
                    <a:lumMod val="85000"/>
                  </a:schemeClr>
                </a:solidFill>
                <a:effectLst>
                  <a:outerShdw blurRad="50800" dist="38100" dir="2700000" algn="tl" rotWithShape="0">
                    <a:schemeClr val="tx1"/>
                  </a:outerShdw>
                </a:effectLst>
                <a:latin typeface="Arabia CE" pitchFamily="2" charset="0"/>
              </a:rPr>
              <a:t>    </a:t>
            </a:r>
            <a:r>
              <a:rPr lang="sk-SK">
                <a:ln w="3175">
                  <a:solidFill>
                    <a:schemeClr val="tx1">
                      <a:alpha val="20000"/>
                    </a:schemeClr>
                  </a:solidFill>
                </a:ln>
                <a:solidFill>
                  <a:srgbClr val="FFFF00"/>
                </a:solidFill>
                <a:effectLst>
                  <a:outerShdw blurRad="50800" dist="38100" dir="2700000" algn="tl" rotWithShape="0">
                    <a:schemeClr val="tx1"/>
                  </a:outerShdw>
                </a:effectLst>
                <a:latin typeface="Arabia CE" pitchFamily="2" charset="0"/>
              </a:rPr>
              <a:t>S</a:t>
            </a:r>
            <a:r>
              <a:rPr lang="en-US" sz="1200" b="1">
                <a:effectLst>
                  <a:outerShdw blurRad="50800" dist="38100" dir="2700000" algn="tl" rotWithShape="0">
                    <a:schemeClr val="bg1">
                      <a:lumMod val="95000"/>
                      <a:alpha val="40000"/>
                    </a:schemeClr>
                  </a:outerShdw>
                </a:effectLst>
                <a:latin typeface="Brooklyn CE" pitchFamily="2" charset="0"/>
              </a:rPr>
              <a:t>ome parts of the cave have been known since time immemorial. Evidence of this is the archaeological findings of the Palaeolithic and Neolithic. Archaeological excavations began as early as 1878.</a:t>
            </a:r>
            <a:endParaRPr lang="sk-SK" sz="1200" b="1">
              <a:effectLst>
                <a:outerShdw blurRad="50800" dist="38100" dir="2700000" algn="tl" rotWithShape="0">
                  <a:schemeClr val="bg1">
                    <a:lumMod val="95000"/>
                    <a:alpha val="40000"/>
                  </a:schemeClr>
                </a:outerShdw>
              </a:effectLst>
              <a:latin typeface="Brooklyn CE" pitchFamily="2" charset="0"/>
            </a:endParaRPr>
          </a:p>
          <a:p>
            <a:pPr algn="just"/>
            <a:r>
              <a:rPr lang="sk-SK">
                <a:ln w="3175">
                  <a:solidFill>
                    <a:schemeClr val="bg1">
                      <a:lumMod val="50000"/>
                    </a:schemeClr>
                  </a:solidFill>
                </a:ln>
                <a:solidFill>
                  <a:schemeClr val="bg1">
                    <a:lumMod val="85000"/>
                  </a:schemeClr>
                </a:solidFill>
                <a:effectLst>
                  <a:outerShdw blurRad="50800" dist="38100" dir="2700000" algn="tl" rotWithShape="0">
                    <a:schemeClr val="tx1"/>
                  </a:outerShdw>
                </a:effectLst>
                <a:latin typeface="Arabia CE" pitchFamily="2" charset="0"/>
              </a:rPr>
              <a:t>    </a:t>
            </a:r>
            <a:r>
              <a:rPr lang="sk-SK">
                <a:ln w="3175">
                  <a:solidFill>
                    <a:schemeClr val="tx1">
                      <a:alpha val="20000"/>
                    </a:schemeClr>
                  </a:solidFill>
                </a:ln>
                <a:solidFill>
                  <a:srgbClr val="FFFF00"/>
                </a:solidFill>
                <a:effectLst>
                  <a:outerShdw blurRad="50800" dist="38100" dir="2700000" algn="tl" rotWithShape="0">
                    <a:schemeClr val="tx1"/>
                  </a:outerShdw>
                </a:effectLst>
                <a:latin typeface="Arabia CE" pitchFamily="2" charset="0"/>
              </a:rPr>
              <a:t>T</a:t>
            </a:r>
            <a:r>
              <a:rPr lang="en-US" sz="1200" b="1">
                <a:effectLst>
                  <a:outerShdw blurRad="50800" dist="38100" dir="2700000" algn="tl" rotWithShape="0">
                    <a:schemeClr val="bg1">
                      <a:lumMod val="95000"/>
                      <a:alpha val="40000"/>
                    </a:schemeClr>
                  </a:outerShdw>
                </a:effectLst>
                <a:latin typeface="Brooklyn CE" pitchFamily="2" charset="0"/>
              </a:rPr>
              <a:t>he length of the cave is 2 811 m and the sightseeing route is 720 m with an elevation of 30 m. The air temperature remains constant at approximately 9°C. The relative humidity is 90 to 98 %. The cave is an important wintering place for bats</a:t>
            </a:r>
            <a:r>
              <a:rPr lang="sk-SK" sz="1200" b="1">
                <a:effectLst>
                  <a:outerShdw blurRad="50800" dist="38100" dir="2700000" algn="tl" rotWithShape="0">
                    <a:schemeClr val="bg1">
                      <a:lumMod val="95000"/>
                      <a:alpha val="40000"/>
                    </a:schemeClr>
                  </a:outerShdw>
                </a:effectLst>
                <a:latin typeface="Brooklyn CE" pitchFamily="2" charset="0"/>
              </a:rPr>
              <a:t>.</a:t>
            </a:r>
          </a:p>
          <a:p>
            <a:pPr algn="just"/>
            <a:r>
              <a:rPr lang="sk-SK">
                <a:ln w="3175">
                  <a:solidFill>
                    <a:prstClr val="white">
                      <a:lumMod val="50000"/>
                    </a:prstClr>
                  </a:solidFill>
                </a:ln>
                <a:solidFill>
                  <a:prstClr val="white">
                    <a:lumMod val="85000"/>
                  </a:prstClr>
                </a:solidFill>
                <a:effectLst>
                  <a:outerShdw blurRad="50800" dist="38100" dir="2700000" algn="tl" rotWithShape="0">
                    <a:prstClr val="black"/>
                  </a:outerShdw>
                </a:effectLst>
                <a:latin typeface="Arabia CE" pitchFamily="2" charset="0"/>
              </a:rPr>
              <a:t>    </a:t>
            </a:r>
            <a:r>
              <a:rPr lang="en-US">
                <a:ln w="3175">
                  <a:solidFill>
                    <a:prstClr val="black">
                      <a:alpha val="20000"/>
                    </a:prstClr>
                  </a:solidFill>
                </a:ln>
                <a:solidFill>
                  <a:srgbClr val="FFFF00"/>
                </a:solidFill>
                <a:effectLst>
                  <a:outerShdw blurRad="50800" dist="38100" dir="2700000" algn="tl" rotWithShape="0">
                    <a:prstClr val="black"/>
                  </a:outerShdw>
                </a:effectLst>
                <a:latin typeface="Arabia CE" pitchFamily="2" charset="0"/>
              </a:rPr>
              <a:t>A</a:t>
            </a:r>
            <a:r>
              <a:rPr lang="en-US" sz="1200" b="1">
                <a:solidFill>
                  <a:prstClr val="black"/>
                </a:solidFill>
                <a:effectLst>
                  <a:outerShdw blurRad="50800" dist="38100" dir="2700000" algn="tl" rotWithShape="0">
                    <a:prstClr val="white">
                      <a:lumMod val="95000"/>
                      <a:alpha val="40000"/>
                    </a:prstClr>
                  </a:outerShdw>
                </a:effectLst>
                <a:latin typeface="Brooklyn CE" pitchFamily="2" charset="0"/>
              </a:rPr>
              <a:t>long with other caves of the Slovak Karst it is on the UNESCO World Heritage List.</a:t>
            </a:r>
            <a:endParaRPr lang="en-US" sz="1200" b="1">
              <a:effectLst>
                <a:outerShdw blurRad="50800" dist="38100" dir="2700000" algn="tl" rotWithShape="0">
                  <a:schemeClr val="bg1">
                    <a:lumMod val="95000"/>
                    <a:alpha val="40000"/>
                  </a:schemeClr>
                </a:outerShdw>
              </a:effectLst>
              <a:latin typeface="Brooklyn CE" pitchFamily="2" charset="0"/>
            </a:endParaRPr>
          </a:p>
        </p:txBody>
      </p:sp>
      <p:pic>
        <p:nvPicPr>
          <p:cNvPr id="14" name="Rám">
            <a:extLst>
              <a:ext uri="{FF2B5EF4-FFF2-40B4-BE49-F238E27FC236}">
                <a16:creationId xmlns:a16="http://schemas.microsoft.com/office/drawing/2014/main" id="{94743189-F86B-44EF-9B79-D183ABA703A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pic>
        <p:nvPicPr>
          <p:cNvPr id="21" name="SVK">
            <a:extLst>
              <a:ext uri="{FF2B5EF4-FFF2-40B4-BE49-F238E27FC236}">
                <a16:creationId xmlns:a16="http://schemas.microsoft.com/office/drawing/2014/main" id="{7101C9DB-5798-40DD-AEE2-4F02D00203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29838" y="6210000"/>
            <a:ext cx="432000" cy="288000"/>
          </a:xfrm>
          <a:prstGeom prst="ellipse">
            <a:avLst/>
          </a:prstGeom>
          <a:ln w="12700" cap="rnd">
            <a:solidFill>
              <a:schemeClr val="bg1"/>
            </a:solidFill>
          </a:ln>
          <a:effectLst>
            <a:outerShdw blurRad="63500" dist="63500" dir="2700000" algn="tl" rotWithShape="0">
              <a:prstClr val="black">
                <a:alpha val="70000"/>
              </a:prstClr>
            </a:outerShdw>
          </a:effectLst>
          <a:scene3d>
            <a:camera prst="orthographicFront"/>
            <a:lightRig rig="contrasting" dir="t">
              <a:rot lat="0" lon="0" rev="3000000"/>
            </a:lightRig>
          </a:scene3d>
          <a:sp3d contourW="7620">
            <a:bevelT w="95250" h="31750"/>
            <a:contourClr>
              <a:srgbClr val="333333"/>
            </a:contourClr>
          </a:sp3d>
        </p:spPr>
      </p:pic>
      <p:pic>
        <p:nvPicPr>
          <p:cNvPr id="19" name="ŠPA">
            <a:hlinkClick r:id="" action="ppaction://noaction"/>
            <a:extLst>
              <a:ext uri="{FF2B5EF4-FFF2-40B4-BE49-F238E27FC236}">
                <a16:creationId xmlns:a16="http://schemas.microsoft.com/office/drawing/2014/main" id="{8815FDA3-7BBC-4F6F-87B6-ED6805A7CFA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70915" y="6210000"/>
            <a:ext cx="432001" cy="288000"/>
          </a:xfrm>
          <a:prstGeom prst="ellipse">
            <a:avLst/>
          </a:prstGeom>
          <a:ln w="12700" cap="rnd">
            <a:solidFill>
              <a:schemeClr val="bg1"/>
            </a:solidFill>
          </a:ln>
          <a:effectLst>
            <a:outerShdw blurRad="63500" dist="63500" dir="2700000" algn="tl" rotWithShape="0">
              <a:prstClr val="black">
                <a:alpha val="70000"/>
              </a:prstClr>
            </a:outerShdw>
          </a:effectLst>
          <a:scene3d>
            <a:camera prst="orthographicFront"/>
            <a:lightRig rig="contrasting" dir="t">
              <a:rot lat="0" lon="0" rev="3000000"/>
            </a:lightRig>
          </a:scene3d>
          <a:sp3d contourW="7620">
            <a:bevelT w="95250" h="31750"/>
            <a:contourClr>
              <a:srgbClr val="333333"/>
            </a:contourClr>
          </a:sp3d>
        </p:spPr>
      </p:pic>
      <p:pic>
        <p:nvPicPr>
          <p:cNvPr id="20" name="ANG">
            <a:extLst>
              <a:ext uri="{FF2B5EF4-FFF2-40B4-BE49-F238E27FC236}">
                <a16:creationId xmlns:a16="http://schemas.microsoft.com/office/drawing/2014/main" id="{B3514029-F8F8-419E-B2CF-62A02C358ED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17311" y="6210000"/>
            <a:ext cx="432001" cy="288000"/>
          </a:xfrm>
          <a:prstGeom prst="ellipse">
            <a:avLst/>
          </a:prstGeom>
          <a:ln w="12700" cap="rnd">
            <a:solidFill>
              <a:schemeClr val="bg1"/>
            </a:solidFill>
          </a:ln>
          <a:effectLst>
            <a:outerShdw blurRad="63500" dist="63500" dir="2700000" algn="tl" rotWithShape="0">
              <a:prstClr val="black">
                <a:alpha val="70000"/>
              </a:prstClr>
            </a:outerShdw>
          </a:effectLst>
          <a:scene3d>
            <a:camera prst="orthographicFront"/>
            <a:lightRig rig="contrasting" dir="t">
              <a:rot lat="0" lon="0" rev="3000000"/>
            </a:lightRig>
          </a:scene3d>
          <a:sp3d contourW="7620">
            <a:bevelT w="95250" h="31750"/>
            <a:contourClr>
              <a:srgbClr val="333333"/>
            </a:contourClr>
          </a:sp3d>
        </p:spPr>
      </p:pic>
      <p:pic>
        <p:nvPicPr>
          <p:cNvPr id="15" name="Pergamen 2">
            <a:extLst>
              <a:ext uri="{FF2B5EF4-FFF2-40B4-BE49-F238E27FC236}">
                <a16:creationId xmlns:a16="http://schemas.microsoft.com/office/drawing/2014/main" id="{E41DE7EE-F54B-4E7A-87DE-97840B93F2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9200" y="543600"/>
            <a:ext cx="4835950" cy="6044938"/>
          </a:xfrm>
          <a:prstGeom prst="rect">
            <a:avLst/>
          </a:prstGeom>
          <a:ln w="31750">
            <a:noFill/>
          </a:ln>
          <a:effectLst>
            <a:outerShdw blurRad="304800" dist="76200" dir="2700000" algn="tl" rotWithShape="0">
              <a:prstClr val="black">
                <a:alpha val="99000"/>
              </a:prstClr>
            </a:outerShdw>
          </a:effectLst>
        </p:spPr>
      </p:pic>
      <p:pic>
        <p:nvPicPr>
          <p:cNvPr id="25" name="Kresba">
            <a:extLst>
              <a:ext uri="{FF2B5EF4-FFF2-40B4-BE49-F238E27FC236}">
                <a16:creationId xmlns:a16="http://schemas.microsoft.com/office/drawing/2014/main" id="{081AFC85-8F60-448F-9407-98724325FEC4}"/>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816472" y="2194105"/>
            <a:ext cx="4878027" cy="2743890"/>
          </a:xfrm>
          <a:prstGeom prst="rect">
            <a:avLst/>
          </a:prstGeom>
          <a:ln w="44450" cmpd="sng">
            <a:solidFill>
              <a:schemeClr val="bg1"/>
            </a:solidFill>
          </a:ln>
          <a:effectLst>
            <a:outerShdw blurRad="254000" dist="190500" dir="2700000" algn="tl" rotWithShape="0">
              <a:srgbClr val="333333">
                <a:alpha val="95000"/>
              </a:srgbClr>
            </a:outerShdw>
          </a:effectLst>
        </p:spPr>
      </p:pic>
      <p:sp>
        <p:nvSpPr>
          <p:cNvPr id="22" name="Miesto">
            <a:extLst>
              <a:ext uri="{FF2B5EF4-FFF2-40B4-BE49-F238E27FC236}">
                <a16:creationId xmlns:a16="http://schemas.microsoft.com/office/drawing/2014/main" id="{CE68F48F-CC49-4A99-B994-BAD3A40158BF}"/>
              </a:ext>
            </a:extLst>
          </p:cNvPr>
          <p:cNvSpPr/>
          <p:nvPr/>
        </p:nvSpPr>
        <p:spPr>
          <a:xfrm>
            <a:off x="7538748" y="1163550"/>
            <a:ext cx="3433734" cy="688256"/>
          </a:xfrm>
          <a:prstGeom prst="rect">
            <a:avLst/>
          </a:prstGeom>
          <a:noFill/>
          <a:ln>
            <a:noFill/>
          </a:ln>
        </p:spPr>
        <p:txBody>
          <a:bodyPr wrap="none" lIns="108000" tIns="36000" rIns="108000" bIns="36000">
            <a:spAutoFit/>
          </a:bodyPr>
          <a:lstStyle/>
          <a:p>
            <a:pPr algn="ctr" defTabSz="864003">
              <a:defRPr/>
            </a:pPr>
            <a:r>
              <a:rPr lang="sk-SK" sz="4000">
                <a:ln w="6350">
                  <a:solidFill>
                    <a:schemeClr val="tx1"/>
                  </a:solidFill>
                </a:ln>
                <a:solidFill>
                  <a:srgbClr val="F5A64A"/>
                </a:solidFill>
                <a:effectLst>
                  <a:outerShdw blurRad="50800" dist="38100" dir="2700000" algn="tl" rotWithShape="0">
                    <a:schemeClr val="tx1">
                      <a:alpha val="60000"/>
                    </a:schemeClr>
                  </a:outerShdw>
                </a:effectLst>
                <a:latin typeface="Castanet" pitchFamily="2" charset="0"/>
              </a:rPr>
              <a:t>The Cave Jasov</a:t>
            </a:r>
          </a:p>
        </p:txBody>
      </p:sp>
      <p:pic>
        <p:nvPicPr>
          <p:cNvPr id="17" name="Kruh - šípka">
            <a:extLst>
              <a:ext uri="{FF2B5EF4-FFF2-40B4-BE49-F238E27FC236}">
                <a16:creationId xmlns:a16="http://schemas.microsoft.com/office/drawing/2014/main" id="{674F5937-DE1F-4093-BE8F-CC49B4621F2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694499" y="6365482"/>
            <a:ext cx="446073" cy="446073"/>
          </a:xfrm>
          <a:prstGeom prst="rect">
            <a:avLst/>
          </a:prstGeom>
          <a:noFill/>
          <a:ln>
            <a:noFill/>
          </a:ln>
        </p:spPr>
      </p:pic>
    </p:spTree>
    <p:extLst>
      <p:ext uri="{BB962C8B-B14F-4D97-AF65-F5344CB8AC3E}">
        <p14:creationId xmlns:p14="http://schemas.microsoft.com/office/powerpoint/2010/main" val="1201496433"/>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12"/>
                                        </p:tgtEl>
                                      </p:cBhvr>
                                    </p:animEffect>
                                    <p:set>
                                      <p:cBhvr>
                                        <p:cTn id="7" dur="1" fill="hold">
                                          <p:stCondLst>
                                            <p:cond delay="499"/>
                                          </p:stCondLst>
                                        </p:cTn>
                                        <p:tgtEl>
                                          <p:spTgt spid="12"/>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18"/>
                                        </p:tgtEl>
                                      </p:cBhvr>
                                    </p:animEffect>
                                    <p:set>
                                      <p:cBhvr>
                                        <p:cTn id="10" dur="1" fill="hold">
                                          <p:stCondLst>
                                            <p:cond delay="499"/>
                                          </p:stCondLst>
                                        </p:cTn>
                                        <p:tgtEl>
                                          <p:spTgt spid="18"/>
                                        </p:tgtEl>
                                        <p:attrNameLst>
                                          <p:attrName>style.visibility</p:attrName>
                                        </p:attrNameLst>
                                      </p:cBhvr>
                                      <p:to>
                                        <p:strVal val="hidden"/>
                                      </p:to>
                                    </p:set>
                                  </p:childTnLst>
                                </p:cTn>
                              </p:par>
                              <p:par>
                                <p:cTn id="11" presetID="10" presetClass="exit" presetSubtype="0" fill="hold" nodeType="withEffect">
                                  <p:stCondLst>
                                    <p:cond delay="500"/>
                                  </p:stCondLst>
                                  <p:childTnLst>
                                    <p:animEffect transition="out" filter="fade">
                                      <p:cBhvr>
                                        <p:cTn id="12" dur="1500"/>
                                        <p:tgtEl>
                                          <p:spTgt spid="15"/>
                                        </p:tgtEl>
                                      </p:cBhvr>
                                    </p:animEffect>
                                    <p:set>
                                      <p:cBhvr>
                                        <p:cTn id="13" dur="1" fill="hold">
                                          <p:stCondLst>
                                            <p:cond delay="1499"/>
                                          </p:stCondLst>
                                        </p:cTn>
                                        <p:tgtEl>
                                          <p:spTgt spid="15"/>
                                        </p:tgtEl>
                                        <p:attrNameLst>
                                          <p:attrName>style.visibility</p:attrName>
                                        </p:attrNameLst>
                                      </p:cBhvr>
                                      <p:to>
                                        <p:strVal val="hidden"/>
                                      </p:to>
                                    </p:set>
                                  </p:childTnLst>
                                </p:cTn>
                              </p:par>
                              <p:par>
                                <p:cTn id="14" presetID="22" presetClass="entr" presetSubtype="1" fill="hold" grpId="0" nodeType="withEffect">
                                  <p:stCondLst>
                                    <p:cond delay="1000"/>
                                  </p:stCondLst>
                                  <p:childTnLst>
                                    <p:set>
                                      <p:cBhvr>
                                        <p:cTn id="15" dur="1" fill="hold">
                                          <p:stCondLst>
                                            <p:cond delay="0"/>
                                          </p:stCondLst>
                                        </p:cTn>
                                        <p:tgtEl>
                                          <p:spTgt spid="13"/>
                                        </p:tgtEl>
                                        <p:attrNameLst>
                                          <p:attrName>style.visibility</p:attrName>
                                        </p:attrNameLst>
                                      </p:cBhvr>
                                      <p:to>
                                        <p:strVal val="visible"/>
                                      </p:to>
                                    </p:set>
                                    <p:animEffect transition="in" filter="wipe(up)">
                                      <p:cBhvr>
                                        <p:cTn id="16" dur="1500"/>
                                        <p:tgtEl>
                                          <p:spTgt spid="13"/>
                                        </p:tgtEl>
                                      </p:cBhvr>
                                    </p:animEffect>
                                  </p:childTnLst>
                                </p:cTn>
                              </p:par>
                            </p:childTnLst>
                          </p:cTn>
                        </p:par>
                        <p:par>
                          <p:cTn id="17" fill="hold">
                            <p:stCondLst>
                              <p:cond delay="2500"/>
                            </p:stCondLst>
                            <p:childTnLst>
                              <p:par>
                                <p:cTn id="18" presetID="53" presetClass="entr" presetSubtype="16"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1000" fill="hold"/>
                                        <p:tgtEl>
                                          <p:spTgt spid="2"/>
                                        </p:tgtEl>
                                        <p:attrNameLst>
                                          <p:attrName>ppt_w</p:attrName>
                                        </p:attrNameLst>
                                      </p:cBhvr>
                                      <p:tavLst>
                                        <p:tav tm="0">
                                          <p:val>
                                            <p:fltVal val="0"/>
                                          </p:val>
                                        </p:tav>
                                        <p:tav tm="100000">
                                          <p:val>
                                            <p:strVal val="#ppt_w"/>
                                          </p:val>
                                        </p:tav>
                                      </p:tavLst>
                                    </p:anim>
                                    <p:anim calcmode="lin" valueType="num">
                                      <p:cBhvr>
                                        <p:cTn id="21" dur="1000" fill="hold"/>
                                        <p:tgtEl>
                                          <p:spTgt spid="2"/>
                                        </p:tgtEl>
                                        <p:attrNameLst>
                                          <p:attrName>ppt_h</p:attrName>
                                        </p:attrNameLst>
                                      </p:cBhvr>
                                      <p:tavLst>
                                        <p:tav tm="0">
                                          <p:val>
                                            <p:fltVal val="0"/>
                                          </p:val>
                                        </p:tav>
                                        <p:tav tm="100000">
                                          <p:val>
                                            <p:strVal val="#ppt_h"/>
                                          </p:val>
                                        </p:tav>
                                      </p:tavLst>
                                    </p:anim>
                                    <p:animEffect transition="in" filter="fade">
                                      <p:cBhvr>
                                        <p:cTn id="22" dur="1000"/>
                                        <p:tgtEl>
                                          <p:spTgt spid="2"/>
                                        </p:tgtEl>
                                      </p:cBhvr>
                                    </p:animEffect>
                                  </p:childTnLst>
                                </p:cTn>
                              </p:par>
                            </p:childTnLst>
                          </p:cTn>
                        </p:par>
                        <p:par>
                          <p:cTn id="23" fill="hold">
                            <p:stCondLst>
                              <p:cond delay="3500"/>
                            </p:stCondLst>
                            <p:childTnLst>
                              <p:par>
                                <p:cTn id="24" presetID="10" presetClass="entr" presetSubtype="0" fill="hold"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childTnLst>
                                </p:cTn>
                              </p:par>
                              <p:par>
                                <p:cTn id="27" presetID="10" presetClass="entr" presetSubtype="0" fill="hold" nodeType="withEffect">
                                  <p:stCondLst>
                                    <p:cond delay="50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1000"/>
                                        <p:tgtEl>
                                          <p:spTgt spid="19"/>
                                        </p:tgtEl>
                                      </p:cBhvr>
                                    </p:animEffect>
                                  </p:childTnLst>
                                </p:cTn>
                              </p:par>
                              <p:par>
                                <p:cTn id="30" presetID="10" presetClass="entr" presetSubtype="0" fill="hold" nodeType="withEffect">
                                  <p:stCondLst>
                                    <p:cond delay="100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1000"/>
                                        <p:tgtEl>
                                          <p:spTgt spid="21"/>
                                        </p:tgtEl>
                                      </p:cBhvr>
                                    </p:animEffect>
                                  </p:childTnLst>
                                </p:cTn>
                              </p:par>
                            </p:childTnLst>
                          </p:cTn>
                        </p:par>
                        <p:par>
                          <p:cTn id="33" fill="hold">
                            <p:stCondLst>
                              <p:cond delay="5500"/>
                            </p:stCondLst>
                            <p:childTnLst>
                              <p:par>
                                <p:cTn id="34" presetID="53" presetClass="entr" presetSubtype="16" fill="hold" nodeType="afterEffect">
                                  <p:stCondLst>
                                    <p:cond delay="500"/>
                                  </p:stCondLst>
                                  <p:childTnLst>
                                    <p:set>
                                      <p:cBhvr>
                                        <p:cTn id="35" dur="1" fill="hold">
                                          <p:stCondLst>
                                            <p:cond delay="0"/>
                                          </p:stCondLst>
                                        </p:cTn>
                                        <p:tgtEl>
                                          <p:spTgt spid="17"/>
                                        </p:tgtEl>
                                        <p:attrNameLst>
                                          <p:attrName>style.visibility</p:attrName>
                                        </p:attrNameLst>
                                      </p:cBhvr>
                                      <p:to>
                                        <p:strVal val="visible"/>
                                      </p:to>
                                    </p:set>
                                    <p:anim calcmode="lin" valueType="num">
                                      <p:cBhvr>
                                        <p:cTn id="36" dur="1500" fill="hold"/>
                                        <p:tgtEl>
                                          <p:spTgt spid="17"/>
                                        </p:tgtEl>
                                        <p:attrNameLst>
                                          <p:attrName>ppt_w</p:attrName>
                                        </p:attrNameLst>
                                      </p:cBhvr>
                                      <p:tavLst>
                                        <p:tav tm="0">
                                          <p:val>
                                            <p:fltVal val="0"/>
                                          </p:val>
                                        </p:tav>
                                        <p:tav tm="100000">
                                          <p:val>
                                            <p:strVal val="#ppt_w"/>
                                          </p:val>
                                        </p:tav>
                                      </p:tavLst>
                                    </p:anim>
                                    <p:anim calcmode="lin" valueType="num">
                                      <p:cBhvr>
                                        <p:cTn id="37" dur="1500" fill="hold"/>
                                        <p:tgtEl>
                                          <p:spTgt spid="17"/>
                                        </p:tgtEl>
                                        <p:attrNameLst>
                                          <p:attrName>ppt_h</p:attrName>
                                        </p:attrNameLst>
                                      </p:cBhvr>
                                      <p:tavLst>
                                        <p:tav tm="0">
                                          <p:val>
                                            <p:fltVal val="0"/>
                                          </p:val>
                                        </p:tav>
                                        <p:tav tm="100000">
                                          <p:val>
                                            <p:strVal val="#ppt_h"/>
                                          </p:val>
                                        </p:tav>
                                      </p:tavLst>
                                    </p:anim>
                                    <p:animEffect transition="in" filter="fade">
                                      <p:cBhvr>
                                        <p:cTn id="38" dur="1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9" restart="whenNotActive" fill="hold" evtFilter="cancelBubble" nodeType="interactiveSeq">
                <p:stCondLst>
                  <p:cond evt="onClick" delay="0">
                    <p:tgtEl>
                      <p:spTgt spid="20"/>
                    </p:tgtEl>
                  </p:cond>
                </p:stCondLst>
                <p:endSync evt="end" delay="0">
                  <p:rtn val="all"/>
                </p:endSync>
                <p:childTnLst>
                  <p:par>
                    <p:cTn id="40" fill="hold">
                      <p:stCondLst>
                        <p:cond delay="0"/>
                      </p:stCondLst>
                      <p:childTnLst>
                        <p:par>
                          <p:cTn id="41" fill="hold">
                            <p:stCondLst>
                              <p:cond delay="0"/>
                            </p:stCondLst>
                            <p:childTnLst>
                              <p:par>
                                <p:cTn id="42" presetID="10" presetClass="exit" presetSubtype="0" fill="hold" grpId="1" nodeType="clickEffect">
                                  <p:stCondLst>
                                    <p:cond delay="0"/>
                                  </p:stCondLst>
                                  <p:childTnLst>
                                    <p:animEffect transition="out" filter="fade">
                                      <p:cBhvr>
                                        <p:cTn id="43" dur="500"/>
                                        <p:tgtEl>
                                          <p:spTgt spid="12"/>
                                        </p:tgtEl>
                                      </p:cBhvr>
                                    </p:animEffect>
                                    <p:set>
                                      <p:cBhvr>
                                        <p:cTn id="44" dur="1" fill="hold">
                                          <p:stCondLst>
                                            <p:cond delay="499"/>
                                          </p:stCondLst>
                                        </p:cTn>
                                        <p:tgtEl>
                                          <p:spTgt spid="12"/>
                                        </p:tgtEl>
                                        <p:attrNameLst>
                                          <p:attrName>style.visibility</p:attrName>
                                        </p:attrNameLst>
                                      </p:cBhvr>
                                      <p:to>
                                        <p:strVal val="hidden"/>
                                      </p:to>
                                    </p:set>
                                  </p:childTnLst>
                                </p:cTn>
                              </p:par>
                              <p:par>
                                <p:cTn id="45" presetID="10" presetClass="exit" presetSubtype="0" fill="hold" grpId="1" nodeType="withEffect">
                                  <p:stCondLst>
                                    <p:cond delay="0"/>
                                  </p:stCondLst>
                                  <p:childTnLst>
                                    <p:animEffect transition="out" filter="fade">
                                      <p:cBhvr>
                                        <p:cTn id="46" dur="500"/>
                                        <p:tgtEl>
                                          <p:spTgt spid="18"/>
                                        </p:tgtEl>
                                      </p:cBhvr>
                                    </p:animEffect>
                                    <p:set>
                                      <p:cBhvr>
                                        <p:cTn id="47" dur="1" fill="hold">
                                          <p:stCondLst>
                                            <p:cond delay="499"/>
                                          </p:stCondLst>
                                        </p:cTn>
                                        <p:tgtEl>
                                          <p:spTgt spid="18"/>
                                        </p:tgtEl>
                                        <p:attrNameLst>
                                          <p:attrName>style.visibility</p:attrName>
                                        </p:attrNameLst>
                                      </p:cBhvr>
                                      <p:to>
                                        <p:strVal val="hidden"/>
                                      </p:to>
                                    </p:set>
                                  </p:childTnLst>
                                </p:cTn>
                              </p:par>
                              <p:par>
                                <p:cTn id="48" presetID="22" presetClass="entr" presetSubtype="1" fill="hold" grpId="1" nodeType="withEffect">
                                  <p:stCondLst>
                                    <p:cond delay="500"/>
                                  </p:stCondLst>
                                  <p:childTnLst>
                                    <p:set>
                                      <p:cBhvr>
                                        <p:cTn id="49" dur="1" fill="hold">
                                          <p:stCondLst>
                                            <p:cond delay="0"/>
                                          </p:stCondLst>
                                        </p:cTn>
                                        <p:tgtEl>
                                          <p:spTgt spid="13"/>
                                        </p:tgtEl>
                                        <p:attrNameLst>
                                          <p:attrName>style.visibility</p:attrName>
                                        </p:attrNameLst>
                                      </p:cBhvr>
                                      <p:to>
                                        <p:strVal val="visible"/>
                                      </p:to>
                                    </p:set>
                                    <p:animEffect transition="in" filter="wipe(up)">
                                      <p:cBhvr>
                                        <p:cTn id="50" dur="1500"/>
                                        <p:tgtEl>
                                          <p:spTgt spid="13"/>
                                        </p:tgtEl>
                                      </p:cBhvr>
                                    </p:animEffect>
                                  </p:childTnLst>
                                </p:cTn>
                              </p:par>
                            </p:childTnLst>
                          </p:cTn>
                        </p:par>
                      </p:childTnLst>
                    </p:cTn>
                  </p:par>
                </p:childTnLst>
              </p:cTn>
              <p:nextCondLst>
                <p:cond evt="onClick" delay="0">
                  <p:tgtEl>
                    <p:spTgt spid="20"/>
                  </p:tgtEl>
                </p:cond>
              </p:nextCondLst>
            </p:seq>
            <p:seq concurrent="1" nextAc="seek">
              <p:cTn id="51" restart="whenNotActive" fill="hold" evtFilter="cancelBubble" nodeType="interactiveSeq">
                <p:stCondLst>
                  <p:cond evt="onClick" delay="0">
                    <p:tgtEl>
                      <p:spTgt spid="19"/>
                    </p:tgtEl>
                  </p:cond>
                </p:stCondLst>
                <p:endSync evt="end" delay="0">
                  <p:rtn val="all"/>
                </p:endSync>
                <p:childTnLst>
                  <p:par>
                    <p:cTn id="52" fill="hold">
                      <p:stCondLst>
                        <p:cond delay="0"/>
                      </p:stCondLst>
                      <p:childTnLst>
                        <p:par>
                          <p:cTn id="53" fill="hold">
                            <p:stCondLst>
                              <p:cond delay="0"/>
                            </p:stCondLst>
                            <p:childTnLst>
                              <p:par>
                                <p:cTn id="54" presetID="10" presetClass="exit" presetSubtype="0" fill="hold" grpId="2" nodeType="clickEffect">
                                  <p:stCondLst>
                                    <p:cond delay="0"/>
                                  </p:stCondLst>
                                  <p:childTnLst>
                                    <p:animEffect transition="out" filter="fade">
                                      <p:cBhvr>
                                        <p:cTn id="55" dur="500"/>
                                        <p:tgtEl>
                                          <p:spTgt spid="12"/>
                                        </p:tgtEl>
                                      </p:cBhvr>
                                    </p:animEffect>
                                    <p:set>
                                      <p:cBhvr>
                                        <p:cTn id="56" dur="1" fill="hold">
                                          <p:stCondLst>
                                            <p:cond delay="499"/>
                                          </p:stCondLst>
                                        </p:cTn>
                                        <p:tgtEl>
                                          <p:spTgt spid="12"/>
                                        </p:tgtEl>
                                        <p:attrNameLst>
                                          <p:attrName>style.visibility</p:attrName>
                                        </p:attrNameLst>
                                      </p:cBhvr>
                                      <p:to>
                                        <p:strVal val="hidden"/>
                                      </p:to>
                                    </p:set>
                                  </p:childTnLst>
                                </p:cTn>
                              </p:par>
                              <p:par>
                                <p:cTn id="57" presetID="10" presetClass="exit" presetSubtype="0" fill="hold" grpId="2" nodeType="withEffect">
                                  <p:stCondLst>
                                    <p:cond delay="0"/>
                                  </p:stCondLst>
                                  <p:childTnLst>
                                    <p:animEffect transition="out" filter="fade">
                                      <p:cBhvr>
                                        <p:cTn id="58" dur="500"/>
                                        <p:tgtEl>
                                          <p:spTgt spid="13"/>
                                        </p:tgtEl>
                                      </p:cBhvr>
                                    </p:animEffect>
                                    <p:set>
                                      <p:cBhvr>
                                        <p:cTn id="59" dur="1" fill="hold">
                                          <p:stCondLst>
                                            <p:cond delay="499"/>
                                          </p:stCondLst>
                                        </p:cTn>
                                        <p:tgtEl>
                                          <p:spTgt spid="13"/>
                                        </p:tgtEl>
                                        <p:attrNameLst>
                                          <p:attrName>style.visibility</p:attrName>
                                        </p:attrNameLst>
                                      </p:cBhvr>
                                      <p:to>
                                        <p:strVal val="hidden"/>
                                      </p:to>
                                    </p:set>
                                  </p:childTnLst>
                                </p:cTn>
                              </p:par>
                              <p:par>
                                <p:cTn id="60" presetID="22" presetClass="entr" presetSubtype="1" fill="hold" grpId="2" nodeType="withEffect">
                                  <p:stCondLst>
                                    <p:cond delay="500"/>
                                  </p:stCondLst>
                                  <p:childTnLst>
                                    <p:set>
                                      <p:cBhvr>
                                        <p:cTn id="61" dur="1" fill="hold">
                                          <p:stCondLst>
                                            <p:cond delay="0"/>
                                          </p:stCondLst>
                                        </p:cTn>
                                        <p:tgtEl>
                                          <p:spTgt spid="18"/>
                                        </p:tgtEl>
                                        <p:attrNameLst>
                                          <p:attrName>style.visibility</p:attrName>
                                        </p:attrNameLst>
                                      </p:cBhvr>
                                      <p:to>
                                        <p:strVal val="visible"/>
                                      </p:to>
                                    </p:set>
                                    <p:animEffect transition="in" filter="wipe(up)">
                                      <p:cBhvr>
                                        <p:cTn id="62" dur="1500"/>
                                        <p:tgtEl>
                                          <p:spTgt spid="18"/>
                                        </p:tgtEl>
                                      </p:cBhvr>
                                    </p:animEffect>
                                  </p:childTnLst>
                                </p:cTn>
                              </p:par>
                            </p:childTnLst>
                          </p:cTn>
                        </p:par>
                      </p:childTnLst>
                    </p:cTn>
                  </p:par>
                </p:childTnLst>
              </p:cTn>
              <p:nextCondLst>
                <p:cond evt="onClick" delay="0">
                  <p:tgtEl>
                    <p:spTgt spid="19"/>
                  </p:tgtEl>
                </p:cond>
              </p:nextCondLst>
            </p:seq>
            <p:seq concurrent="1" nextAc="seek">
              <p:cTn id="63" restart="whenNotActive" fill="hold" evtFilter="cancelBubble" nodeType="interactiveSeq">
                <p:stCondLst>
                  <p:cond evt="onClick" delay="0">
                    <p:tgtEl>
                      <p:spTgt spid="21"/>
                    </p:tgtEl>
                  </p:cond>
                </p:stCondLst>
                <p:endSync evt="end" delay="0">
                  <p:rtn val="all"/>
                </p:endSync>
                <p:childTnLst>
                  <p:par>
                    <p:cTn id="64" fill="hold">
                      <p:stCondLst>
                        <p:cond delay="0"/>
                      </p:stCondLst>
                      <p:childTnLst>
                        <p:par>
                          <p:cTn id="65" fill="hold">
                            <p:stCondLst>
                              <p:cond delay="0"/>
                            </p:stCondLst>
                            <p:childTnLst>
                              <p:par>
                                <p:cTn id="66" presetID="10" presetClass="exit" presetSubtype="0" fill="hold" grpId="3" nodeType="clickEffect">
                                  <p:stCondLst>
                                    <p:cond delay="0"/>
                                  </p:stCondLst>
                                  <p:childTnLst>
                                    <p:animEffect transition="out" filter="fade">
                                      <p:cBhvr>
                                        <p:cTn id="67" dur="500"/>
                                        <p:tgtEl>
                                          <p:spTgt spid="13"/>
                                        </p:tgtEl>
                                      </p:cBhvr>
                                    </p:animEffect>
                                    <p:set>
                                      <p:cBhvr>
                                        <p:cTn id="68" dur="1" fill="hold">
                                          <p:stCondLst>
                                            <p:cond delay="499"/>
                                          </p:stCondLst>
                                        </p:cTn>
                                        <p:tgtEl>
                                          <p:spTgt spid="13"/>
                                        </p:tgtEl>
                                        <p:attrNameLst>
                                          <p:attrName>style.visibility</p:attrName>
                                        </p:attrNameLst>
                                      </p:cBhvr>
                                      <p:to>
                                        <p:strVal val="hidden"/>
                                      </p:to>
                                    </p:set>
                                  </p:childTnLst>
                                </p:cTn>
                              </p:par>
                              <p:par>
                                <p:cTn id="69" presetID="10" presetClass="exit" presetSubtype="0" fill="hold" grpId="3" nodeType="withEffect">
                                  <p:stCondLst>
                                    <p:cond delay="0"/>
                                  </p:stCondLst>
                                  <p:childTnLst>
                                    <p:animEffect transition="out" filter="fade">
                                      <p:cBhvr>
                                        <p:cTn id="70" dur="500"/>
                                        <p:tgtEl>
                                          <p:spTgt spid="18"/>
                                        </p:tgtEl>
                                      </p:cBhvr>
                                    </p:animEffect>
                                    <p:set>
                                      <p:cBhvr>
                                        <p:cTn id="71" dur="1" fill="hold">
                                          <p:stCondLst>
                                            <p:cond delay="499"/>
                                          </p:stCondLst>
                                        </p:cTn>
                                        <p:tgtEl>
                                          <p:spTgt spid="18"/>
                                        </p:tgtEl>
                                        <p:attrNameLst>
                                          <p:attrName>style.visibility</p:attrName>
                                        </p:attrNameLst>
                                      </p:cBhvr>
                                      <p:to>
                                        <p:strVal val="hidden"/>
                                      </p:to>
                                    </p:set>
                                  </p:childTnLst>
                                </p:cTn>
                              </p:par>
                              <p:par>
                                <p:cTn id="72" presetID="22" presetClass="entr" presetSubtype="1" fill="hold" grpId="3" nodeType="withEffect">
                                  <p:stCondLst>
                                    <p:cond delay="500"/>
                                  </p:stCondLst>
                                  <p:childTnLst>
                                    <p:set>
                                      <p:cBhvr>
                                        <p:cTn id="73" dur="1" fill="hold">
                                          <p:stCondLst>
                                            <p:cond delay="0"/>
                                          </p:stCondLst>
                                        </p:cTn>
                                        <p:tgtEl>
                                          <p:spTgt spid="12"/>
                                        </p:tgtEl>
                                        <p:attrNameLst>
                                          <p:attrName>style.visibility</p:attrName>
                                        </p:attrNameLst>
                                      </p:cBhvr>
                                      <p:to>
                                        <p:strVal val="visible"/>
                                      </p:to>
                                    </p:set>
                                    <p:animEffect transition="in" filter="wipe(up)">
                                      <p:cBhvr>
                                        <p:cTn id="74" dur="1500"/>
                                        <p:tgtEl>
                                          <p:spTgt spid="12"/>
                                        </p:tgtEl>
                                      </p:cBhvr>
                                    </p:animEffect>
                                  </p:childTnLst>
                                </p:cTn>
                              </p:par>
                            </p:childTnLst>
                          </p:cTn>
                        </p:par>
                      </p:childTnLst>
                    </p:cTn>
                  </p:par>
                </p:childTnLst>
              </p:cTn>
              <p:nextCondLst>
                <p:cond evt="onClick" delay="0">
                  <p:tgtEl>
                    <p:spTgt spid="21"/>
                  </p:tgtEl>
                </p:cond>
              </p:nextCondLst>
            </p:seq>
          </p:childTnLst>
        </p:cTn>
      </p:par>
    </p:tnLst>
    <p:bldLst>
      <p:bldP spid="2" grpId="0"/>
      <p:bldP spid="12" grpId="0"/>
      <p:bldP spid="12" grpId="1"/>
      <p:bldP spid="12" grpId="2"/>
      <p:bldP spid="12" grpId="3"/>
      <p:bldP spid="18" grpId="0"/>
      <p:bldP spid="18" grpId="1"/>
      <p:bldP spid="18" grpId="2"/>
      <p:bldP spid="18" grpId="3"/>
      <p:bldP spid="13" grpId="0"/>
      <p:bldP spid="13" grpId="1"/>
      <p:bldP spid="13" grpId="2"/>
      <p:bldP spid="13" grpId="3"/>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10A2B43F-BBE7-40AD-942F-30C320DA6068}"/>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165899372"/>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67B5756B-D58A-4745-A0A0-F41A07AD817C}"/>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196269290"/>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41DFDE15-EA2F-46C3-AF79-C9C17B9EC7FC}"/>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788104758"/>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412DF176-8626-47D6-A95C-5A5BB36A8534}"/>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714409919"/>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0BC736E1-28AE-4EEB-9424-BE2F656D7768}"/>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499536119"/>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FE4FEACF-3E65-4CCD-BB11-E6CC37F77F87}"/>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868467277"/>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18D940F0-4948-423F-B457-AD337A320EC5}"/>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839147773"/>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BDE5BB85-A3CB-4E7E-AA1A-D9A81570B27C}"/>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4169618183"/>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8" cy="15127606"/>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45422B3B-A61A-487D-B974-80752094EE9B}"/>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200057435"/>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500"/>
                                  </p:stCondLst>
                                  <p:childTnLst>
                                    <p:animMotion origin="layout" path="M 2.96436E-6 2.42445E-6 L 0.00856 -1.13096 " pathEditMode="relative" rAng="0" ptsTypes="AA">
                                      <p:cBhvr>
                                        <p:cTn id="6" dur="5500" fill="hold"/>
                                        <p:tgtEl>
                                          <p:spTgt spid="8"/>
                                        </p:tgtEl>
                                        <p:attrNameLst>
                                          <p:attrName>ppt_x</p:attrName>
                                          <p:attrName>ppt_y</p:attrName>
                                        </p:attrNameLst>
                                      </p:cBhvr>
                                      <p:rCtr x="428" y="-5654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03957951-440C-4A33-98C9-0C35D7F8C1E3}"/>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619625913"/>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D85F2210-9E01-45B0-8D85-91ABAA0F6B1A}"/>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803361688"/>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51"/>
            <a:ext cx="12606336" cy="7091059"/>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99836EBB-FDD6-4675-B476-61F107519C99}"/>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620930720"/>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FAFDFF0A-FB34-45EA-B802-E3D346194B76}"/>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726577104"/>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90008654-548F-475E-9B46-0471156D2AAE}"/>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711461987"/>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5F8E548D-9AB7-48F7-B32B-42001D21C974}"/>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618543943"/>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0F5D92A9-11D5-499F-8C19-8069CF08535B}"/>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520064654"/>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D22655C6-5C20-4DE9-83E1-2C6BA0AD7865}"/>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016874261"/>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6" y="149"/>
            <a:ext cx="12606323"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C0A9695E-B096-4B98-8EDA-10852E7AED76}"/>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985964396"/>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11FEE3F1-B561-43F7-AB5A-ED2F6453038D}"/>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010527015"/>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1">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5909218" cy="7091064"/>
          </a:xfrm>
          <a:prstGeom prst="rect">
            <a:avLst/>
          </a:prstGeom>
        </p:spPr>
      </p:pic>
      <p:pic>
        <p:nvPicPr>
          <p:cNvPr id="4" name="Foto 2">
            <a:extLst>
              <a:ext uri="{FF2B5EF4-FFF2-40B4-BE49-F238E27FC236}">
                <a16:creationId xmlns:a16="http://schemas.microsoft.com/office/drawing/2014/main" id="{CBCE5E0A-7395-4D1C-9E6B-7653E3B02104}"/>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6697122" y="0"/>
            <a:ext cx="5909218" cy="7091063"/>
          </a:xfrm>
          <a:prstGeom prst="rect">
            <a:avLst/>
          </a:prstGeom>
        </p:spPr>
      </p:pic>
      <p:cxnSp>
        <p:nvCxnSpPr>
          <p:cNvPr id="5" name="Čiara">
            <a:extLst>
              <a:ext uri="{FF2B5EF4-FFF2-40B4-BE49-F238E27FC236}">
                <a16:creationId xmlns:a16="http://schemas.microsoft.com/office/drawing/2014/main" id="{57981878-6A35-41E2-8FCC-3019308743E7}"/>
              </a:ext>
            </a:extLst>
          </p:cNvPr>
          <p:cNvCxnSpPr/>
          <p:nvPr/>
        </p:nvCxnSpPr>
        <p:spPr>
          <a:xfrm>
            <a:off x="5909218" y="0"/>
            <a:ext cx="0" cy="7091363"/>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 name="Čiara">
            <a:extLst>
              <a:ext uri="{FF2B5EF4-FFF2-40B4-BE49-F238E27FC236}">
                <a16:creationId xmlns:a16="http://schemas.microsoft.com/office/drawing/2014/main" id="{5102389B-5493-49BE-ACED-1D79A3B06E07}"/>
              </a:ext>
            </a:extLst>
          </p:cNvPr>
          <p:cNvCxnSpPr/>
          <p:nvPr/>
        </p:nvCxnSpPr>
        <p:spPr>
          <a:xfrm>
            <a:off x="6697122" y="-300"/>
            <a:ext cx="0" cy="7091363"/>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7" name="Autor 3">
            <a:extLst>
              <a:ext uri="{FF2B5EF4-FFF2-40B4-BE49-F238E27FC236}">
                <a16:creationId xmlns:a16="http://schemas.microsoft.com/office/drawing/2014/main" id="{47ABFCF6-0CD0-4400-B5BE-FE5EDD4C61FC}"/>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
        <p:nvSpPr>
          <p:cNvPr id="9" name="Autor 3">
            <a:extLst>
              <a:ext uri="{FF2B5EF4-FFF2-40B4-BE49-F238E27FC236}">
                <a16:creationId xmlns:a16="http://schemas.microsoft.com/office/drawing/2014/main" id="{E4961BB5-BABE-41AB-B504-1BE00D801396}"/>
              </a:ext>
            </a:extLst>
          </p:cNvPr>
          <p:cNvSpPr/>
          <p:nvPr/>
        </p:nvSpPr>
        <p:spPr>
          <a:xfrm>
            <a:off x="4303512"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40570491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299"/>
            <a:ext cx="12606338" cy="16805818"/>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6B470202-3CEE-46CC-B108-354256C8B40E}"/>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123863317"/>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500"/>
                                  </p:stCondLst>
                                  <p:childTnLst>
                                    <p:animMotion origin="layout" path="M 2.96436E-6 -1.57376E-6 L 2.96436E-6 -1.36825 " pathEditMode="relative" rAng="0" ptsTypes="AA">
                                      <p:cBhvr>
                                        <p:cTn id="6" dur="5500" fill="hold"/>
                                        <p:tgtEl>
                                          <p:spTgt spid="8"/>
                                        </p:tgtEl>
                                        <p:attrNameLst>
                                          <p:attrName>ppt_x</p:attrName>
                                          <p:attrName>ppt_y</p:attrName>
                                        </p:attrNameLst>
                                      </p:cBhvr>
                                      <p:rCtr x="0" y="-6841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34BD164E-F3EE-4FDA-ACDC-94D892721520}"/>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257854203"/>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4DEEA3DC-E063-4A02-AA26-AAC287C8BB13}"/>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4203693239"/>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E5F0AEDF-BF9C-457A-BD82-910FA58A4F4F}"/>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046055461"/>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2D5D42B2-3241-4F71-99A2-09EDD33A5380}"/>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238292154"/>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EBB58DBD-7914-459E-809A-DF0257268E5A}"/>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451506706"/>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AC99DA5D-EC79-470C-94BB-24667721D131}"/>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907314758"/>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6A1CE90A-C50A-4089-853C-203156149359}"/>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975002983"/>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9C4C0AA0-73E2-467E-BF3F-21F1AFD049E6}"/>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593625927"/>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F07532F5-7422-49BF-9D2D-E59D5B3B1EFA}"/>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333239792"/>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D9979DD0-32E5-43C1-9A14-B5E9450BDDF0}"/>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132316384"/>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E0CDB769-50F2-4339-800E-B163D5640AA4}"/>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685030446"/>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CB3398FC-37C5-4593-BC23-543DC7727FCE}"/>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465296703"/>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1">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5909218" cy="7091064"/>
          </a:xfrm>
          <a:prstGeom prst="rect">
            <a:avLst/>
          </a:prstGeom>
        </p:spPr>
      </p:pic>
      <p:pic>
        <p:nvPicPr>
          <p:cNvPr id="4" name="Foto 2">
            <a:extLst>
              <a:ext uri="{FF2B5EF4-FFF2-40B4-BE49-F238E27FC236}">
                <a16:creationId xmlns:a16="http://schemas.microsoft.com/office/drawing/2014/main" id="{A7D86406-CD8D-4280-B0AD-96464F2BD9E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6697120" y="0"/>
            <a:ext cx="5909218" cy="7091063"/>
          </a:xfrm>
          <a:prstGeom prst="rect">
            <a:avLst/>
          </a:prstGeom>
        </p:spPr>
      </p:pic>
      <p:cxnSp>
        <p:nvCxnSpPr>
          <p:cNvPr id="5" name="Čiara">
            <a:extLst>
              <a:ext uri="{FF2B5EF4-FFF2-40B4-BE49-F238E27FC236}">
                <a16:creationId xmlns:a16="http://schemas.microsoft.com/office/drawing/2014/main" id="{005CE47B-1B53-41C7-BA8F-89CDBEB9E667}"/>
              </a:ext>
            </a:extLst>
          </p:cNvPr>
          <p:cNvCxnSpPr/>
          <p:nvPr/>
        </p:nvCxnSpPr>
        <p:spPr>
          <a:xfrm>
            <a:off x="5907132" y="0"/>
            <a:ext cx="0" cy="7091363"/>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Čiara">
            <a:extLst>
              <a:ext uri="{FF2B5EF4-FFF2-40B4-BE49-F238E27FC236}">
                <a16:creationId xmlns:a16="http://schemas.microsoft.com/office/drawing/2014/main" id="{89B8FF58-0406-4384-88B8-AC396741E638}"/>
              </a:ext>
            </a:extLst>
          </p:cNvPr>
          <p:cNvCxnSpPr/>
          <p:nvPr/>
        </p:nvCxnSpPr>
        <p:spPr>
          <a:xfrm>
            <a:off x="6700059" y="0"/>
            <a:ext cx="0" cy="7091363"/>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7" name="Autor 3">
            <a:extLst>
              <a:ext uri="{FF2B5EF4-FFF2-40B4-BE49-F238E27FC236}">
                <a16:creationId xmlns:a16="http://schemas.microsoft.com/office/drawing/2014/main" id="{ED2F0C50-60ED-4ACD-B3E3-CFA86211504A}"/>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
        <p:nvSpPr>
          <p:cNvPr id="9" name="Autor 3">
            <a:extLst>
              <a:ext uri="{FF2B5EF4-FFF2-40B4-BE49-F238E27FC236}">
                <a16:creationId xmlns:a16="http://schemas.microsoft.com/office/drawing/2014/main" id="{B4126558-41C0-4A29-AAF5-A88F68227DE9}"/>
              </a:ext>
            </a:extLst>
          </p:cNvPr>
          <p:cNvSpPr/>
          <p:nvPr/>
        </p:nvSpPr>
        <p:spPr>
          <a:xfrm>
            <a:off x="4303512"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90752067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39B91422-8C3F-46F3-8516-8AE9D64DDA32}"/>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892068942"/>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58649C47-4C8E-4AE8-8E85-44806F02C7EC}"/>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02042285"/>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53"/>
            <a:ext cx="12606336" cy="7091056"/>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98BAEC9C-D1AD-4AC1-95CE-BA5F76556AD6}"/>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7702763"/>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51"/>
            <a:ext cx="12606336" cy="7091060"/>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AE158547-DE6A-41D7-A2AA-5E05BE67945B}"/>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872920312"/>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D5FB4CCD-CDB4-48F3-9590-2C1D0343588B}"/>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889258891"/>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B415CC6F-AF17-43E3-A7F9-759DFE313E1B}"/>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435175365"/>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CE1A352D-2844-459F-B462-0306CE5B90FB}"/>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863153469"/>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034F02E4-085A-470A-972E-0579287F8B90}"/>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840367911"/>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formácie">
            <a:extLst>
              <a:ext uri="{FF2B5EF4-FFF2-40B4-BE49-F238E27FC236}">
                <a16:creationId xmlns:a16="http://schemas.microsoft.com/office/drawing/2014/main" id="{3D0D991D-5F78-4F5E-8A65-5FAE645F0C97}"/>
              </a:ext>
            </a:extLst>
          </p:cNvPr>
          <p:cNvSpPr txBox="1"/>
          <p:nvPr/>
        </p:nvSpPr>
        <p:spPr>
          <a:xfrm>
            <a:off x="797390" y="3903446"/>
            <a:ext cx="6897372" cy="1631216"/>
          </a:xfrm>
          <a:prstGeom prst="rect">
            <a:avLst/>
          </a:prstGeom>
          <a:noFill/>
        </p:spPr>
        <p:txBody>
          <a:bodyPr wrap="square" rtlCol="0">
            <a:spAutoFit/>
          </a:bodyPr>
          <a:lstStyle/>
          <a:p>
            <a:pPr defTabSz="562722"/>
            <a:r>
              <a:rPr lang="sk-SK" sz="2000" b="1">
                <a:solidFill>
                  <a:schemeClr val="accent2">
                    <a:lumMod val="50000"/>
                  </a:schemeClr>
                </a:solidFill>
                <a:effectLst/>
                <a:latin typeface="Brooklyn CE" pitchFamily="2" charset="0"/>
              </a:rPr>
              <a:t>Music :			</a:t>
            </a:r>
            <a:r>
              <a:rPr lang="en-US" sz="2000" b="1">
                <a:solidFill>
                  <a:schemeClr val="accent2">
                    <a:lumMod val="50000"/>
                  </a:schemeClr>
                </a:solidFill>
                <a:latin typeface="Brooklyn CE" pitchFamily="2" charset="0"/>
              </a:rPr>
              <a:t>Karen Sargsyan - Relaxing Moments</a:t>
            </a:r>
            <a:endParaRPr lang="sk-SK" sz="2000" b="1">
              <a:solidFill>
                <a:schemeClr val="accent2">
                  <a:lumMod val="50000"/>
                </a:schemeClr>
              </a:solidFill>
              <a:effectLst/>
              <a:latin typeface="Brooklyn CE" pitchFamily="2" charset="0"/>
            </a:endParaRPr>
          </a:p>
          <a:p>
            <a:pPr defTabSz="562722"/>
            <a:r>
              <a:rPr lang="sk-SK" sz="2000" b="1">
                <a:solidFill>
                  <a:schemeClr val="accent2">
                    <a:lumMod val="50000"/>
                  </a:schemeClr>
                </a:solidFill>
                <a:effectLst/>
                <a:latin typeface="Brooklyn CE" pitchFamily="2" charset="0"/>
              </a:rPr>
              <a:t>Photos : 			Steve Rumpler</a:t>
            </a:r>
          </a:p>
          <a:p>
            <a:pPr defTabSz="562722"/>
            <a:r>
              <a:rPr lang="sk-SK" sz="2000" b="1">
                <a:solidFill>
                  <a:schemeClr val="accent2">
                    <a:lumMod val="50000"/>
                  </a:schemeClr>
                </a:solidFill>
                <a:effectLst/>
                <a:latin typeface="Brooklyn CE" pitchFamily="2" charset="0"/>
              </a:rPr>
              <a:t>E-mail :			pista2011@gmail.com        </a:t>
            </a:r>
          </a:p>
          <a:p>
            <a:pPr defTabSz="562722"/>
            <a:r>
              <a:rPr lang="sk-SK" sz="2000" b="1">
                <a:solidFill>
                  <a:schemeClr val="accent2">
                    <a:lumMod val="50000"/>
                  </a:schemeClr>
                </a:solidFill>
                <a:effectLst/>
                <a:latin typeface="Brooklyn CE" pitchFamily="2" charset="0"/>
              </a:rPr>
              <a:t>Arranged by :		Steve Rumpler</a:t>
            </a:r>
          </a:p>
          <a:p>
            <a:pPr defTabSz="562722"/>
            <a:r>
              <a:rPr lang="sk-SK" sz="2000" b="1">
                <a:solidFill>
                  <a:schemeClr val="accent2">
                    <a:lumMod val="50000"/>
                  </a:schemeClr>
                </a:solidFill>
                <a:effectLst/>
                <a:latin typeface="Brooklyn CE" pitchFamily="2" charset="0"/>
              </a:rPr>
              <a:t>Year :			2019</a:t>
            </a:r>
          </a:p>
        </p:txBody>
      </p:sp>
      <p:sp>
        <p:nvSpPr>
          <p:cNvPr id="3" name="Komercia">
            <a:extLst>
              <a:ext uri="{FF2B5EF4-FFF2-40B4-BE49-F238E27FC236}">
                <a16:creationId xmlns:a16="http://schemas.microsoft.com/office/drawing/2014/main" id="{187C282F-E160-4377-87C1-4420525633E4}"/>
              </a:ext>
            </a:extLst>
          </p:cNvPr>
          <p:cNvSpPr txBox="1"/>
          <p:nvPr/>
        </p:nvSpPr>
        <p:spPr>
          <a:xfrm>
            <a:off x="797390" y="467626"/>
            <a:ext cx="3838405" cy="400110"/>
          </a:xfrm>
          <a:prstGeom prst="rect">
            <a:avLst/>
          </a:prstGeom>
          <a:noFill/>
        </p:spPr>
        <p:txBody>
          <a:bodyPr wrap="square" rtlCol="0">
            <a:spAutoFit/>
          </a:bodyPr>
          <a:lstStyle/>
          <a:p>
            <a:pPr algn="ctr" defTabSz="562722"/>
            <a:r>
              <a:rPr lang="sk-SK" sz="2000" b="1">
                <a:solidFill>
                  <a:schemeClr val="accent2">
                    <a:lumMod val="50000"/>
                  </a:schemeClr>
                </a:solidFill>
                <a:latin typeface="Brooklyn CE" pitchFamily="2" charset="0"/>
              </a:rPr>
              <a:t>Non-commercial presentation!</a:t>
            </a:r>
          </a:p>
        </p:txBody>
      </p:sp>
      <p:sp>
        <p:nvSpPr>
          <p:cNvPr id="8" name="Rozlúčenie">
            <a:extLst>
              <a:ext uri="{FF2B5EF4-FFF2-40B4-BE49-F238E27FC236}">
                <a16:creationId xmlns:a16="http://schemas.microsoft.com/office/drawing/2014/main" id="{1F343087-1001-4B58-BF8F-464BE18FE5D7}"/>
              </a:ext>
            </a:extLst>
          </p:cNvPr>
          <p:cNvSpPr txBox="1"/>
          <p:nvPr/>
        </p:nvSpPr>
        <p:spPr>
          <a:xfrm>
            <a:off x="1966081" y="5865793"/>
            <a:ext cx="8485758" cy="584775"/>
          </a:xfrm>
          <a:prstGeom prst="rect">
            <a:avLst/>
          </a:prstGeom>
          <a:noFill/>
          <a:ln>
            <a:noFill/>
          </a:ln>
        </p:spPr>
        <p:txBody>
          <a:bodyPr wrap="square" rtlCol="0">
            <a:spAutoFit/>
          </a:bodyPr>
          <a:lstStyle/>
          <a:p>
            <a:pPr algn="ctr" defTabSz="562722"/>
            <a:r>
              <a:rPr lang="en-US" sz="3200">
                <a:ln w="3175">
                  <a:solidFill>
                    <a:schemeClr val="tx1">
                      <a:alpha val="20000"/>
                    </a:schemeClr>
                  </a:solidFill>
                </a:ln>
                <a:solidFill>
                  <a:schemeClr val="bg1"/>
                </a:solidFill>
                <a:effectLst>
                  <a:outerShdw blurRad="25400" dist="63500" dir="5400000" algn="ctr" rotWithShape="0">
                    <a:schemeClr val="tx1"/>
                  </a:outerShdw>
                </a:effectLst>
                <a:latin typeface="Castanet" pitchFamily="2" charset="0"/>
              </a:rPr>
              <a:t>Thanks for your feedback on this presentation...</a:t>
            </a:r>
          </a:p>
        </p:txBody>
      </p:sp>
      <p:pic>
        <p:nvPicPr>
          <p:cNvPr id="13" name="Kresba">
            <a:extLst>
              <a:ext uri="{FF2B5EF4-FFF2-40B4-BE49-F238E27FC236}">
                <a16:creationId xmlns:a16="http://schemas.microsoft.com/office/drawing/2014/main" id="{3FC72613-AAF8-4A45-ABBF-1DA225A68C8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426680" y="669276"/>
            <a:ext cx="5508757" cy="3098676"/>
          </a:xfrm>
          <a:prstGeom prst="ellipse">
            <a:avLst/>
          </a:prstGeom>
          <a:ln>
            <a:noFill/>
          </a:ln>
          <a:effectLst>
            <a:outerShdw blurRad="76200" dist="76200" dir="2700000" algn="tl" rotWithShape="0">
              <a:prstClr val="black">
                <a:alpha val="60000"/>
              </a:prstClr>
            </a:outerShdw>
            <a:softEdge rad="112500"/>
          </a:effectLst>
        </p:spPr>
      </p:pic>
      <p:pic>
        <p:nvPicPr>
          <p:cNvPr id="14" name="Kruh - šípka">
            <a:extLst>
              <a:ext uri="{FF2B5EF4-FFF2-40B4-BE49-F238E27FC236}">
                <a16:creationId xmlns:a16="http://schemas.microsoft.com/office/drawing/2014/main" id="{58F16613-BF68-41AA-A7A3-AA87F93B89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343858" y="6253695"/>
            <a:ext cx="516708" cy="516708"/>
          </a:xfrm>
          <a:prstGeom prst="rect">
            <a:avLst/>
          </a:prstGeom>
          <a:noFill/>
          <a:ln>
            <a:noFill/>
          </a:ln>
        </p:spPr>
      </p:pic>
      <p:pic>
        <p:nvPicPr>
          <p:cNvPr id="18" name="Kruh">
            <a:extLst>
              <a:ext uri="{FF2B5EF4-FFF2-40B4-BE49-F238E27FC236}">
                <a16:creationId xmlns:a16="http://schemas.microsoft.com/office/drawing/2014/main" id="{B1FAC3D6-50B2-482A-AFED-8AAE23898A6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343903" y="6244592"/>
            <a:ext cx="516619" cy="516619"/>
          </a:xfrm>
          <a:prstGeom prst="rect">
            <a:avLst/>
          </a:prstGeom>
          <a:noFill/>
          <a:effectLst>
            <a:outerShdw blurRad="63500" dist="50800" dir="2700000" algn="tl" rotWithShape="0">
              <a:prstClr val="black">
                <a:alpha val="75000"/>
              </a:prstClr>
            </a:outerShdw>
          </a:effectLst>
        </p:spPr>
      </p:pic>
      <p:pic>
        <p:nvPicPr>
          <p:cNvPr id="19" name="Podpis">
            <a:extLst>
              <a:ext uri="{FF2B5EF4-FFF2-40B4-BE49-F238E27FC236}">
                <a16:creationId xmlns:a16="http://schemas.microsoft.com/office/drawing/2014/main" id="{4D1FF007-D812-4D47-BE50-23A3AA735EA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371514" y="6254932"/>
            <a:ext cx="461395" cy="484086"/>
          </a:xfrm>
          <a:prstGeom prst="rect">
            <a:avLst/>
          </a:prstGeom>
          <a:noFill/>
        </p:spPr>
      </p:pic>
      <p:pic>
        <p:nvPicPr>
          <p:cNvPr id="17" name="Rám">
            <a:extLst>
              <a:ext uri="{FF2B5EF4-FFF2-40B4-BE49-F238E27FC236}">
                <a16:creationId xmlns:a16="http://schemas.microsoft.com/office/drawing/2014/main" id="{C434995A-03E4-45D5-9635-0730B251D2F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1693"/>
            <a:ext cx="12606338" cy="7087975"/>
          </a:xfrm>
          <a:prstGeom prst="rect">
            <a:avLst/>
          </a:prstGeom>
        </p:spPr>
      </p:pic>
    </p:spTree>
    <p:extLst>
      <p:ext uri="{BB962C8B-B14F-4D97-AF65-F5344CB8AC3E}">
        <p14:creationId xmlns:p14="http://schemas.microsoft.com/office/powerpoint/2010/main" val="428393541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 presetClass="entr" presetSubtype="0" fill="hold" grpId="0" nodeType="afterEffect">
                                  <p:stCondLst>
                                    <p:cond delay="1000"/>
                                  </p:stCondLst>
                                  <p:iterate type="lt">
                                    <p:tmAbs val="100"/>
                                  </p:iterate>
                                  <p:childTnLst>
                                    <p:set>
                                      <p:cBhvr>
                                        <p:cTn id="12" dur="1" fill="hold">
                                          <p:stCondLst>
                                            <p:cond delay="0"/>
                                          </p:stCondLst>
                                        </p:cTn>
                                        <p:tgtEl>
                                          <p:spTgt spid="5"/>
                                        </p:tgtEl>
                                        <p:attrNameLst>
                                          <p:attrName>style.visibility</p:attrName>
                                        </p:attrNameLst>
                                      </p:cBhvr>
                                      <p:to>
                                        <p:strVal val="visible"/>
                                      </p:to>
                                    </p:set>
                                  </p:childTnLst>
                                </p:cTn>
                              </p:par>
                            </p:childTnLst>
                          </p:cTn>
                        </p:par>
                        <p:par>
                          <p:cTn id="13" fill="hold">
                            <p:stCondLst>
                              <p:cond delay="14101"/>
                            </p:stCondLst>
                            <p:childTnLst>
                              <p:par>
                                <p:cTn id="14" presetID="26" presetClass="entr" presetSubtype="0"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down)">
                                      <p:cBhvr>
                                        <p:cTn id="16" dur="870">
                                          <p:stCondLst>
                                            <p:cond delay="0"/>
                                          </p:stCondLst>
                                        </p:cTn>
                                        <p:tgtEl>
                                          <p:spTgt spid="14"/>
                                        </p:tgtEl>
                                      </p:cBhvr>
                                    </p:animEffect>
                                    <p:anim calcmode="lin" valueType="num">
                                      <p:cBhvr>
                                        <p:cTn id="17" dur="2733"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18" dur="996"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9" dur="996" tmFilter="0, 0; 0.125,0.2665; 0.25,0.4; 0.375,0.465; 0.5,0.5;  0.625,0.535; 0.75,0.6; 0.875,0.7335; 1,1">
                                          <p:stCondLst>
                                            <p:cond delay="996"/>
                                          </p:stCondLst>
                                        </p:cTn>
                                        <p:tgtEl>
                                          <p:spTgt spid="14"/>
                                        </p:tgtEl>
                                        <p:attrNameLst>
                                          <p:attrName>ppt_y</p:attrName>
                                        </p:attrNameLst>
                                      </p:cBhvr>
                                      <p:tavLst>
                                        <p:tav tm="0" fmla="#ppt_y-sin(pi*$)/9">
                                          <p:val>
                                            <p:fltVal val="0"/>
                                          </p:val>
                                        </p:tav>
                                        <p:tav tm="100000">
                                          <p:val>
                                            <p:fltVal val="1"/>
                                          </p:val>
                                        </p:tav>
                                      </p:tavLst>
                                    </p:anim>
                                    <p:anim calcmode="lin" valueType="num">
                                      <p:cBhvr>
                                        <p:cTn id="20" dur="498" tmFilter="0, 0; 0.125,0.2665; 0.25,0.4; 0.375,0.465; 0.5,0.5;  0.625,0.535; 0.75,0.6; 0.875,0.7335; 1,1">
                                          <p:stCondLst>
                                            <p:cond delay="1986"/>
                                          </p:stCondLst>
                                        </p:cTn>
                                        <p:tgtEl>
                                          <p:spTgt spid="14"/>
                                        </p:tgtEl>
                                        <p:attrNameLst>
                                          <p:attrName>ppt_y</p:attrName>
                                        </p:attrNameLst>
                                      </p:cBhvr>
                                      <p:tavLst>
                                        <p:tav tm="0" fmla="#ppt_y-sin(pi*$)/27">
                                          <p:val>
                                            <p:fltVal val="0"/>
                                          </p:val>
                                        </p:tav>
                                        <p:tav tm="100000">
                                          <p:val>
                                            <p:fltVal val="1"/>
                                          </p:val>
                                        </p:tav>
                                      </p:tavLst>
                                    </p:anim>
                                    <p:anim calcmode="lin" valueType="num">
                                      <p:cBhvr>
                                        <p:cTn id="21" dur="246" tmFilter="0, 0; 0.125,0.2665; 0.25,0.4; 0.375,0.465; 0.5,0.5;  0.625,0.535; 0.75,0.6; 0.875,0.7335; 1,1">
                                          <p:stCondLst>
                                            <p:cond delay="2484"/>
                                          </p:stCondLst>
                                        </p:cTn>
                                        <p:tgtEl>
                                          <p:spTgt spid="14"/>
                                        </p:tgtEl>
                                        <p:attrNameLst>
                                          <p:attrName>ppt_y</p:attrName>
                                        </p:attrNameLst>
                                      </p:cBhvr>
                                      <p:tavLst>
                                        <p:tav tm="0" fmla="#ppt_y-sin(pi*$)/81">
                                          <p:val>
                                            <p:fltVal val="0"/>
                                          </p:val>
                                        </p:tav>
                                        <p:tav tm="100000">
                                          <p:val>
                                            <p:fltVal val="1"/>
                                          </p:val>
                                        </p:tav>
                                      </p:tavLst>
                                    </p:anim>
                                    <p:animScale>
                                      <p:cBhvr>
                                        <p:cTn id="22" dur="39">
                                          <p:stCondLst>
                                            <p:cond delay="975"/>
                                          </p:stCondLst>
                                        </p:cTn>
                                        <p:tgtEl>
                                          <p:spTgt spid="14"/>
                                        </p:tgtEl>
                                      </p:cBhvr>
                                      <p:to x="100000" y="60000"/>
                                    </p:animScale>
                                    <p:animScale>
                                      <p:cBhvr>
                                        <p:cTn id="23" dur="249" decel="50000">
                                          <p:stCondLst>
                                            <p:cond delay="1014"/>
                                          </p:stCondLst>
                                        </p:cTn>
                                        <p:tgtEl>
                                          <p:spTgt spid="14"/>
                                        </p:tgtEl>
                                      </p:cBhvr>
                                      <p:to x="100000" y="100000"/>
                                    </p:animScale>
                                    <p:animScale>
                                      <p:cBhvr>
                                        <p:cTn id="24" dur="39">
                                          <p:stCondLst>
                                            <p:cond delay="1968"/>
                                          </p:stCondLst>
                                        </p:cTn>
                                        <p:tgtEl>
                                          <p:spTgt spid="14"/>
                                        </p:tgtEl>
                                      </p:cBhvr>
                                      <p:to x="100000" y="80000"/>
                                    </p:animScale>
                                    <p:animScale>
                                      <p:cBhvr>
                                        <p:cTn id="25" dur="249" decel="50000">
                                          <p:stCondLst>
                                            <p:cond delay="2007"/>
                                          </p:stCondLst>
                                        </p:cTn>
                                        <p:tgtEl>
                                          <p:spTgt spid="14"/>
                                        </p:tgtEl>
                                      </p:cBhvr>
                                      <p:to x="100000" y="100000"/>
                                    </p:animScale>
                                    <p:animScale>
                                      <p:cBhvr>
                                        <p:cTn id="26" dur="39">
                                          <p:stCondLst>
                                            <p:cond delay="2463"/>
                                          </p:stCondLst>
                                        </p:cTn>
                                        <p:tgtEl>
                                          <p:spTgt spid="14"/>
                                        </p:tgtEl>
                                      </p:cBhvr>
                                      <p:to x="100000" y="90000"/>
                                    </p:animScale>
                                    <p:animScale>
                                      <p:cBhvr>
                                        <p:cTn id="27" dur="249" decel="50000">
                                          <p:stCondLst>
                                            <p:cond delay="2502"/>
                                          </p:stCondLst>
                                        </p:cTn>
                                        <p:tgtEl>
                                          <p:spTgt spid="14"/>
                                        </p:tgtEl>
                                      </p:cBhvr>
                                      <p:to x="100000" y="100000"/>
                                    </p:animScale>
                                    <p:animScale>
                                      <p:cBhvr>
                                        <p:cTn id="28" dur="39">
                                          <p:stCondLst>
                                            <p:cond delay="2712"/>
                                          </p:stCondLst>
                                        </p:cTn>
                                        <p:tgtEl>
                                          <p:spTgt spid="14"/>
                                        </p:tgtEl>
                                      </p:cBhvr>
                                      <p:to x="100000" y="95000"/>
                                    </p:animScale>
                                    <p:animScale>
                                      <p:cBhvr>
                                        <p:cTn id="29" dur="249" decel="50000">
                                          <p:stCondLst>
                                            <p:cond delay="2751"/>
                                          </p:stCondLst>
                                        </p:cTn>
                                        <p:tgtEl>
                                          <p:spTgt spid="14"/>
                                        </p:tgtEl>
                                      </p:cBhvr>
                                      <p:to x="100000" y="100000"/>
                                    </p:animScale>
                                  </p:childTnLst>
                                </p:cTn>
                              </p:par>
                              <p:par>
                                <p:cTn id="30" presetID="26" presetClass="entr" presetSubtype="0" fill="hold"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wipe(down)">
                                      <p:cBhvr>
                                        <p:cTn id="32" dur="870">
                                          <p:stCondLst>
                                            <p:cond delay="0"/>
                                          </p:stCondLst>
                                        </p:cTn>
                                        <p:tgtEl>
                                          <p:spTgt spid="18"/>
                                        </p:tgtEl>
                                      </p:cBhvr>
                                    </p:animEffect>
                                    <p:anim calcmode="lin" valueType="num">
                                      <p:cBhvr>
                                        <p:cTn id="33" dur="2733"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34" dur="996"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35" dur="996" tmFilter="0, 0; 0.125,0.2665; 0.25,0.4; 0.375,0.465; 0.5,0.5;  0.625,0.535; 0.75,0.6; 0.875,0.7335; 1,1">
                                          <p:stCondLst>
                                            <p:cond delay="996"/>
                                          </p:stCondLst>
                                        </p:cTn>
                                        <p:tgtEl>
                                          <p:spTgt spid="18"/>
                                        </p:tgtEl>
                                        <p:attrNameLst>
                                          <p:attrName>ppt_y</p:attrName>
                                        </p:attrNameLst>
                                      </p:cBhvr>
                                      <p:tavLst>
                                        <p:tav tm="0" fmla="#ppt_y-sin(pi*$)/9">
                                          <p:val>
                                            <p:fltVal val="0"/>
                                          </p:val>
                                        </p:tav>
                                        <p:tav tm="100000">
                                          <p:val>
                                            <p:fltVal val="1"/>
                                          </p:val>
                                        </p:tav>
                                      </p:tavLst>
                                    </p:anim>
                                    <p:anim calcmode="lin" valueType="num">
                                      <p:cBhvr>
                                        <p:cTn id="36" dur="498" tmFilter="0, 0; 0.125,0.2665; 0.25,0.4; 0.375,0.465; 0.5,0.5;  0.625,0.535; 0.75,0.6; 0.875,0.7335; 1,1">
                                          <p:stCondLst>
                                            <p:cond delay="1986"/>
                                          </p:stCondLst>
                                        </p:cTn>
                                        <p:tgtEl>
                                          <p:spTgt spid="18"/>
                                        </p:tgtEl>
                                        <p:attrNameLst>
                                          <p:attrName>ppt_y</p:attrName>
                                        </p:attrNameLst>
                                      </p:cBhvr>
                                      <p:tavLst>
                                        <p:tav tm="0" fmla="#ppt_y-sin(pi*$)/27">
                                          <p:val>
                                            <p:fltVal val="0"/>
                                          </p:val>
                                        </p:tav>
                                        <p:tav tm="100000">
                                          <p:val>
                                            <p:fltVal val="1"/>
                                          </p:val>
                                        </p:tav>
                                      </p:tavLst>
                                    </p:anim>
                                    <p:anim calcmode="lin" valueType="num">
                                      <p:cBhvr>
                                        <p:cTn id="37" dur="246" tmFilter="0, 0; 0.125,0.2665; 0.25,0.4; 0.375,0.465; 0.5,0.5;  0.625,0.535; 0.75,0.6; 0.875,0.7335; 1,1">
                                          <p:stCondLst>
                                            <p:cond delay="2484"/>
                                          </p:stCondLst>
                                        </p:cTn>
                                        <p:tgtEl>
                                          <p:spTgt spid="18"/>
                                        </p:tgtEl>
                                        <p:attrNameLst>
                                          <p:attrName>ppt_y</p:attrName>
                                        </p:attrNameLst>
                                      </p:cBhvr>
                                      <p:tavLst>
                                        <p:tav tm="0" fmla="#ppt_y-sin(pi*$)/81">
                                          <p:val>
                                            <p:fltVal val="0"/>
                                          </p:val>
                                        </p:tav>
                                        <p:tav tm="100000">
                                          <p:val>
                                            <p:fltVal val="1"/>
                                          </p:val>
                                        </p:tav>
                                      </p:tavLst>
                                    </p:anim>
                                    <p:animScale>
                                      <p:cBhvr>
                                        <p:cTn id="38" dur="39">
                                          <p:stCondLst>
                                            <p:cond delay="975"/>
                                          </p:stCondLst>
                                        </p:cTn>
                                        <p:tgtEl>
                                          <p:spTgt spid="18"/>
                                        </p:tgtEl>
                                      </p:cBhvr>
                                      <p:to x="100000" y="60000"/>
                                    </p:animScale>
                                    <p:animScale>
                                      <p:cBhvr>
                                        <p:cTn id="39" dur="249" decel="50000">
                                          <p:stCondLst>
                                            <p:cond delay="1014"/>
                                          </p:stCondLst>
                                        </p:cTn>
                                        <p:tgtEl>
                                          <p:spTgt spid="18"/>
                                        </p:tgtEl>
                                      </p:cBhvr>
                                      <p:to x="100000" y="100000"/>
                                    </p:animScale>
                                    <p:animScale>
                                      <p:cBhvr>
                                        <p:cTn id="40" dur="39">
                                          <p:stCondLst>
                                            <p:cond delay="1968"/>
                                          </p:stCondLst>
                                        </p:cTn>
                                        <p:tgtEl>
                                          <p:spTgt spid="18"/>
                                        </p:tgtEl>
                                      </p:cBhvr>
                                      <p:to x="100000" y="80000"/>
                                    </p:animScale>
                                    <p:animScale>
                                      <p:cBhvr>
                                        <p:cTn id="41" dur="249" decel="50000">
                                          <p:stCondLst>
                                            <p:cond delay="2007"/>
                                          </p:stCondLst>
                                        </p:cTn>
                                        <p:tgtEl>
                                          <p:spTgt spid="18"/>
                                        </p:tgtEl>
                                      </p:cBhvr>
                                      <p:to x="100000" y="100000"/>
                                    </p:animScale>
                                    <p:animScale>
                                      <p:cBhvr>
                                        <p:cTn id="42" dur="39">
                                          <p:stCondLst>
                                            <p:cond delay="2463"/>
                                          </p:stCondLst>
                                        </p:cTn>
                                        <p:tgtEl>
                                          <p:spTgt spid="18"/>
                                        </p:tgtEl>
                                      </p:cBhvr>
                                      <p:to x="100000" y="90000"/>
                                    </p:animScale>
                                    <p:animScale>
                                      <p:cBhvr>
                                        <p:cTn id="43" dur="249" decel="50000">
                                          <p:stCondLst>
                                            <p:cond delay="2502"/>
                                          </p:stCondLst>
                                        </p:cTn>
                                        <p:tgtEl>
                                          <p:spTgt spid="18"/>
                                        </p:tgtEl>
                                      </p:cBhvr>
                                      <p:to x="100000" y="100000"/>
                                    </p:animScale>
                                    <p:animScale>
                                      <p:cBhvr>
                                        <p:cTn id="44" dur="39">
                                          <p:stCondLst>
                                            <p:cond delay="2712"/>
                                          </p:stCondLst>
                                        </p:cTn>
                                        <p:tgtEl>
                                          <p:spTgt spid="18"/>
                                        </p:tgtEl>
                                      </p:cBhvr>
                                      <p:to x="100000" y="95000"/>
                                    </p:animScale>
                                    <p:animScale>
                                      <p:cBhvr>
                                        <p:cTn id="45" dur="249" decel="50000">
                                          <p:stCondLst>
                                            <p:cond delay="2751"/>
                                          </p:stCondLst>
                                        </p:cTn>
                                        <p:tgtEl>
                                          <p:spTgt spid="18"/>
                                        </p:tgtEl>
                                      </p:cBhvr>
                                      <p:to x="100000" y="100000"/>
                                    </p:animScale>
                                  </p:childTnLst>
                                </p:cTn>
                              </p:par>
                              <p:par>
                                <p:cTn id="46" presetID="26" presetClass="entr" presetSubtype="0"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wipe(down)">
                                      <p:cBhvr>
                                        <p:cTn id="48" dur="870">
                                          <p:stCondLst>
                                            <p:cond delay="0"/>
                                          </p:stCondLst>
                                        </p:cTn>
                                        <p:tgtEl>
                                          <p:spTgt spid="19"/>
                                        </p:tgtEl>
                                      </p:cBhvr>
                                    </p:animEffect>
                                    <p:anim calcmode="lin" valueType="num">
                                      <p:cBhvr>
                                        <p:cTn id="49" dur="2733"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50" dur="996"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51" dur="996" tmFilter="0, 0; 0.125,0.2665; 0.25,0.4; 0.375,0.465; 0.5,0.5;  0.625,0.535; 0.75,0.6; 0.875,0.7335; 1,1">
                                          <p:stCondLst>
                                            <p:cond delay="996"/>
                                          </p:stCondLst>
                                        </p:cTn>
                                        <p:tgtEl>
                                          <p:spTgt spid="19"/>
                                        </p:tgtEl>
                                        <p:attrNameLst>
                                          <p:attrName>ppt_y</p:attrName>
                                        </p:attrNameLst>
                                      </p:cBhvr>
                                      <p:tavLst>
                                        <p:tav tm="0" fmla="#ppt_y-sin(pi*$)/9">
                                          <p:val>
                                            <p:fltVal val="0"/>
                                          </p:val>
                                        </p:tav>
                                        <p:tav tm="100000">
                                          <p:val>
                                            <p:fltVal val="1"/>
                                          </p:val>
                                        </p:tav>
                                      </p:tavLst>
                                    </p:anim>
                                    <p:anim calcmode="lin" valueType="num">
                                      <p:cBhvr>
                                        <p:cTn id="52" dur="498" tmFilter="0, 0; 0.125,0.2665; 0.25,0.4; 0.375,0.465; 0.5,0.5;  0.625,0.535; 0.75,0.6; 0.875,0.7335; 1,1">
                                          <p:stCondLst>
                                            <p:cond delay="1986"/>
                                          </p:stCondLst>
                                        </p:cTn>
                                        <p:tgtEl>
                                          <p:spTgt spid="19"/>
                                        </p:tgtEl>
                                        <p:attrNameLst>
                                          <p:attrName>ppt_y</p:attrName>
                                        </p:attrNameLst>
                                      </p:cBhvr>
                                      <p:tavLst>
                                        <p:tav tm="0" fmla="#ppt_y-sin(pi*$)/27">
                                          <p:val>
                                            <p:fltVal val="0"/>
                                          </p:val>
                                        </p:tav>
                                        <p:tav tm="100000">
                                          <p:val>
                                            <p:fltVal val="1"/>
                                          </p:val>
                                        </p:tav>
                                      </p:tavLst>
                                    </p:anim>
                                    <p:anim calcmode="lin" valueType="num">
                                      <p:cBhvr>
                                        <p:cTn id="53" dur="246" tmFilter="0, 0; 0.125,0.2665; 0.25,0.4; 0.375,0.465; 0.5,0.5;  0.625,0.535; 0.75,0.6; 0.875,0.7335; 1,1">
                                          <p:stCondLst>
                                            <p:cond delay="2484"/>
                                          </p:stCondLst>
                                        </p:cTn>
                                        <p:tgtEl>
                                          <p:spTgt spid="19"/>
                                        </p:tgtEl>
                                        <p:attrNameLst>
                                          <p:attrName>ppt_y</p:attrName>
                                        </p:attrNameLst>
                                      </p:cBhvr>
                                      <p:tavLst>
                                        <p:tav tm="0" fmla="#ppt_y-sin(pi*$)/81">
                                          <p:val>
                                            <p:fltVal val="0"/>
                                          </p:val>
                                        </p:tav>
                                        <p:tav tm="100000">
                                          <p:val>
                                            <p:fltVal val="1"/>
                                          </p:val>
                                        </p:tav>
                                      </p:tavLst>
                                    </p:anim>
                                    <p:animScale>
                                      <p:cBhvr>
                                        <p:cTn id="54" dur="39">
                                          <p:stCondLst>
                                            <p:cond delay="975"/>
                                          </p:stCondLst>
                                        </p:cTn>
                                        <p:tgtEl>
                                          <p:spTgt spid="19"/>
                                        </p:tgtEl>
                                      </p:cBhvr>
                                      <p:to x="100000" y="60000"/>
                                    </p:animScale>
                                    <p:animScale>
                                      <p:cBhvr>
                                        <p:cTn id="55" dur="249" decel="50000">
                                          <p:stCondLst>
                                            <p:cond delay="1014"/>
                                          </p:stCondLst>
                                        </p:cTn>
                                        <p:tgtEl>
                                          <p:spTgt spid="19"/>
                                        </p:tgtEl>
                                      </p:cBhvr>
                                      <p:to x="100000" y="100000"/>
                                    </p:animScale>
                                    <p:animScale>
                                      <p:cBhvr>
                                        <p:cTn id="56" dur="39">
                                          <p:stCondLst>
                                            <p:cond delay="1968"/>
                                          </p:stCondLst>
                                        </p:cTn>
                                        <p:tgtEl>
                                          <p:spTgt spid="19"/>
                                        </p:tgtEl>
                                      </p:cBhvr>
                                      <p:to x="100000" y="80000"/>
                                    </p:animScale>
                                    <p:animScale>
                                      <p:cBhvr>
                                        <p:cTn id="57" dur="249" decel="50000">
                                          <p:stCondLst>
                                            <p:cond delay="2007"/>
                                          </p:stCondLst>
                                        </p:cTn>
                                        <p:tgtEl>
                                          <p:spTgt spid="19"/>
                                        </p:tgtEl>
                                      </p:cBhvr>
                                      <p:to x="100000" y="100000"/>
                                    </p:animScale>
                                    <p:animScale>
                                      <p:cBhvr>
                                        <p:cTn id="58" dur="39">
                                          <p:stCondLst>
                                            <p:cond delay="2463"/>
                                          </p:stCondLst>
                                        </p:cTn>
                                        <p:tgtEl>
                                          <p:spTgt spid="19"/>
                                        </p:tgtEl>
                                      </p:cBhvr>
                                      <p:to x="100000" y="90000"/>
                                    </p:animScale>
                                    <p:animScale>
                                      <p:cBhvr>
                                        <p:cTn id="59" dur="249" decel="50000">
                                          <p:stCondLst>
                                            <p:cond delay="2502"/>
                                          </p:stCondLst>
                                        </p:cTn>
                                        <p:tgtEl>
                                          <p:spTgt spid="19"/>
                                        </p:tgtEl>
                                      </p:cBhvr>
                                      <p:to x="100000" y="100000"/>
                                    </p:animScale>
                                    <p:animScale>
                                      <p:cBhvr>
                                        <p:cTn id="60" dur="39">
                                          <p:stCondLst>
                                            <p:cond delay="2712"/>
                                          </p:stCondLst>
                                        </p:cTn>
                                        <p:tgtEl>
                                          <p:spTgt spid="19"/>
                                        </p:tgtEl>
                                      </p:cBhvr>
                                      <p:to x="100000" y="95000"/>
                                    </p:animScale>
                                    <p:animScale>
                                      <p:cBhvr>
                                        <p:cTn id="61" dur="249" decel="50000">
                                          <p:stCondLst>
                                            <p:cond delay="2751"/>
                                          </p:stCondLst>
                                        </p:cTn>
                                        <p:tgtEl>
                                          <p:spTgt spid="19"/>
                                        </p:tgtEl>
                                      </p:cBhvr>
                                      <p:to x="100000" y="100000"/>
                                    </p:animScale>
                                  </p:childTnLst>
                                </p:cTn>
                              </p:par>
                            </p:childTnLst>
                          </p:cTn>
                        </p:par>
                        <p:par>
                          <p:cTn id="62" fill="hold">
                            <p:stCondLst>
                              <p:cond delay="17101"/>
                            </p:stCondLst>
                            <p:childTnLst>
                              <p:par>
                                <p:cTn id="63" presetID="42" presetClass="entr" presetSubtype="0" fill="hold" grpId="1" nodeType="afterEffect">
                                  <p:stCondLst>
                                    <p:cond delay="500"/>
                                  </p:stCondLst>
                                  <p:iterate type="lt">
                                    <p:tmPct val="0"/>
                                  </p:iterate>
                                  <p:childTnLst>
                                    <p:set>
                                      <p:cBhvr>
                                        <p:cTn id="64" dur="1" fill="hold">
                                          <p:stCondLst>
                                            <p:cond delay="0"/>
                                          </p:stCondLst>
                                        </p:cTn>
                                        <p:tgtEl>
                                          <p:spTgt spid="8"/>
                                        </p:tgtEl>
                                        <p:attrNameLst>
                                          <p:attrName>style.visibility</p:attrName>
                                        </p:attrNameLst>
                                      </p:cBhvr>
                                      <p:to>
                                        <p:strVal val="visible"/>
                                      </p:to>
                                    </p:set>
                                    <p:animEffect transition="in" filter="fade">
                                      <p:cBhvr>
                                        <p:cTn id="65" dur="1500"/>
                                        <p:tgtEl>
                                          <p:spTgt spid="8"/>
                                        </p:tgtEl>
                                      </p:cBhvr>
                                    </p:animEffect>
                                    <p:anim calcmode="lin" valueType="num">
                                      <p:cBhvr>
                                        <p:cTn id="66" dur="1500" fill="hold"/>
                                        <p:tgtEl>
                                          <p:spTgt spid="8"/>
                                        </p:tgtEl>
                                        <p:attrNameLst>
                                          <p:attrName>ppt_x</p:attrName>
                                        </p:attrNameLst>
                                      </p:cBhvr>
                                      <p:tavLst>
                                        <p:tav tm="0">
                                          <p:val>
                                            <p:strVal val="#ppt_x"/>
                                          </p:val>
                                        </p:tav>
                                        <p:tav tm="100000">
                                          <p:val>
                                            <p:strVal val="#ppt_x"/>
                                          </p:val>
                                        </p:tav>
                                      </p:tavLst>
                                    </p:anim>
                                    <p:anim calcmode="lin" valueType="num">
                                      <p:cBhvr>
                                        <p:cTn id="67" dur="1500" fill="hold"/>
                                        <p:tgtEl>
                                          <p:spTgt spid="8"/>
                                        </p:tgtEl>
                                        <p:attrNameLst>
                                          <p:attrName>ppt_y</p:attrName>
                                        </p:attrNameLst>
                                      </p:cBhvr>
                                      <p:tavLst>
                                        <p:tav tm="0">
                                          <p:val>
                                            <p:strVal val="#ppt_y+.1"/>
                                          </p:val>
                                        </p:tav>
                                        <p:tav tm="100000">
                                          <p:val>
                                            <p:strVal val="#ppt_y"/>
                                          </p:val>
                                        </p:tav>
                                      </p:tavLst>
                                    </p:anim>
                                  </p:childTnLst>
                                </p:cTn>
                              </p:par>
                            </p:childTnLst>
                          </p:cTn>
                        </p:par>
                        <p:par>
                          <p:cTn id="68" fill="hold">
                            <p:stCondLst>
                              <p:cond delay="19101"/>
                            </p:stCondLst>
                            <p:childTnLst>
                              <p:par>
                                <p:cTn id="69" presetID="34" presetClass="emph" presetSubtype="0" fill="hold" grpId="0" nodeType="afterEffect">
                                  <p:stCondLst>
                                    <p:cond delay="500"/>
                                  </p:stCondLst>
                                  <p:iterate type="lt">
                                    <p:tmPct val="10000"/>
                                  </p:iterate>
                                  <p:childTnLst>
                                    <p:animMotion origin="layout" path="M 2.7591E-6 1.96776E-6 L 0.00529 -0.01634 " pathEditMode="relative" rAng="0" ptsTypes="AA">
                                      <p:cBhvr>
                                        <p:cTn id="70" dur="500" accel="50000" decel="50000" autoRev="1" fill="hold">
                                          <p:stCondLst>
                                            <p:cond delay="0"/>
                                          </p:stCondLst>
                                        </p:cTn>
                                        <p:tgtEl>
                                          <p:spTgt spid="8"/>
                                        </p:tgtEl>
                                        <p:attrNameLst>
                                          <p:attrName>ppt_x</p:attrName>
                                          <p:attrName>ppt_y</p:attrName>
                                        </p:attrNameLst>
                                      </p:cBhvr>
                                      <p:rCtr x="26400" y="-82800"/>
                                    </p:animMotion>
                                    <p:animRot by="1500000">
                                      <p:cBhvr>
                                        <p:cTn id="71" dur="250" fill="hold">
                                          <p:stCondLst>
                                            <p:cond delay="0"/>
                                          </p:stCondLst>
                                        </p:cTn>
                                        <p:tgtEl>
                                          <p:spTgt spid="8"/>
                                        </p:tgtEl>
                                        <p:attrNameLst>
                                          <p:attrName>r</p:attrName>
                                        </p:attrNameLst>
                                      </p:cBhvr>
                                    </p:animRot>
                                    <p:animRot by="-1500000">
                                      <p:cBhvr>
                                        <p:cTn id="72" dur="250" fill="hold">
                                          <p:stCondLst>
                                            <p:cond delay="250"/>
                                          </p:stCondLst>
                                        </p:cTn>
                                        <p:tgtEl>
                                          <p:spTgt spid="8"/>
                                        </p:tgtEl>
                                        <p:attrNameLst>
                                          <p:attrName>r</p:attrName>
                                        </p:attrNameLst>
                                      </p:cBhvr>
                                    </p:animRot>
                                    <p:animRot by="-1500000">
                                      <p:cBhvr>
                                        <p:cTn id="73" dur="250" fill="hold">
                                          <p:stCondLst>
                                            <p:cond delay="500"/>
                                          </p:stCondLst>
                                        </p:cTn>
                                        <p:tgtEl>
                                          <p:spTgt spid="8"/>
                                        </p:tgtEl>
                                        <p:attrNameLst>
                                          <p:attrName>r</p:attrName>
                                        </p:attrNameLst>
                                      </p:cBhvr>
                                    </p:animRot>
                                    <p:animRot by="1500000">
                                      <p:cBhvr>
                                        <p:cTn id="74" dur="250" fill="hold">
                                          <p:stCondLst>
                                            <p:cond delay="750"/>
                                          </p:stCondLst>
                                        </p:cTn>
                                        <p:tgtEl>
                                          <p:spTgt spid="8"/>
                                        </p:tgtEl>
                                        <p:attrNameLst>
                                          <p:attrName>r</p:attrName>
                                        </p:attrNameLst>
                                      </p:cBhvr>
                                    </p:animRot>
                                  </p:childTnLst>
                                </p:cTn>
                              </p:par>
                            </p:childTnLst>
                          </p:cTn>
                        </p:par>
                        <p:par>
                          <p:cTn id="75" fill="hold">
                            <p:stCondLst>
                              <p:cond delay="24701"/>
                            </p:stCondLst>
                            <p:childTnLst>
                              <p:par>
                                <p:cTn id="76" presetID="15" presetClass="exit" presetSubtype="0" fill="hold" nodeType="afterEffect">
                                  <p:stCondLst>
                                    <p:cond delay="1500"/>
                                  </p:stCondLst>
                                  <p:childTnLst>
                                    <p:anim calcmode="lin" valueType="num">
                                      <p:cBhvr>
                                        <p:cTn id="77" dur="2000"/>
                                        <p:tgtEl>
                                          <p:spTgt spid="18"/>
                                        </p:tgtEl>
                                        <p:attrNameLst>
                                          <p:attrName>ppt_w</p:attrName>
                                        </p:attrNameLst>
                                      </p:cBhvr>
                                      <p:tavLst>
                                        <p:tav tm="0">
                                          <p:val>
                                            <p:strVal val="ppt_w"/>
                                          </p:val>
                                        </p:tav>
                                        <p:tav tm="100000">
                                          <p:val>
                                            <p:fltVal val="0"/>
                                          </p:val>
                                        </p:tav>
                                      </p:tavLst>
                                    </p:anim>
                                    <p:anim calcmode="lin" valueType="num">
                                      <p:cBhvr>
                                        <p:cTn id="78" dur="2000"/>
                                        <p:tgtEl>
                                          <p:spTgt spid="18"/>
                                        </p:tgtEl>
                                        <p:attrNameLst>
                                          <p:attrName>ppt_h</p:attrName>
                                        </p:attrNameLst>
                                      </p:cBhvr>
                                      <p:tavLst>
                                        <p:tav tm="0">
                                          <p:val>
                                            <p:strVal val="ppt_h"/>
                                          </p:val>
                                        </p:tav>
                                        <p:tav tm="100000">
                                          <p:val>
                                            <p:fltVal val="0"/>
                                          </p:val>
                                        </p:tav>
                                      </p:tavLst>
                                    </p:anim>
                                    <p:anim calcmode="lin" valueType="num">
                                      <p:cBhvr>
                                        <p:cTn id="79" dur="2000"/>
                                        <p:tgtEl>
                                          <p:spTgt spid="1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0" dur="2000"/>
                                        <p:tgtEl>
                                          <p:spTgt spid="1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1" dur="1" fill="hold">
                                          <p:stCondLst>
                                            <p:cond delay="1999"/>
                                          </p:stCondLst>
                                        </p:cTn>
                                        <p:tgtEl>
                                          <p:spTgt spid="18"/>
                                        </p:tgtEl>
                                        <p:attrNameLst>
                                          <p:attrName>style.visibility</p:attrName>
                                        </p:attrNameLst>
                                      </p:cBhvr>
                                      <p:to>
                                        <p:strVal val="hidden"/>
                                      </p:to>
                                    </p:set>
                                  </p:childTnLst>
                                </p:cTn>
                              </p:par>
                              <p:par>
                                <p:cTn id="82" presetID="15" presetClass="exit" presetSubtype="0" fill="hold" nodeType="withEffect">
                                  <p:stCondLst>
                                    <p:cond delay="1500"/>
                                  </p:stCondLst>
                                  <p:childTnLst>
                                    <p:anim calcmode="lin" valueType="num">
                                      <p:cBhvr>
                                        <p:cTn id="83" dur="2000"/>
                                        <p:tgtEl>
                                          <p:spTgt spid="19"/>
                                        </p:tgtEl>
                                        <p:attrNameLst>
                                          <p:attrName>ppt_w</p:attrName>
                                        </p:attrNameLst>
                                      </p:cBhvr>
                                      <p:tavLst>
                                        <p:tav tm="0">
                                          <p:val>
                                            <p:strVal val="ppt_w"/>
                                          </p:val>
                                        </p:tav>
                                        <p:tav tm="100000">
                                          <p:val>
                                            <p:fltVal val="0"/>
                                          </p:val>
                                        </p:tav>
                                      </p:tavLst>
                                    </p:anim>
                                    <p:anim calcmode="lin" valueType="num">
                                      <p:cBhvr>
                                        <p:cTn id="84" dur="2000"/>
                                        <p:tgtEl>
                                          <p:spTgt spid="19"/>
                                        </p:tgtEl>
                                        <p:attrNameLst>
                                          <p:attrName>ppt_h</p:attrName>
                                        </p:attrNameLst>
                                      </p:cBhvr>
                                      <p:tavLst>
                                        <p:tav tm="0">
                                          <p:val>
                                            <p:strVal val="ppt_h"/>
                                          </p:val>
                                        </p:tav>
                                        <p:tav tm="100000">
                                          <p:val>
                                            <p:fltVal val="0"/>
                                          </p:val>
                                        </p:tav>
                                      </p:tavLst>
                                    </p:anim>
                                    <p:anim calcmode="lin" valueType="num">
                                      <p:cBhvr>
                                        <p:cTn id="85" dur="2000"/>
                                        <p:tgtEl>
                                          <p:spTgt spid="1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6" dur="2000"/>
                                        <p:tgtEl>
                                          <p:spTgt spid="1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7" dur="1" fill="hold">
                                          <p:stCondLst>
                                            <p:cond delay="19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8" grpId="0"/>
      <p:bldP spid="8" grpId="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54583"/>
            <a:ext cx="12606337" cy="236759"/>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4533" tIns="47267" rIns="94533" bIns="47267"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45482" eaLnBrk="1" fontAlgn="base" hangingPunct="1">
              <a:spcBef>
                <a:spcPct val="0"/>
              </a:spcBef>
              <a:spcAft>
                <a:spcPct val="0"/>
              </a:spcAft>
              <a:defRPr/>
            </a:pPr>
            <a:endParaRPr lang="sk-SK" altLang="sk-SK" sz="1876">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4361" y="242"/>
            <a:ext cx="5043429" cy="16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75423" y="1970264"/>
            <a:ext cx="9455498" cy="2462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4533" tIns="47267" rIns="94533" bIns="47267">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45482" eaLnBrk="1" fontAlgn="base" hangingPunct="1">
              <a:spcBef>
                <a:spcPct val="50000"/>
              </a:spcBef>
              <a:spcAft>
                <a:spcPct val="0"/>
              </a:spcAft>
              <a:defRPr/>
            </a:pPr>
            <a:r>
              <a:rPr lang="es-ES" altLang="sk-SK" sz="6191" b="1">
                <a:solidFill>
                  <a:srgbClr val="000000"/>
                </a:solidFill>
                <a:latin typeface="Kristen ITC" pitchFamily="66" charset="0"/>
                <a:ea typeface="MS Gothic" panose="020B0609070205080204" pitchFamily="49" charset="-128"/>
              </a:rPr>
              <a:t>¿Te ha gustado?</a:t>
            </a:r>
            <a:r>
              <a:rPr lang="es-ES" altLang="sk-SK" sz="4971">
                <a:solidFill>
                  <a:srgbClr val="000000"/>
                </a:solidFill>
                <a:latin typeface="Kristen ITC" pitchFamily="66" charset="0"/>
                <a:ea typeface="MS Gothic" panose="020B0609070205080204" pitchFamily="49" charset="-128"/>
              </a:rPr>
              <a:t> </a:t>
            </a:r>
            <a:br>
              <a:rPr lang="es-ES" altLang="sk-SK" sz="4971">
                <a:solidFill>
                  <a:srgbClr val="000000"/>
                </a:solidFill>
                <a:latin typeface="Kristen ITC" pitchFamily="66" charset="0"/>
                <a:ea typeface="MS Gothic" panose="020B0609070205080204" pitchFamily="49" charset="-128"/>
              </a:rPr>
            </a:br>
            <a:r>
              <a:rPr lang="es-ES" altLang="sk-SK" sz="4596">
                <a:solidFill>
                  <a:srgbClr val="000000"/>
                </a:solidFill>
                <a:latin typeface="Kristen ITC" pitchFamily="66" charset="0"/>
                <a:ea typeface="MS Gothic" panose="020B0609070205080204" pitchFamily="49" charset="-128"/>
              </a:rPr>
              <a:t>Puedes ver más entrando </a:t>
            </a:r>
            <a:br>
              <a:rPr lang="es-ES" altLang="sk-SK" sz="4596">
                <a:solidFill>
                  <a:srgbClr val="000000"/>
                </a:solidFill>
                <a:latin typeface="Kristen ITC" pitchFamily="66" charset="0"/>
                <a:ea typeface="MS Gothic" panose="020B0609070205080204" pitchFamily="49" charset="-128"/>
              </a:rPr>
            </a:br>
            <a:r>
              <a:rPr lang="es-ES" altLang="sk-SK" sz="4596" b="1">
                <a:solidFill>
                  <a:srgbClr val="40F903"/>
                </a:solidFill>
                <a:latin typeface="Kristen ITC" pitchFamily="66" charset="0"/>
                <a:ea typeface="MS Gothic" panose="020B0609070205080204" pitchFamily="49" charset="-128"/>
                <a:hlinkClick r:id="rId2"/>
              </a:rPr>
              <a:t>Aquí</a:t>
            </a:r>
            <a:endParaRPr lang="es-ES" altLang="sk-SK" sz="459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80444" y="4856051"/>
            <a:ext cx="2757729" cy="197180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4533" tIns="47267" rIns="94533" bIns="47267">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45482" eaLnBrk="1" fontAlgn="base" hangingPunct="1">
              <a:spcBef>
                <a:spcPct val="50000"/>
              </a:spcBef>
              <a:spcAft>
                <a:spcPct val="0"/>
              </a:spcAft>
              <a:defRPr/>
            </a:pPr>
            <a:r>
              <a:rPr lang="es-ES_tradnl" altLang="sk-SK" sz="1876"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76" b="1">
                <a:solidFill>
                  <a:srgbClr val="0066FF"/>
                </a:solidFill>
                <a:latin typeface="Arial" pitchFamily="34" charset="0"/>
                <a:ea typeface="MS Gothic" panose="020B0609070205080204" pitchFamily="49" charset="-128"/>
              </a:rPr>
              <a:t> </a:t>
            </a:r>
          </a:p>
          <a:p>
            <a:pPr defTabSz="945482" eaLnBrk="1" fontAlgn="base" hangingPunct="1">
              <a:spcBef>
                <a:spcPct val="50000"/>
              </a:spcBef>
              <a:spcAft>
                <a:spcPct val="0"/>
              </a:spcAft>
              <a:defRPr/>
            </a:pPr>
            <a:endParaRPr lang="es-ES" altLang="sk-SK" sz="1876"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98147" y="4486764"/>
            <a:ext cx="2442050" cy="244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38175" y="5098765"/>
            <a:ext cx="1261230" cy="1024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75423" y="3073654"/>
            <a:ext cx="550950" cy="5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75423" y="3624604"/>
            <a:ext cx="550950" cy="5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75423" y="4175554"/>
            <a:ext cx="550950" cy="552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75423" y="4727994"/>
            <a:ext cx="550950" cy="5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771</Words>
  <Application>Microsoft Office PowerPoint</Application>
  <PresentationFormat>Vlastná</PresentationFormat>
  <Paragraphs>75</Paragraphs>
  <Slides>47</Slides>
  <Notes>0</Notes>
  <HiddenSlides>0</HiddenSlides>
  <MMClips>0</MMClips>
  <ScaleCrop>false</ScaleCrop>
  <HeadingPairs>
    <vt:vector size="6" baseType="variant">
      <vt:variant>
        <vt:lpstr>Použité písma</vt:lpstr>
      </vt:variant>
      <vt:variant>
        <vt:i4>10</vt:i4>
      </vt:variant>
      <vt:variant>
        <vt:lpstr>Motív</vt:lpstr>
      </vt:variant>
      <vt:variant>
        <vt:i4>2</vt:i4>
      </vt:variant>
      <vt:variant>
        <vt:lpstr>Nadpisy snímok</vt:lpstr>
      </vt:variant>
      <vt:variant>
        <vt:i4>47</vt:i4>
      </vt:variant>
    </vt:vector>
  </HeadingPairs>
  <TitlesOfParts>
    <vt:vector size="59" baseType="lpstr">
      <vt:lpstr>BalloPEEExtBol</vt:lpstr>
      <vt:lpstr>Brooklyn CE</vt:lpstr>
      <vt:lpstr>EucrosiaUPC</vt:lpstr>
      <vt:lpstr>Arial</vt:lpstr>
      <vt:lpstr>Calibri</vt:lpstr>
      <vt:lpstr>Calibri Light</vt:lpstr>
      <vt:lpstr>Castanet</vt:lpstr>
      <vt:lpstr>Kristen ITC</vt:lpstr>
      <vt:lpstr>Arabia CE</vt:lpstr>
      <vt:lpstr>Wingdings</vt:lpstr>
      <vt:lpstr>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2017-12-03T08:20:41Z</dcterms:created>
  <dcterms:modified xsi:type="dcterms:W3CDTF">2020-10-13T14:21:11Z</dcterms:modified>
</cp:coreProperties>
</file>