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84" r:id="rId1"/>
    <p:sldMasterId id="2147483696" r:id="rId2"/>
    <p:sldMasterId id="2147483744" r:id="rId3"/>
    <p:sldMasterId id="2147483756" r:id="rId4"/>
    <p:sldMasterId id="2147483768" r:id="rId5"/>
  </p:sldMasterIdLst>
  <p:sldIdLst>
    <p:sldId id="1137" r:id="rId6"/>
    <p:sldId id="1136" r:id="rId7"/>
    <p:sldId id="1152" r:id="rId8"/>
    <p:sldId id="1371" r:id="rId9"/>
    <p:sldId id="1280" r:id="rId10"/>
    <p:sldId id="1291" r:id="rId11"/>
    <p:sldId id="1358" r:id="rId12"/>
    <p:sldId id="1314" r:id="rId13"/>
    <p:sldId id="1369" r:id="rId14"/>
    <p:sldId id="1323" r:id="rId15"/>
    <p:sldId id="1322" r:id="rId16"/>
    <p:sldId id="1359" r:id="rId17"/>
    <p:sldId id="1320" r:id="rId18"/>
    <p:sldId id="1329" r:id="rId19"/>
    <p:sldId id="1360" r:id="rId20"/>
    <p:sldId id="1325" r:id="rId21"/>
    <p:sldId id="1338" r:id="rId22"/>
    <p:sldId id="1370" r:id="rId23"/>
    <p:sldId id="1349" r:id="rId24"/>
    <p:sldId id="1354" r:id="rId25"/>
    <p:sldId id="1303" r:id="rId26"/>
    <p:sldId id="1363" r:id="rId27"/>
    <p:sldId id="1309" r:id="rId28"/>
    <p:sldId id="1364" r:id="rId29"/>
    <p:sldId id="1356" r:id="rId30"/>
    <p:sldId id="1355" r:id="rId31"/>
    <p:sldId id="1362" r:id="rId32"/>
    <p:sldId id="1299" r:id="rId33"/>
    <p:sldId id="1311" r:id="rId34"/>
    <p:sldId id="1336" r:id="rId35"/>
    <p:sldId id="1290" r:id="rId36"/>
    <p:sldId id="1264" r:id="rId37"/>
    <p:sldId id="1132" r:id="rId38"/>
    <p:sldId id="1281" r:id="rId39"/>
    <p:sldId id="268" r:id="rId40"/>
  </p:sldIdLst>
  <p:sldSz cx="15240000" cy="8572500"/>
  <p:notesSz cx="6858000" cy="9144000"/>
  <p:embeddedFontLst>
    <p:embeddedFont>
      <p:font typeface="Arabia" pitchFamily="2" charset="0"/>
      <p:regular r:id="rId41"/>
    </p:embeddedFont>
    <p:embeddedFont>
      <p:font typeface="Balloon XBd BT" panose="03060902030402060201" pitchFamily="66" charset="-18"/>
      <p:regular r:id="rId42"/>
      <p:bold r:id="rId43"/>
    </p:embeddedFont>
    <p:embeddedFont>
      <p:font typeface="Bell MT" panose="02020503060305020303" pitchFamily="18" charset="0"/>
      <p:regular r:id="rId44"/>
      <p:bold r:id="rId45"/>
      <p:italic r:id="rId46"/>
    </p:embeddedFont>
    <p:embeddedFont>
      <p:font typeface="Cancun" panose="03020902040302020201" pitchFamily="66" charset="0"/>
      <p:regular r:id="rId47"/>
    </p:embeddedFont>
    <p:embeddedFont>
      <p:font typeface="Kristen ITC" panose="03050502040202030202" pitchFamily="66" charset="0"/>
      <p:regular r:id="rId48"/>
    </p:embeddedFont>
    <p:embeddedFont>
      <p:font typeface="Merlin CE" panose="020B0604020202020204"/>
      <p:regular r:id="rId49"/>
    </p:embeddedFont>
    <p:embeddedFont>
      <p:font typeface="Nadianne" panose="03020902050305070206" pitchFamily="66" charset="-18"/>
      <p:bold r:id="rId50"/>
      <p:boldItalic r:id="rId51"/>
    </p:embeddedFont>
    <p:embeddedFont>
      <p:font typeface="NewBrunswick" panose="020B7200000000000000" pitchFamily="34" charset="0"/>
      <p:regular r:id="rId52"/>
      <p:bold r:id="rId53"/>
      <p:italic r:id="rId54"/>
      <p:boldItalic r:id="rId55"/>
    </p:embeddedFont>
    <p:embeddedFont>
      <p:font typeface="Shogun CE" panose="020B0604020202020204"/>
      <p:regular r:id="rId56"/>
    </p:embeddedFont>
    <p:embeddedFont>
      <p:font typeface="Timpani" panose="020B7200000000000000" pitchFamily="34" charset="0"/>
      <p:regular r:id="rId57"/>
      <p:bold r:id="rId58"/>
      <p:italic r:id="rId59"/>
      <p:boldItalic r:id="rId60"/>
    </p:embeddedFont>
  </p:embeddedFontLst>
  <p:defaultTextStyle>
    <a:defPPr>
      <a:defRPr lang="sk-SK"/>
    </a:defPPr>
    <a:lvl1pPr marL="0" algn="l" defTabSz="1360627" rtl="0" eaLnBrk="1" latinLnBrk="0" hangingPunct="1">
      <a:defRPr sz="2678" kern="1200">
        <a:solidFill>
          <a:schemeClr val="tx1"/>
        </a:solidFill>
        <a:latin typeface="+mn-lt"/>
        <a:ea typeface="+mn-ea"/>
        <a:cs typeface="+mn-cs"/>
      </a:defRPr>
    </a:lvl1pPr>
    <a:lvl2pPr marL="680314" algn="l" defTabSz="1360627" rtl="0" eaLnBrk="1" latinLnBrk="0" hangingPunct="1">
      <a:defRPr sz="2678" kern="1200">
        <a:solidFill>
          <a:schemeClr val="tx1"/>
        </a:solidFill>
        <a:latin typeface="+mn-lt"/>
        <a:ea typeface="+mn-ea"/>
        <a:cs typeface="+mn-cs"/>
      </a:defRPr>
    </a:lvl2pPr>
    <a:lvl3pPr marL="1360627" algn="l" defTabSz="1360627" rtl="0" eaLnBrk="1" latinLnBrk="0" hangingPunct="1">
      <a:defRPr sz="2678" kern="1200">
        <a:solidFill>
          <a:schemeClr val="tx1"/>
        </a:solidFill>
        <a:latin typeface="+mn-lt"/>
        <a:ea typeface="+mn-ea"/>
        <a:cs typeface="+mn-cs"/>
      </a:defRPr>
    </a:lvl3pPr>
    <a:lvl4pPr marL="2040941" algn="l" defTabSz="1360627" rtl="0" eaLnBrk="1" latinLnBrk="0" hangingPunct="1">
      <a:defRPr sz="2678" kern="1200">
        <a:solidFill>
          <a:schemeClr val="tx1"/>
        </a:solidFill>
        <a:latin typeface="+mn-lt"/>
        <a:ea typeface="+mn-ea"/>
        <a:cs typeface="+mn-cs"/>
      </a:defRPr>
    </a:lvl4pPr>
    <a:lvl5pPr marL="2721254" algn="l" defTabSz="1360627" rtl="0" eaLnBrk="1" latinLnBrk="0" hangingPunct="1">
      <a:defRPr sz="2678" kern="1200">
        <a:solidFill>
          <a:schemeClr val="tx1"/>
        </a:solidFill>
        <a:latin typeface="+mn-lt"/>
        <a:ea typeface="+mn-ea"/>
        <a:cs typeface="+mn-cs"/>
      </a:defRPr>
    </a:lvl5pPr>
    <a:lvl6pPr marL="3401568" algn="l" defTabSz="1360627" rtl="0" eaLnBrk="1" latinLnBrk="0" hangingPunct="1">
      <a:defRPr sz="2678" kern="1200">
        <a:solidFill>
          <a:schemeClr val="tx1"/>
        </a:solidFill>
        <a:latin typeface="+mn-lt"/>
        <a:ea typeface="+mn-ea"/>
        <a:cs typeface="+mn-cs"/>
      </a:defRPr>
    </a:lvl6pPr>
    <a:lvl7pPr marL="4081882" algn="l" defTabSz="1360627" rtl="0" eaLnBrk="1" latinLnBrk="0" hangingPunct="1">
      <a:defRPr sz="2678" kern="1200">
        <a:solidFill>
          <a:schemeClr val="tx1"/>
        </a:solidFill>
        <a:latin typeface="+mn-lt"/>
        <a:ea typeface="+mn-ea"/>
        <a:cs typeface="+mn-cs"/>
      </a:defRPr>
    </a:lvl7pPr>
    <a:lvl8pPr marL="4762195" algn="l" defTabSz="1360627" rtl="0" eaLnBrk="1" latinLnBrk="0" hangingPunct="1">
      <a:defRPr sz="2678" kern="1200">
        <a:solidFill>
          <a:schemeClr val="tx1"/>
        </a:solidFill>
        <a:latin typeface="+mn-lt"/>
        <a:ea typeface="+mn-ea"/>
        <a:cs typeface="+mn-cs"/>
      </a:defRPr>
    </a:lvl8pPr>
    <a:lvl9pPr marL="5442509" algn="l" defTabSz="1360627" rtl="0" eaLnBrk="1" latinLnBrk="0" hangingPunct="1">
      <a:defRPr sz="2678" kern="1200">
        <a:solidFill>
          <a:schemeClr val="tx1"/>
        </a:solidFill>
        <a:latin typeface="+mn-lt"/>
        <a:ea typeface="+mn-ea"/>
        <a:cs typeface="+mn-cs"/>
      </a:defRPr>
    </a:lvl9pPr>
  </p:defaultTextStyle>
  <p:modifyVerifier cryptProviderType="rsaAES" cryptAlgorithmClass="hash" cryptAlgorithmType="typeAny" cryptAlgorithmSid="14" spinCount="100000" saltData="MQTNH+1j2z/y+z7H8DKYjg==" hashData="Rk205uVVwtrUPchRK5cdU8HErzTn1+MeDslQD5Zm85hWXFTY7XqgpbUyo6eMpreqp4YnUM8vNXiuz2dhVPliZg=="/>
  <p:extLst>
    <p:ext uri="{EFAFB233-063F-42B5-8137-9DF3F51BA10A}">
      <p15:sldGuideLst xmlns:p15="http://schemas.microsoft.com/office/powerpoint/2012/main">
        <p15:guide id="1" orient="horz" pos="2700" userDrawn="1">
          <p15:clr>
            <a:srgbClr val="A4A3A4"/>
          </p15:clr>
        </p15:guide>
        <p15:guide id="2" pos="48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A7450"/>
    <a:srgbClr val="F8CBAD"/>
    <a:srgbClr val="F6BA92"/>
    <a:srgbClr val="F7C09B"/>
    <a:srgbClr val="BD8762"/>
    <a:srgbClr val="F5B183"/>
    <a:srgbClr val="F4AA78"/>
    <a:srgbClr val="CD9C3A"/>
    <a:srgbClr val="CCCC00"/>
    <a:srgbClr val="7448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25" autoAdjust="0"/>
    <p:restoredTop sz="94660"/>
  </p:normalViewPr>
  <p:slideViewPr>
    <p:cSldViewPr>
      <p:cViewPr varScale="1">
        <p:scale>
          <a:sx n="83" d="100"/>
          <a:sy n="83" d="100"/>
        </p:scale>
        <p:origin x="360" y="96"/>
      </p:cViewPr>
      <p:guideLst>
        <p:guide orient="horz" pos="2700"/>
        <p:guide pos="4800"/>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Master" Target="slideMasters/slideMaster5.xml"/><Relationship Id="rId61" Type="http://schemas.openxmlformats.org/officeDocument/2006/relationships/presProps" Target="pres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font" Target="fonts/font1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font" Target="fonts/font6.fntdata"/><Relationship Id="rId59" Type="http://schemas.openxmlformats.org/officeDocument/2006/relationships/font" Target="fonts/font19.fntdata"/><Relationship Id="rId20" Type="http://schemas.openxmlformats.org/officeDocument/2006/relationships/slide" Target="slides/slide15.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4" Type="http://schemas.openxmlformats.org/officeDocument/2006/relationships/slideMaster" Target="slideMasters/slideMaster4.xml"/><Relationship Id="rId9"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EA7FF5EC-5B6F-4498-806E-3DBBBAB710BC}"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4197753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A7FF5EC-5B6F-4498-806E-3DBBBAB710BC}"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2384906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EA7FF5EC-5B6F-4498-806E-3DBBBAB710BC}"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3623021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EA7FF5EC-5B6F-4498-806E-3DBBBAB710BC}"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169722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EA7FF5EC-5B6F-4498-806E-3DBBBAB710BC}" type="datetimeFigureOut">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11347190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EA7FF5EC-5B6F-4498-806E-3DBBBAB710BC}" type="datetimeFigureOut">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4050328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7FF5EC-5B6F-4498-806E-3DBBBAB710BC}" type="datetimeFigureOut">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29503093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A7FF5EC-5B6F-4498-806E-3DBBBAB710BC}"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4293386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EA7FF5EC-5B6F-4498-806E-3DBBBAB710BC}"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3703759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A7FF5EC-5B6F-4498-806E-3DBBBAB710BC}"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2474606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EA7FF5EC-5B6F-4498-806E-3DBBBAB710BC}"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60D714BA-7B5A-4932-A6B1-B12FC8231218}" type="slidenum">
              <a:rPr lang="sk-SK" smtClean="0"/>
              <a:t>‹#›</a:t>
            </a:fld>
            <a:endParaRPr lang="sk-SK"/>
          </a:p>
        </p:txBody>
      </p:sp>
    </p:spTree>
    <p:extLst>
      <p:ext uri="{BB962C8B-B14F-4D97-AF65-F5344CB8AC3E}">
        <p14:creationId xmlns:p14="http://schemas.microsoft.com/office/powerpoint/2010/main" val="1073307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68905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5844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382656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784774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100041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332291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399005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254421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48704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07709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711338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8616497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1015456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2312502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64113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916068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664142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743478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520801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10389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9284211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609019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92595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44555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4767765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667819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9898577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8416844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1325877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61406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5287368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3674823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359199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3. 3. 2024</a:t>
            </a:fld>
            <a:endParaRPr lang="es-ES" altLang="sk-SK"/>
          </a:p>
        </p:txBody>
      </p:sp>
    </p:spTree>
    <p:extLst>
      <p:ext uri="{BB962C8B-B14F-4D97-AF65-F5344CB8AC3E}">
        <p14:creationId xmlns:p14="http://schemas.microsoft.com/office/powerpoint/2010/main" val="229101391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3. 3. 2024</a:t>
            </a:fld>
            <a:endParaRPr lang="es-ES" altLang="sk-SK"/>
          </a:p>
        </p:txBody>
      </p:sp>
    </p:spTree>
    <p:extLst>
      <p:ext uri="{BB962C8B-B14F-4D97-AF65-F5344CB8AC3E}">
        <p14:creationId xmlns:p14="http://schemas.microsoft.com/office/powerpoint/2010/main" val="5516185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3. 3. 2024</a:t>
            </a:fld>
            <a:endParaRPr lang="es-ES" altLang="sk-SK"/>
          </a:p>
        </p:txBody>
      </p:sp>
    </p:spTree>
    <p:extLst>
      <p:ext uri="{BB962C8B-B14F-4D97-AF65-F5344CB8AC3E}">
        <p14:creationId xmlns:p14="http://schemas.microsoft.com/office/powerpoint/2010/main" val="233638924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3. 3. 2024</a:t>
            </a:fld>
            <a:endParaRPr lang="es-ES" altLang="sk-SK"/>
          </a:p>
        </p:txBody>
      </p:sp>
    </p:spTree>
    <p:extLst>
      <p:ext uri="{BB962C8B-B14F-4D97-AF65-F5344CB8AC3E}">
        <p14:creationId xmlns:p14="http://schemas.microsoft.com/office/powerpoint/2010/main" val="5159405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3. 3. 2024</a:t>
            </a:fld>
            <a:endParaRPr lang="es-ES" altLang="sk-SK"/>
          </a:p>
        </p:txBody>
      </p:sp>
    </p:spTree>
    <p:extLst>
      <p:ext uri="{BB962C8B-B14F-4D97-AF65-F5344CB8AC3E}">
        <p14:creationId xmlns:p14="http://schemas.microsoft.com/office/powerpoint/2010/main" val="2250832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3. 3. 2024</a:t>
            </a:fld>
            <a:endParaRPr lang="es-ES" altLang="sk-SK"/>
          </a:p>
        </p:txBody>
      </p:sp>
    </p:spTree>
    <p:extLst>
      <p:ext uri="{BB962C8B-B14F-4D97-AF65-F5344CB8AC3E}">
        <p14:creationId xmlns:p14="http://schemas.microsoft.com/office/powerpoint/2010/main" val="13812369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3. 3. 2024</a:t>
            </a:fld>
            <a:endParaRPr lang="es-ES" altLang="sk-SK"/>
          </a:p>
        </p:txBody>
      </p:sp>
    </p:spTree>
    <p:extLst>
      <p:ext uri="{BB962C8B-B14F-4D97-AF65-F5344CB8AC3E}">
        <p14:creationId xmlns:p14="http://schemas.microsoft.com/office/powerpoint/2010/main" val="40113703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3. 3. 2024</a:t>
            </a:fld>
            <a:endParaRPr lang="es-ES" altLang="sk-SK"/>
          </a:p>
        </p:txBody>
      </p:sp>
    </p:spTree>
    <p:extLst>
      <p:ext uri="{BB962C8B-B14F-4D97-AF65-F5344CB8AC3E}">
        <p14:creationId xmlns:p14="http://schemas.microsoft.com/office/powerpoint/2010/main" val="11599873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3. 3. 2024</a:t>
            </a:fld>
            <a:endParaRPr lang="es-ES" altLang="sk-SK"/>
          </a:p>
        </p:txBody>
      </p:sp>
    </p:spTree>
    <p:extLst>
      <p:ext uri="{BB962C8B-B14F-4D97-AF65-F5344CB8AC3E}">
        <p14:creationId xmlns:p14="http://schemas.microsoft.com/office/powerpoint/2010/main" val="34921002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3. 3. 2024</a:t>
            </a:fld>
            <a:endParaRPr lang="es-ES" altLang="sk-SK"/>
          </a:p>
        </p:txBody>
      </p:sp>
    </p:spTree>
    <p:extLst>
      <p:ext uri="{BB962C8B-B14F-4D97-AF65-F5344CB8AC3E}">
        <p14:creationId xmlns:p14="http://schemas.microsoft.com/office/powerpoint/2010/main" val="252110792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3. 3. 2024</a:t>
            </a:fld>
            <a:endParaRPr lang="es-ES" altLang="sk-SK"/>
          </a:p>
        </p:txBody>
      </p:sp>
    </p:spTree>
    <p:extLst>
      <p:ext uri="{BB962C8B-B14F-4D97-AF65-F5344CB8AC3E}">
        <p14:creationId xmlns:p14="http://schemas.microsoft.com/office/powerpoint/2010/main" val="3452453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49882094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813463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06544609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4272847503"/>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3. 3. 2024</a:t>
            </a:fld>
            <a:endParaRPr lang="es-ES" altLang="sk-SK"/>
          </a:p>
        </p:txBody>
      </p:sp>
    </p:spTree>
    <p:extLst>
      <p:ext uri="{BB962C8B-B14F-4D97-AF65-F5344CB8AC3E}">
        <p14:creationId xmlns:p14="http://schemas.microsoft.com/office/powerpoint/2010/main" val="41491949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3.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18.jp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1.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23.jpg"/><Relationship Id="rId4" Type="http://schemas.openxmlformats.org/officeDocument/2006/relationships/image" Target="../media/image22.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6.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28.jpg"/><Relationship Id="rId4" Type="http://schemas.openxmlformats.org/officeDocument/2006/relationships/image" Target="../media/image27.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1.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33.jpg"/><Relationship Id="rId4" Type="http://schemas.openxmlformats.org/officeDocument/2006/relationships/image" Target="../media/image32.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4.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5.jp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6.jp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7.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39.jpg"/><Relationship Id="rId4" Type="http://schemas.openxmlformats.org/officeDocument/2006/relationships/image" Target="../media/image38.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0.jp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1.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43.jpg"/><Relationship Id="rId4" Type="http://schemas.openxmlformats.org/officeDocument/2006/relationships/image" Target="../media/image42.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6.jpg"/><Relationship Id="rId1" Type="http://schemas.openxmlformats.org/officeDocument/2006/relationships/slideLayout" Target="../slideLayouts/slideLayout24.xml"/><Relationship Id="rId6" Type="http://schemas.openxmlformats.org/officeDocument/2006/relationships/image" Target="../media/image3.png"/><Relationship Id="rId5" Type="http://schemas.openxmlformats.org/officeDocument/2006/relationships/image" Target="../media/image48.jpg"/><Relationship Id="rId4" Type="http://schemas.openxmlformats.org/officeDocument/2006/relationships/image" Target="../media/image47.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jp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jp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1.jp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jp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35.xml"/><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channel/UC4x4T-5Itm_FsR07hKJYstA/videos" TargetMode="External"/><Relationship Id="rId2" Type="http://schemas.openxmlformats.org/officeDocument/2006/relationships/image" Target="../media/image55.png"/><Relationship Id="rId1" Type="http://schemas.openxmlformats.org/officeDocument/2006/relationships/slideLayout" Target="../slideLayouts/slideLayout35.xml"/><Relationship Id="rId5" Type="http://schemas.openxmlformats.org/officeDocument/2006/relationships/hyperlink" Target="mailto:pista2011@gmail.com" TargetMode="External"/><Relationship Id="rId4" Type="http://schemas.openxmlformats.org/officeDocument/2006/relationships/image" Target="../media/image57.jpg"/></Relationships>
</file>

<file path=ppt/slides/_rels/slide35.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Číslo">
            <a:extLst>
              <a:ext uri="{FF2B5EF4-FFF2-40B4-BE49-F238E27FC236}">
                <a16:creationId xmlns:a16="http://schemas.microsoft.com/office/drawing/2014/main" id="{05FEC7C5-A8D1-465B-9930-652A145F8F88}"/>
              </a:ext>
            </a:extLst>
          </p:cNvPr>
          <p:cNvSpPr/>
          <p:nvPr/>
        </p:nvSpPr>
        <p:spPr>
          <a:xfrm rot="21136632">
            <a:off x="802361" y="816768"/>
            <a:ext cx="2345676" cy="1248574"/>
          </a:xfrm>
          <a:prstGeom prst="ellipse">
            <a:avLst/>
          </a:prstGeom>
          <a:gradFill flip="none" rotWithShape="1">
            <a:gsLst>
              <a:gs pos="0">
                <a:srgbClr val="F5B183"/>
              </a:gs>
              <a:gs pos="75000">
                <a:srgbClr val="F6BA92"/>
              </a:gs>
              <a:gs pos="50000">
                <a:srgbClr val="F7C09B"/>
              </a:gs>
              <a:gs pos="25000">
                <a:srgbClr val="F6BA92"/>
              </a:gs>
              <a:gs pos="100000">
                <a:srgbClr val="F5B183"/>
              </a:gs>
            </a:gsLst>
            <a:lin ang="10800000" scaled="1"/>
            <a:tileRect/>
          </a:gradFill>
          <a:ln w="31750">
            <a:solidFill>
              <a:schemeClr val="accent2">
                <a:lumMod val="50000"/>
              </a:schemeClr>
            </a:solidFill>
          </a:ln>
          <a:effectLst>
            <a:outerShdw blurRad="63500" dist="1016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7500" b="0" i="0" u="none" strike="noStrike" kern="1200" cap="none" spc="0" normalizeH="0" baseline="0" noProof="0">
                <a:ln>
                  <a:solidFill>
                    <a:schemeClr val="tx1"/>
                  </a:solidFill>
                </a:ln>
                <a:solidFill>
                  <a:schemeClr val="accent2">
                    <a:lumMod val="50000"/>
                    <a:alpha val="72000"/>
                  </a:schemeClr>
                </a:solidFill>
                <a:effectLst/>
                <a:uLnTx/>
                <a:uFillTx/>
                <a:latin typeface="Balloon XBd BT" panose="03060902030402060201" pitchFamily="66" charset="0"/>
              </a:rPr>
              <a:t>17</a:t>
            </a:r>
            <a:endParaRPr kumimoji="0" lang="sk-SK" sz="7500" b="0" i="0" u="none" strike="noStrike" kern="1200" cap="none" spc="0" normalizeH="0" baseline="0" noProof="0" dirty="0">
              <a:ln>
                <a:solidFill>
                  <a:schemeClr val="tx1"/>
                </a:solidFill>
              </a:ln>
              <a:solidFill>
                <a:schemeClr val="accent2">
                  <a:lumMod val="50000"/>
                  <a:alpha val="72000"/>
                </a:schemeClr>
              </a:solidFill>
              <a:effectLst/>
              <a:uLnTx/>
              <a:uFillTx/>
              <a:latin typeface="Balloon XBd BT" panose="03060902030402060201" pitchFamily="66" charset="0"/>
            </a:endParaRPr>
          </a:p>
        </p:txBody>
      </p:sp>
      <p:sp>
        <p:nvSpPr>
          <p:cNvPr id="14" name="Krajina">
            <a:extLst>
              <a:ext uri="{FF2B5EF4-FFF2-40B4-BE49-F238E27FC236}">
                <a16:creationId xmlns:a16="http://schemas.microsoft.com/office/drawing/2014/main" id="{258A1E99-2BB2-4519-8C04-1D3135346CC9}"/>
              </a:ext>
            </a:extLst>
          </p:cNvPr>
          <p:cNvSpPr txBox="1"/>
          <p:nvPr/>
        </p:nvSpPr>
        <p:spPr>
          <a:xfrm rot="21236500">
            <a:off x="4803020" y="424947"/>
            <a:ext cx="5234953" cy="1477328"/>
          </a:xfrm>
          <a:prstGeom prst="rect">
            <a:avLst/>
          </a:prstGeom>
          <a:noFill/>
          <a:effectLst>
            <a:outerShdw blurRad="63500" dist="63500" dir="2700000" algn="tl" rotWithShape="0">
              <a:prstClr val="black">
                <a:alpha val="40000"/>
              </a:prstClr>
            </a:outerShdw>
          </a:effectLst>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9000" b="0" i="0" u="none" strike="noStrike" kern="1200" cap="none" spc="375" normalizeH="0" baseline="0" noProof="0" dirty="0">
                <a:ln w="12700">
                  <a:solidFill>
                    <a:schemeClr val="tx1"/>
                  </a:solidFill>
                </a:ln>
                <a:solidFill>
                  <a:schemeClr val="accent2">
                    <a:lumMod val="40000"/>
                    <a:lumOff val="60000"/>
                  </a:schemeClr>
                </a:solidFill>
                <a:effectLst>
                  <a:outerShdw blurRad="50800" dist="38100" dir="2700000" algn="tl" rotWithShape="0">
                    <a:prstClr val="black">
                      <a:alpha val="40000"/>
                    </a:prstClr>
                  </a:outerShdw>
                </a:effectLst>
                <a:uLnTx/>
                <a:uFillTx/>
                <a:latin typeface="Balloon XBd BT" panose="03060902030402060201" pitchFamily="66" charset="0"/>
              </a:rPr>
              <a:t>SLOVAKIA</a:t>
            </a:r>
          </a:p>
        </p:txBody>
      </p:sp>
      <p:pic>
        <p:nvPicPr>
          <p:cNvPr id="22" name="Kresba">
            <a:extLst>
              <a:ext uri="{FF2B5EF4-FFF2-40B4-BE49-F238E27FC236}">
                <a16:creationId xmlns:a16="http://schemas.microsoft.com/office/drawing/2014/main" id="{3C8B8DD0-4739-4543-A7B6-5BB969CDEF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1232826">
            <a:off x="3528588" y="1913760"/>
            <a:ext cx="9681333" cy="5445749"/>
          </a:xfrm>
          <a:prstGeom prst="rect">
            <a:avLst/>
          </a:prstGeom>
          <a:ln w="38100">
            <a:solidFill>
              <a:srgbClr val="F7C09B"/>
            </a:solidFill>
          </a:ln>
          <a:effectLst>
            <a:outerShdw blurRad="203200" dist="139700" dir="2700000" algn="tl" rotWithShape="0">
              <a:srgbClr val="333333"/>
            </a:outerShdw>
          </a:effectLst>
        </p:spPr>
      </p:pic>
      <p:sp>
        <p:nvSpPr>
          <p:cNvPr id="7" name="Autor">
            <a:extLst>
              <a:ext uri="{FF2B5EF4-FFF2-40B4-BE49-F238E27FC236}">
                <a16:creationId xmlns:a16="http://schemas.microsoft.com/office/drawing/2014/main" id="{72505973-A826-4A9D-93A8-6E1E9B98266A}"/>
              </a:ext>
            </a:extLst>
          </p:cNvPr>
          <p:cNvSpPr>
            <a:spLocks noChangeAspect="1"/>
          </p:cNvSpPr>
          <p:nvPr/>
        </p:nvSpPr>
        <p:spPr>
          <a:xfrm>
            <a:off x="729106" y="7662026"/>
            <a:ext cx="1591036" cy="396000"/>
          </a:xfrm>
          <a:prstGeom prst="roundRect">
            <a:avLst>
              <a:gd name="adj" fmla="val 50000"/>
            </a:avLst>
          </a:prstGeom>
          <a:solidFill>
            <a:srgbClr val="F8CBAD"/>
          </a:solidFill>
          <a:ln w="31750" cap="flat" cmpd="sng" algn="ctr">
            <a:solidFill>
              <a:schemeClr val="accent2">
                <a:lumMod val="50000"/>
              </a:schemeClr>
            </a:solidFill>
            <a:prstDash val="solid"/>
            <a:miter lim="800000"/>
          </a:ln>
          <a:effectLst>
            <a:outerShdw blurRad="50800" dist="101600" dir="2700000" algn="tl" rotWithShape="0">
              <a:prstClr val="black">
                <a:alpha val="62000"/>
              </a:prstClr>
            </a:outerShdw>
          </a:effectLst>
        </p:spPr>
        <p:txBody>
          <a:bodyPr wrap="none" lIns="108000" tIns="36000" rIns="108000" bIns="36000" rtlCol="0" anchor="ctr">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sk-SK" sz="2800" b="0" i="0" u="none" strike="noStrike" kern="0" cap="none" spc="0" normalizeH="0" baseline="0" noProof="0">
                <a:ln>
                  <a:noFill/>
                </a:ln>
                <a:solidFill>
                  <a:schemeClr val="accent2">
                    <a:lumMod val="50000"/>
                  </a:schemeClr>
                </a:solidFill>
                <a:effectLst/>
                <a:uLnTx/>
                <a:uFillTx/>
                <a:latin typeface="Arabia" pitchFamily="2" charset="0"/>
                <a:ea typeface="+mn-ea"/>
                <a:cs typeface="+mn-cs"/>
              </a:rPr>
              <a:t>Steve</a:t>
            </a:r>
          </a:p>
        </p:txBody>
      </p:sp>
      <p:pic>
        <p:nvPicPr>
          <p:cNvPr id="4" name="Rám">
            <a:extLst>
              <a:ext uri="{FF2B5EF4-FFF2-40B4-BE49-F238E27FC236}">
                <a16:creationId xmlns:a16="http://schemas.microsoft.com/office/drawing/2014/main" id="{528D6A11-0290-4928-8648-13696637913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16" name="Názov">
            <a:extLst>
              <a:ext uri="{FF2B5EF4-FFF2-40B4-BE49-F238E27FC236}">
                <a16:creationId xmlns:a16="http://schemas.microsoft.com/office/drawing/2014/main" id="{1B0D7EF3-A65A-47EA-A895-2252C1DDB7B3}"/>
              </a:ext>
            </a:extLst>
          </p:cNvPr>
          <p:cNvSpPr txBox="1"/>
          <p:nvPr/>
        </p:nvSpPr>
        <p:spPr>
          <a:xfrm>
            <a:off x="8592007" y="7404016"/>
            <a:ext cx="6114174" cy="1015663"/>
          </a:xfrm>
          <a:prstGeom prst="rect">
            <a:avLst/>
          </a:prstGeom>
          <a:noFill/>
          <a:effectLst>
            <a:glow rad="101600">
              <a:schemeClr val="accent4">
                <a:satMod val="175000"/>
                <a:alpha val="40000"/>
              </a:schemeClr>
            </a:glow>
          </a:effectLst>
        </p:spPr>
        <p:txBody>
          <a:bodyPr wrap="non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sk-SK" sz="6000" spc="375" noProof="0">
                <a:ln w="12700">
                  <a:solidFill>
                    <a:schemeClr val="tx1"/>
                  </a:solidFill>
                </a:ln>
                <a:solidFill>
                  <a:srgbClr val="F8CBAD"/>
                </a:solidFill>
                <a:effectLst>
                  <a:outerShdw blurRad="50800" dist="38100" dir="2700000" algn="tl" rotWithShape="0">
                    <a:prstClr val="black">
                      <a:alpha val="93000"/>
                    </a:prstClr>
                  </a:outerShdw>
                </a:effectLst>
                <a:latin typeface="Balloon XBd BT" panose="03060902030402060201" pitchFamily="66" charset="0"/>
              </a:rPr>
              <a:t>Cave demänová</a:t>
            </a:r>
            <a:endParaRPr kumimoji="0" lang="sk-SK" sz="6000" b="0" i="0" u="none" strike="noStrike" kern="1200" cap="none" spc="375" normalizeH="0" baseline="0" noProof="0" dirty="0">
              <a:ln w="12700">
                <a:solidFill>
                  <a:schemeClr val="tx1"/>
                </a:solidFill>
              </a:ln>
              <a:solidFill>
                <a:srgbClr val="F8CBAD"/>
              </a:solidFill>
              <a:effectLst>
                <a:outerShdw blurRad="50800" dist="38100" dir="2700000" algn="tl" rotWithShape="0">
                  <a:prstClr val="black">
                    <a:alpha val="93000"/>
                  </a:prstClr>
                </a:outerShdw>
              </a:effectLst>
              <a:uLnTx/>
              <a:uFillTx/>
              <a:latin typeface="Balloon XBd BT" panose="03060902030402060201" pitchFamily="66" charset="0"/>
            </a:endParaRPr>
          </a:p>
        </p:txBody>
      </p:sp>
    </p:spTree>
    <p:extLst>
      <p:ext uri="{BB962C8B-B14F-4D97-AF65-F5344CB8AC3E}">
        <p14:creationId xmlns:p14="http://schemas.microsoft.com/office/powerpoint/2010/main" val="442786477"/>
      </p:ext>
    </p:extLst>
  </p:cSld>
  <p:clrMapOvr>
    <a:masterClrMapping/>
  </p:clrMapOvr>
  <mc:AlternateContent xmlns:mc="http://schemas.openxmlformats.org/markup-compatibility/2006" xmlns:p14="http://schemas.microsoft.com/office/powerpoint/2010/main">
    <mc:Choice Requires="p14">
      <p:transition spd="slow" p14:dur="2000" advClick="0" advTm="13000">
        <p:fade/>
        <p:sndAc>
          <p:stSnd loop="1">
            <p:snd r:embed="rId2" name="Mike Oldfield - The killing fields.wav"/>
          </p:stSnd>
        </p:sndAc>
      </p:transition>
    </mc:Choice>
    <mc:Fallback xmlns="">
      <p:transition spd="slow" advClick="0" advTm="13000">
        <p:fade/>
        <p:sndAc>
          <p:stSnd loop="1">
            <p:snd r:embed="rId5" name="Mike Oldfield - The killing field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8)">
                                      <p:cBhvr>
                                        <p:cTn id="7" dur="2000"/>
                                        <p:tgtEl>
                                          <p:spTgt spid="13"/>
                                        </p:tgtEl>
                                      </p:cBhvr>
                                    </p:animEffect>
                                  </p:childTnLst>
                                </p:cTn>
                              </p:par>
                            </p:childTnLst>
                          </p:cTn>
                        </p:par>
                        <p:par>
                          <p:cTn id="8" fill="hold">
                            <p:stCondLst>
                              <p:cond delay="2000"/>
                            </p:stCondLst>
                            <p:childTnLst>
                              <p:par>
                                <p:cTn id="9" presetID="53" presetClass="entr" presetSubtype="16" fill="hold" grpId="0" nodeType="afterEffect">
                                  <p:stCondLst>
                                    <p:cond delay="500"/>
                                  </p:stCondLst>
                                  <p:childTnLst>
                                    <p:set>
                                      <p:cBhvr>
                                        <p:cTn id="10" dur="1" fill="hold">
                                          <p:stCondLst>
                                            <p:cond delay="0"/>
                                          </p:stCondLst>
                                        </p:cTn>
                                        <p:tgtEl>
                                          <p:spTgt spid="14"/>
                                        </p:tgtEl>
                                        <p:attrNameLst>
                                          <p:attrName>style.visibility</p:attrName>
                                        </p:attrNameLst>
                                      </p:cBhvr>
                                      <p:to>
                                        <p:strVal val="visible"/>
                                      </p:to>
                                    </p:set>
                                    <p:anim calcmode="lin" valueType="num">
                                      <p:cBhvr>
                                        <p:cTn id="11" dur="1500" fill="hold"/>
                                        <p:tgtEl>
                                          <p:spTgt spid="14"/>
                                        </p:tgtEl>
                                        <p:attrNameLst>
                                          <p:attrName>ppt_w</p:attrName>
                                        </p:attrNameLst>
                                      </p:cBhvr>
                                      <p:tavLst>
                                        <p:tav tm="0">
                                          <p:val>
                                            <p:fltVal val="0"/>
                                          </p:val>
                                        </p:tav>
                                        <p:tav tm="100000">
                                          <p:val>
                                            <p:strVal val="#ppt_w"/>
                                          </p:val>
                                        </p:tav>
                                      </p:tavLst>
                                    </p:anim>
                                    <p:anim calcmode="lin" valueType="num">
                                      <p:cBhvr>
                                        <p:cTn id="12" dur="1500" fill="hold"/>
                                        <p:tgtEl>
                                          <p:spTgt spid="14"/>
                                        </p:tgtEl>
                                        <p:attrNameLst>
                                          <p:attrName>ppt_h</p:attrName>
                                        </p:attrNameLst>
                                      </p:cBhvr>
                                      <p:tavLst>
                                        <p:tav tm="0">
                                          <p:val>
                                            <p:fltVal val="0"/>
                                          </p:val>
                                        </p:tav>
                                        <p:tav tm="100000">
                                          <p:val>
                                            <p:strVal val="#ppt_h"/>
                                          </p:val>
                                        </p:tav>
                                      </p:tavLst>
                                    </p:anim>
                                    <p:animEffect transition="in" filter="fade">
                                      <p:cBhvr>
                                        <p:cTn id="13" dur="1500"/>
                                        <p:tgtEl>
                                          <p:spTgt spid="14"/>
                                        </p:tgtEl>
                                      </p:cBhvr>
                                    </p:animEffect>
                                  </p:childTnLst>
                                </p:cTn>
                              </p:par>
                            </p:childTnLst>
                          </p:cTn>
                        </p:par>
                        <p:par>
                          <p:cTn id="14" fill="hold">
                            <p:stCondLst>
                              <p:cond delay="4000"/>
                            </p:stCondLst>
                            <p:childTnLst>
                              <p:par>
                                <p:cTn id="15" presetID="22" presetClass="entr" presetSubtype="8" fill="hold" grpId="0" nodeType="afterEffect">
                                  <p:stCondLst>
                                    <p:cond delay="50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2000"/>
                                        <p:tgtEl>
                                          <p:spTgt spid="16"/>
                                        </p:tgtEl>
                                      </p:cBhvr>
                                    </p:animEffect>
                                  </p:childTnLst>
                                </p:cTn>
                              </p:par>
                            </p:childTnLst>
                          </p:cTn>
                        </p:par>
                        <p:par>
                          <p:cTn id="18" fill="hold">
                            <p:stCondLst>
                              <p:cond delay="6500"/>
                            </p:stCondLst>
                            <p:childTnLst>
                              <p:par>
                                <p:cTn id="19" presetID="52"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Scale>
                                      <p:cBhvr>
                                        <p:cTn id="21" dur="15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500" decel="50000" fill="hold">
                                          <p:stCondLst>
                                            <p:cond delay="0"/>
                                          </p:stCondLst>
                                        </p:cTn>
                                        <p:tgtEl>
                                          <p:spTgt spid="7"/>
                                        </p:tgtEl>
                                        <p:attrNameLst>
                                          <p:attrName>ppt_x</p:attrName>
                                          <p:attrName>ppt_y</p:attrName>
                                        </p:attrNameLst>
                                      </p:cBhvr>
                                    </p:animMotion>
                                    <p:animEffect transition="in" filter="fade">
                                      <p:cBhvr>
                                        <p:cTn id="2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7" grpId="0"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BC3888B2-11D4-429B-8086-42E59E1EF8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9" name="Štátny znak">
            <a:extLst>
              <a:ext uri="{FF2B5EF4-FFF2-40B4-BE49-F238E27FC236}">
                <a16:creationId xmlns:a16="http://schemas.microsoft.com/office/drawing/2014/main" id="{EF844563-DFCA-43B7-A8DA-91B6D6D548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10359" y="409324"/>
            <a:ext cx="1167903" cy="1362557"/>
          </a:xfrm>
          <a:prstGeom prst="rect">
            <a:avLst/>
          </a:prstGeom>
          <a:effectLst>
            <a:outerShdw blurRad="101600" dist="38100" dir="2700000" sx="106000" sy="106000" algn="tl" rotWithShape="0">
              <a:prstClr val="black">
                <a:alpha val="51000"/>
              </a:prstClr>
            </a:outerShdw>
          </a:effectLst>
        </p:spPr>
      </p:pic>
      <p:sp>
        <p:nvSpPr>
          <p:cNvPr id="12" name="Krajina">
            <a:extLst>
              <a:ext uri="{FF2B5EF4-FFF2-40B4-BE49-F238E27FC236}">
                <a16:creationId xmlns:a16="http://schemas.microsoft.com/office/drawing/2014/main" id="{48755C18-A0B2-4A0F-85B4-42DBEE1BA484}"/>
              </a:ext>
            </a:extLst>
          </p:cNvPr>
          <p:cNvSpPr txBox="1"/>
          <p:nvPr/>
        </p:nvSpPr>
        <p:spPr>
          <a:xfrm>
            <a:off x="8988152" y="6086450"/>
            <a:ext cx="4743956" cy="1323439"/>
          </a:xfrm>
          <a:prstGeom prst="rect">
            <a:avLst/>
          </a:prstGeom>
          <a:noFill/>
          <a:ln>
            <a:noFill/>
          </a:ln>
          <a:effectLst>
            <a:outerShdw blurRad="63500" dist="63500" dir="2700000" algn="tl" rotWithShape="0">
              <a:prstClr val="black">
                <a:alpha val="40000"/>
              </a:prstClr>
            </a:outerShdw>
          </a:effectLst>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8000" b="0" i="0" u="none" strike="noStrike" kern="1200" cap="none" spc="375" normalizeH="0" baseline="0" noProof="0" dirty="0">
                <a:ln w="12700">
                  <a:solidFill>
                    <a:schemeClr val="tx1"/>
                  </a:solidFill>
                </a:ln>
                <a:solidFill>
                  <a:srgbClr val="F6BA92"/>
                </a:solidFill>
                <a:effectLst>
                  <a:outerShdw blurRad="50800" dist="38100" dir="2700000" algn="tl" rotWithShape="0">
                    <a:prstClr val="black">
                      <a:alpha val="40000"/>
                    </a:prstClr>
                  </a:outerShdw>
                </a:effectLst>
                <a:uLnTx/>
                <a:uFillTx/>
                <a:latin typeface="Balloon XBd BT" panose="03060902030402060201" pitchFamily="66" charset="0"/>
              </a:rPr>
              <a:t>SLOVAKIA</a:t>
            </a:r>
          </a:p>
        </p:txBody>
      </p:sp>
      <p:pic>
        <p:nvPicPr>
          <p:cNvPr id="10" name="Globus">
            <a:extLst>
              <a:ext uri="{FF2B5EF4-FFF2-40B4-BE49-F238E27FC236}">
                <a16:creationId xmlns:a16="http://schemas.microsoft.com/office/drawing/2014/main" id="{A0A75B66-09F2-4DE1-BF3C-32B033D539A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61738" y="253802"/>
            <a:ext cx="2997822" cy="2997822"/>
          </a:xfrm>
          <a:prstGeom prst="rect">
            <a:avLst/>
          </a:prstGeom>
        </p:spPr>
      </p:pic>
      <p:sp>
        <p:nvSpPr>
          <p:cNvPr id="7" name="GPS">
            <a:extLst>
              <a:ext uri="{FF2B5EF4-FFF2-40B4-BE49-F238E27FC236}">
                <a16:creationId xmlns:a16="http://schemas.microsoft.com/office/drawing/2014/main" id="{585FC43A-53B3-4223-8539-E4BE2FF7A162}"/>
              </a:ext>
            </a:extLst>
          </p:cNvPr>
          <p:cNvSpPr txBox="1"/>
          <p:nvPr/>
        </p:nvSpPr>
        <p:spPr>
          <a:xfrm>
            <a:off x="9280127" y="7396666"/>
            <a:ext cx="4160005" cy="400110"/>
          </a:xfrm>
          <a:prstGeom prst="rect">
            <a:avLst/>
          </a:prstGeom>
          <a:noFill/>
          <a:effectLst>
            <a:outerShdw blurRad="63500" dist="12700" dir="2700000" algn="tl" rotWithShape="0">
              <a:schemeClr val="accent2">
                <a:lumMod val="50000"/>
                <a:alpha val="20000"/>
              </a:schemeClr>
            </a:outerShdw>
          </a:effectLst>
        </p:spPr>
        <p:txBody>
          <a:bodyPr wrap="square" rtlCol="0">
            <a:spAutoFit/>
            <a:scene3d>
              <a:camera prst="orthographicFront"/>
              <a:lightRig rig="threePt" dir="t"/>
            </a:scene3d>
            <a:sp3d prstMaterial="matte"/>
          </a:bodyPr>
          <a:lstStyle/>
          <a:p>
            <a:pPr marL="0" marR="0" lvl="0" indent="0" algn="ctr" defTabSz="1181863" eaLnBrk="1" fontAlgn="auto" latinLnBrk="0" hangingPunct="1">
              <a:lnSpc>
                <a:spcPct val="100000"/>
              </a:lnSpc>
              <a:spcBef>
                <a:spcPts val="0"/>
              </a:spcBef>
              <a:spcAft>
                <a:spcPts val="0"/>
              </a:spcAft>
              <a:buClrTx/>
              <a:buSzTx/>
              <a:buFontTx/>
              <a:buNone/>
              <a:tabLst/>
              <a:defRPr/>
            </a:pPr>
            <a:r>
              <a:rPr kumimoji="0" lang="sk-SK" sz="2000" b="1" i="1" u="none" strike="noStrike" kern="0" cap="none" spc="0" normalizeH="0" baseline="0" noProof="0">
                <a:ln>
                  <a:noFill/>
                </a:ln>
                <a:solidFill>
                  <a:prstClr val="black"/>
                </a:solidFill>
                <a:effectLst/>
                <a:uLnTx/>
                <a:uFillTx/>
              </a:rPr>
              <a:t>GPS   N </a:t>
            </a:r>
            <a:r>
              <a:rPr lang="sk-SK" sz="2000" b="1" i="1" kern="0">
                <a:solidFill>
                  <a:prstClr val="black"/>
                </a:solidFill>
              </a:rPr>
              <a:t>48</a:t>
            </a:r>
            <a:r>
              <a:rPr kumimoji="0" lang="sk-SK" sz="2000" b="1" i="1" u="none" strike="noStrike" kern="0" cap="none" spc="0" normalizeH="0" baseline="0" noProof="0">
                <a:ln>
                  <a:noFill/>
                </a:ln>
                <a:solidFill>
                  <a:prstClr val="black"/>
                </a:solidFill>
                <a:effectLst/>
                <a:uLnTx/>
                <a:uFillTx/>
              </a:rPr>
              <a:t>°59’54‘‘   </a:t>
            </a:r>
            <a:r>
              <a:rPr lang="sk-SK" sz="2000" b="1" i="1" kern="0">
                <a:solidFill>
                  <a:prstClr val="black"/>
                </a:solidFill>
              </a:rPr>
              <a:t>E</a:t>
            </a:r>
            <a:r>
              <a:rPr kumimoji="0" lang="sk-SK" sz="2000" b="1" i="1" u="none" strike="noStrike" kern="0" cap="none" spc="0" normalizeH="0" baseline="0" noProof="0">
                <a:ln>
                  <a:noFill/>
                </a:ln>
                <a:solidFill>
                  <a:prstClr val="black"/>
                </a:solidFill>
                <a:effectLst/>
                <a:uLnTx/>
                <a:uFillTx/>
              </a:rPr>
              <a:t> 19°35’07‘‘</a:t>
            </a:r>
            <a:endParaRPr kumimoji="0" lang="sk-SK" sz="2000" b="1" i="1" u="none" strike="noStrike" kern="0" cap="none" spc="0" normalizeH="0" baseline="0" noProof="0" dirty="0">
              <a:ln>
                <a:noFill/>
              </a:ln>
              <a:solidFill>
                <a:prstClr val="black"/>
              </a:solidFill>
              <a:effectLst/>
              <a:uLnTx/>
              <a:uFillTx/>
            </a:endParaRPr>
          </a:p>
        </p:txBody>
      </p:sp>
      <p:sp>
        <p:nvSpPr>
          <p:cNvPr id="13" name="Miesto">
            <a:extLst>
              <a:ext uri="{FF2B5EF4-FFF2-40B4-BE49-F238E27FC236}">
                <a16:creationId xmlns:a16="http://schemas.microsoft.com/office/drawing/2014/main" id="{E4E86040-2156-4994-AB66-04D844DD46EE}"/>
              </a:ext>
            </a:extLst>
          </p:cNvPr>
          <p:cNvSpPr/>
          <p:nvPr/>
        </p:nvSpPr>
        <p:spPr>
          <a:xfrm>
            <a:off x="7806675" y="3508375"/>
            <a:ext cx="1101584" cy="288147"/>
          </a:xfrm>
          <a:prstGeom prst="rect">
            <a:avLst/>
          </a:prstGeom>
          <a:solidFill>
            <a:srgbClr val="F6BA92"/>
          </a:solidFill>
          <a:ln w="6350" cap="flat" cmpd="sng" algn="ctr">
            <a:solidFill>
              <a:sysClr val="windowText" lastClr="000000"/>
            </a:solidFill>
            <a:prstDash val="solid"/>
            <a:miter lim="800000"/>
          </a:ln>
          <a:effectLst/>
        </p:spPr>
        <p:txBody>
          <a:bodyPr wrap="none" tIns="36000" bIns="36000" rtlCol="0" anchor="ctr">
            <a:spAutoFit/>
          </a:bodyPr>
          <a:lstStyle/>
          <a:p>
            <a:pPr marL="0" marR="0" lvl="0" indent="0" algn="ctr" defTabSz="1143000" eaLnBrk="1" fontAlgn="auto" latinLnBrk="0" hangingPunct="1">
              <a:lnSpc>
                <a:spcPct val="100000"/>
              </a:lnSpc>
              <a:spcBef>
                <a:spcPts val="0"/>
              </a:spcBef>
              <a:spcAft>
                <a:spcPts val="0"/>
              </a:spcAft>
              <a:buClrTx/>
              <a:buSzTx/>
              <a:buFontTx/>
              <a:buNone/>
              <a:tabLst/>
              <a:defRPr/>
            </a:pPr>
            <a:r>
              <a:rPr kumimoji="0" lang="sk-SK" sz="1400" b="0" i="0" u="none" strike="noStrike" kern="0" cap="none" spc="0" normalizeH="0" baseline="0" noProof="0">
                <a:ln>
                  <a:noFill/>
                </a:ln>
                <a:solidFill>
                  <a:prstClr val="black"/>
                </a:solidFill>
                <a:effectLst/>
                <a:uLnTx/>
                <a:uFillTx/>
                <a:latin typeface="Timpani" pitchFamily="2" charset="0"/>
              </a:rPr>
              <a:t>Demänová</a:t>
            </a:r>
          </a:p>
        </p:txBody>
      </p:sp>
      <p:sp>
        <p:nvSpPr>
          <p:cNvPr id="15" name="Hviezda">
            <a:extLst>
              <a:ext uri="{FF2B5EF4-FFF2-40B4-BE49-F238E27FC236}">
                <a16:creationId xmlns:a16="http://schemas.microsoft.com/office/drawing/2014/main" id="{FFA2EF3E-B2CA-458A-8F35-1AB28074FB23}"/>
              </a:ext>
            </a:extLst>
          </p:cNvPr>
          <p:cNvSpPr/>
          <p:nvPr/>
        </p:nvSpPr>
        <p:spPr>
          <a:xfrm>
            <a:off x="7475984" y="3165350"/>
            <a:ext cx="381185" cy="361287"/>
          </a:xfrm>
          <a:prstGeom prst="star4">
            <a:avLst>
              <a:gd name="adj" fmla="val 14116"/>
            </a:avLst>
          </a:prstGeom>
          <a:solidFill>
            <a:srgbClr val="FF0000"/>
          </a:solidFill>
          <a:ln w="12700" cap="flat" cmpd="sng" algn="ctr">
            <a:solidFill>
              <a:sysClr val="windowText" lastClr="000000"/>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1" name="Rám">
            <a:extLst>
              <a:ext uri="{FF2B5EF4-FFF2-40B4-BE49-F238E27FC236}">
                <a16:creationId xmlns:a16="http://schemas.microsoft.com/office/drawing/2014/main" id="{3EEDA230-0ECF-413D-8D5D-2ED46F98F9A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1805575319"/>
      </p:ext>
    </p:extLst>
  </p:cSld>
  <p:clrMapOvr>
    <a:masterClrMapping/>
  </p:clrMapOvr>
  <mc:AlternateContent xmlns:mc="http://schemas.openxmlformats.org/markup-compatibility/2006" xmlns:p14="http://schemas.microsoft.com/office/powerpoint/2010/main">
    <mc:Choice Requires="p14">
      <p:transition spd="slow" p14:dur="2000" advClick="0" advTm="19000">
        <p:wipe dir="r"/>
      </p:transition>
    </mc:Choice>
    <mc:Fallback xmlns="">
      <p:transition spd="slow" advClick="0" advTm="19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500"/>
                                        <p:tgtEl>
                                          <p:spTgt spid="10"/>
                                        </p:tgtEl>
                                      </p:cBhvr>
                                    </p:animEffect>
                                  </p:childTnLst>
                                </p:cTn>
                              </p:par>
                            </p:childTnLst>
                          </p:cTn>
                        </p:par>
                        <p:par>
                          <p:cTn id="8" fill="hold">
                            <p:stCondLst>
                              <p:cond delay="1500"/>
                            </p:stCondLst>
                            <p:childTnLst>
                              <p:par>
                                <p:cTn id="9" presetID="22" presetClass="entr" presetSubtype="8" fill="hold" nodeType="after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3000"/>
                                        <p:tgtEl>
                                          <p:spTgt spid="3"/>
                                        </p:tgtEl>
                                      </p:cBhvr>
                                    </p:animEffect>
                                  </p:childTnLst>
                                </p:cTn>
                              </p:par>
                            </p:childTnLst>
                          </p:cTn>
                        </p:par>
                        <p:par>
                          <p:cTn id="12" fill="hold">
                            <p:stCondLst>
                              <p:cond delay="5000"/>
                            </p:stCondLst>
                            <p:childTnLst>
                              <p:par>
                                <p:cTn id="13" presetID="42" presetClass="entr" presetSubtype="0" fill="hold" nodeType="afterEffect">
                                  <p:stCondLst>
                                    <p:cond delay="50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500"/>
                                        <p:tgtEl>
                                          <p:spTgt spid="19"/>
                                        </p:tgtEl>
                                      </p:cBhvr>
                                    </p:animEffect>
                                    <p:anim calcmode="lin" valueType="num">
                                      <p:cBhvr>
                                        <p:cTn id="16" dur="1500" fill="hold"/>
                                        <p:tgtEl>
                                          <p:spTgt spid="19"/>
                                        </p:tgtEl>
                                        <p:attrNameLst>
                                          <p:attrName>ppt_x</p:attrName>
                                        </p:attrNameLst>
                                      </p:cBhvr>
                                      <p:tavLst>
                                        <p:tav tm="0">
                                          <p:val>
                                            <p:strVal val="#ppt_x"/>
                                          </p:val>
                                        </p:tav>
                                        <p:tav tm="100000">
                                          <p:val>
                                            <p:strVal val="#ppt_x"/>
                                          </p:val>
                                        </p:tav>
                                      </p:tavLst>
                                    </p:anim>
                                    <p:anim calcmode="lin" valueType="num">
                                      <p:cBhvr>
                                        <p:cTn id="17" dur="1500" fill="hold"/>
                                        <p:tgtEl>
                                          <p:spTgt spid="19"/>
                                        </p:tgtEl>
                                        <p:attrNameLst>
                                          <p:attrName>ppt_y</p:attrName>
                                        </p:attrNameLst>
                                      </p:cBhvr>
                                      <p:tavLst>
                                        <p:tav tm="0">
                                          <p:val>
                                            <p:strVal val="#ppt_y+.1"/>
                                          </p:val>
                                        </p:tav>
                                        <p:tav tm="100000">
                                          <p:val>
                                            <p:strVal val="#ppt_y"/>
                                          </p:val>
                                        </p:tav>
                                      </p:tavLst>
                                    </p:anim>
                                  </p:childTnLst>
                                </p:cTn>
                              </p:par>
                            </p:childTnLst>
                          </p:cTn>
                        </p:par>
                        <p:par>
                          <p:cTn id="18" fill="hold">
                            <p:stCondLst>
                              <p:cond delay="7000"/>
                            </p:stCondLst>
                            <p:childTnLst>
                              <p:par>
                                <p:cTn id="19" presetID="22" presetClass="entr" presetSubtype="8"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2500"/>
                                        <p:tgtEl>
                                          <p:spTgt spid="12"/>
                                        </p:tgtEl>
                                      </p:cBhvr>
                                    </p:animEffect>
                                  </p:childTnLst>
                                </p:cTn>
                              </p:par>
                            </p:childTnLst>
                          </p:cTn>
                        </p:par>
                        <p:par>
                          <p:cTn id="22" fill="hold">
                            <p:stCondLst>
                              <p:cond delay="9500"/>
                            </p:stCondLst>
                            <p:childTnLst>
                              <p:par>
                                <p:cTn id="23" presetID="53" presetClass="entr" presetSubtype="16" fill="hold" grpId="0" nodeType="afterEffect">
                                  <p:stCondLst>
                                    <p:cond delay="500"/>
                                  </p:stCondLst>
                                  <p:childTnLst>
                                    <p:set>
                                      <p:cBhvr>
                                        <p:cTn id="24" dur="1" fill="hold">
                                          <p:stCondLst>
                                            <p:cond delay="0"/>
                                          </p:stCondLst>
                                        </p:cTn>
                                        <p:tgtEl>
                                          <p:spTgt spid="7"/>
                                        </p:tgtEl>
                                        <p:attrNameLst>
                                          <p:attrName>style.visibility</p:attrName>
                                        </p:attrNameLst>
                                      </p:cBhvr>
                                      <p:to>
                                        <p:strVal val="visible"/>
                                      </p:to>
                                    </p:set>
                                    <p:anim calcmode="lin" valueType="num">
                                      <p:cBhvr>
                                        <p:cTn id="25" dur="1500" fill="hold"/>
                                        <p:tgtEl>
                                          <p:spTgt spid="7"/>
                                        </p:tgtEl>
                                        <p:attrNameLst>
                                          <p:attrName>ppt_w</p:attrName>
                                        </p:attrNameLst>
                                      </p:cBhvr>
                                      <p:tavLst>
                                        <p:tav tm="0">
                                          <p:val>
                                            <p:fltVal val="0"/>
                                          </p:val>
                                        </p:tav>
                                        <p:tav tm="100000">
                                          <p:val>
                                            <p:strVal val="#ppt_w"/>
                                          </p:val>
                                        </p:tav>
                                      </p:tavLst>
                                    </p:anim>
                                    <p:anim calcmode="lin" valueType="num">
                                      <p:cBhvr>
                                        <p:cTn id="26" dur="1500" fill="hold"/>
                                        <p:tgtEl>
                                          <p:spTgt spid="7"/>
                                        </p:tgtEl>
                                        <p:attrNameLst>
                                          <p:attrName>ppt_h</p:attrName>
                                        </p:attrNameLst>
                                      </p:cBhvr>
                                      <p:tavLst>
                                        <p:tav tm="0">
                                          <p:val>
                                            <p:fltVal val="0"/>
                                          </p:val>
                                        </p:tav>
                                        <p:tav tm="100000">
                                          <p:val>
                                            <p:strVal val="#ppt_h"/>
                                          </p:val>
                                        </p:tav>
                                      </p:tavLst>
                                    </p:anim>
                                    <p:animEffect transition="in" filter="fade">
                                      <p:cBhvr>
                                        <p:cTn id="27" dur="1500"/>
                                        <p:tgtEl>
                                          <p:spTgt spid="7"/>
                                        </p:tgtEl>
                                      </p:cBhvr>
                                    </p:animEffect>
                                  </p:childTnLst>
                                </p:cTn>
                              </p:par>
                            </p:childTnLst>
                          </p:cTn>
                        </p:par>
                        <p:par>
                          <p:cTn id="28" fill="hold">
                            <p:stCondLst>
                              <p:cond delay="11500"/>
                            </p:stCondLst>
                            <p:childTnLst>
                              <p:par>
                                <p:cTn id="29" presetID="15" presetClass="entr" presetSubtype="0"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2500" fill="hold"/>
                                        <p:tgtEl>
                                          <p:spTgt spid="15"/>
                                        </p:tgtEl>
                                        <p:attrNameLst>
                                          <p:attrName>ppt_w</p:attrName>
                                        </p:attrNameLst>
                                      </p:cBhvr>
                                      <p:tavLst>
                                        <p:tav tm="0">
                                          <p:val>
                                            <p:fltVal val="0"/>
                                          </p:val>
                                        </p:tav>
                                        <p:tav tm="100000">
                                          <p:val>
                                            <p:strVal val="#ppt_w"/>
                                          </p:val>
                                        </p:tav>
                                      </p:tavLst>
                                    </p:anim>
                                    <p:anim calcmode="lin" valueType="num">
                                      <p:cBhvr>
                                        <p:cTn id="32" dur="2500" fill="hold"/>
                                        <p:tgtEl>
                                          <p:spTgt spid="15"/>
                                        </p:tgtEl>
                                        <p:attrNameLst>
                                          <p:attrName>ppt_h</p:attrName>
                                        </p:attrNameLst>
                                      </p:cBhvr>
                                      <p:tavLst>
                                        <p:tav tm="0">
                                          <p:val>
                                            <p:fltVal val="0"/>
                                          </p:val>
                                        </p:tav>
                                        <p:tav tm="100000">
                                          <p:val>
                                            <p:strVal val="#ppt_h"/>
                                          </p:val>
                                        </p:tav>
                                      </p:tavLst>
                                    </p:anim>
                                    <p:anim calcmode="lin" valueType="num">
                                      <p:cBhvr>
                                        <p:cTn id="33" dur="25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4" dur="2500" fill="hold"/>
                                        <p:tgtEl>
                                          <p:spTgt spid="15"/>
                                        </p:tgtEl>
                                        <p:attrNameLst>
                                          <p:attrName>ppt_y</p:attrName>
                                        </p:attrNameLst>
                                      </p:cBhvr>
                                      <p:tavLst>
                                        <p:tav tm="0" fmla="#ppt_y+(sin(-2*pi*(1-$))*-#ppt_x+cos(-2*pi*(1-$))*(1-#ppt_y))*(1-$)">
                                          <p:val>
                                            <p:fltVal val="0"/>
                                          </p:val>
                                        </p:tav>
                                        <p:tav tm="100000">
                                          <p:val>
                                            <p:fltVal val="1"/>
                                          </p:val>
                                        </p:tav>
                                      </p:tavLst>
                                    </p:anim>
                                  </p:childTnLst>
                                </p:cTn>
                              </p:par>
                              <p:par>
                                <p:cTn id="35" presetID="10" presetClass="entr" presetSubtype="0" fill="hold" grpId="0"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P spid="13"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544000"/>
            <a:ext cx="12780000" cy="2448157"/>
          </a:xfrm>
          <a:prstGeom prst="rect">
            <a:avLst/>
          </a:prstGeom>
          <a:solidFill>
            <a:srgbClr val="F8CBAD"/>
          </a:solidFill>
          <a:ln w="31750">
            <a:solidFill>
              <a:schemeClr val="accent2">
                <a:lumMod val="5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D</a:t>
            </a:r>
            <a:r>
              <a:rPr lang="sk-SK" sz="1900" b="1" i="1">
                <a:latin typeface="Timpani" pitchFamily="2" charset="0"/>
              </a:rPr>
              <a:t>emänovská jaskyňa Slobody je krasová jaskyňa v Nízkych Tatrách na Slovensku. Nachádza sa 13 km južne od mesta Liptovský Mikuláš. Bola objavená v roku 1921 a otvorená pre verejnosť v roku 1924. Je najnavštevovanejšou jaskyňou na Slovensku. Tradičná prehliadková trasa je dlhá 1.150 m s prevýšením 86 metrov. Teplota vzduchu je 6,0 - 7,0 °C a relatívna vlhkosť 94 až 99 %. Návštevníkov upúta svojou bohatou rôznofarebnou výzdobou a čarovným prúdom podzemnej riečky Demänovka. (Tí, ktorí si nemôžu osobne pozrieť riečku Demänovka v podzemí, majú možnosť ju na konci prezentácie aspoň ochutnať. Na zdravie!)</a:t>
            </a:r>
            <a:endParaRPr kumimoji="0" lang="sk-SK" sz="1900" b="1" i="1" u="none" strike="noStrike" kern="0" cap="none" spc="0" normalizeH="0" baseline="0" noProof="0">
              <a:ln>
                <a:noFill/>
              </a:ln>
              <a:solidFill>
                <a:prstClr val="black"/>
              </a:solidFill>
              <a:effectLst/>
              <a:uLnTx/>
              <a:uFillTx/>
              <a:latin typeface="Timpani" pitchFamily="2" charset="0"/>
            </a:endParaRP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0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60000"/>
            <a:ext cx="12780000" cy="2355824"/>
          </a:xfrm>
          <a:prstGeom prst="rect">
            <a:avLst/>
          </a:prstGeom>
          <a:solidFill>
            <a:srgbClr val="F8CBAD"/>
          </a:solidFill>
          <a:ln w="31750">
            <a:solidFill>
              <a:schemeClr val="accent2">
                <a:lumMod val="5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D</a:t>
            </a:r>
            <a:r>
              <a:rPr lang="es-ES" sz="1900" b="1" i="1">
                <a:latin typeface="Timpani" pitchFamily="2" charset="0"/>
              </a:rPr>
              <a:t>emänová Cave of Liberty es una cueva kárstica en los Bajos Tatras en Eslovaquia. Se encuentra a 13 km al sur de la ciudad de Liptovský Mikuláš. La cueva fue descubierta en 1921 y abierta al público en 1924. Es la cueva más visitada de Eslovaquia. El recorrido tradicional tiene una longitud de 1.150 m con una luz vertical de 86 m. La temperatura del aire es de 6,0 a 7,0 °C, la humedad relativa del 94 al 99</a:t>
            </a:r>
            <a:r>
              <a:rPr lang="sk-SK" sz="1900" b="1" i="1">
                <a:latin typeface="Timpani" pitchFamily="2" charset="0"/>
              </a:rPr>
              <a:t> </a:t>
            </a:r>
            <a:r>
              <a:rPr lang="es-ES" sz="1900" b="1" i="1">
                <a:latin typeface="Timpani" pitchFamily="2" charset="0"/>
              </a:rPr>
              <a:t>%. Ha cautivado a los visitantes por su rica decoración en varios colores y un flujo mágico de la corriente subterránea Demänovka. (Aquellos que no puedan ver el arroyo Demänovka personalmente bajo tierra tienen la oportunidad de al menos probarla al final de la presentación. ¡Salud!)</a:t>
            </a:r>
            <a:endParaRPr kumimoji="0" lang="es-ES" sz="1900" b="1" i="1" u="none" strike="noStrike" kern="0" cap="none" spc="0" normalizeH="0" baseline="0" noProof="0">
              <a:ln>
                <a:noFill/>
              </a:ln>
              <a:solidFill>
                <a:prstClr val="black"/>
              </a:solidFill>
              <a:effectLst/>
              <a:uLnTx/>
              <a:uFillTx/>
              <a:latin typeface="Timpani" pitchFamily="2" charset="0"/>
            </a:endParaRPr>
          </a:p>
        </p:txBody>
      </p:sp>
      <p:pic>
        <p:nvPicPr>
          <p:cNvPr id="8" name="Vk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91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355824"/>
          </a:xfrm>
          <a:prstGeom prst="rect">
            <a:avLst/>
          </a:prstGeom>
          <a:solidFill>
            <a:srgbClr val="F8CBAD"/>
          </a:solidFill>
          <a:ln w="31750">
            <a:solidFill>
              <a:schemeClr val="accent2">
                <a:lumMod val="5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r>
              <a:rPr kumimoji="0" lang="sk-SK" sz="3200" b="0" i="1" u="none" strike="noStrike" kern="0" cap="none" spc="0" normalizeH="0" baseline="0" noProof="0">
                <a:ln>
                  <a:solidFill>
                    <a:prstClr val="black">
                      <a:alpha val="50000"/>
                    </a:prstClr>
                  </a:solidFill>
                </a:ln>
                <a:solidFill>
                  <a:srgbClr val="FF0000"/>
                </a:solidFill>
                <a:effectLst/>
                <a:uLnTx/>
                <a:uFillTx/>
                <a:latin typeface="Merlin CE" pitchFamily="2" charset="0"/>
                <a:ea typeface="+mn-ea"/>
                <a:cs typeface="+mn-cs"/>
              </a:rPr>
              <a:t>   </a:t>
            </a:r>
            <a:r>
              <a:rPr kumimoji="0" lang="sk-SK" sz="3200" b="0" i="1" u="none" strike="noStrike" kern="0" cap="none" spc="0" normalizeH="0" baseline="0" noProof="0">
                <a:ln>
                  <a:solidFill>
                    <a:prstClr val="black">
                      <a:alpha val="50000"/>
                    </a:prstClr>
                  </a:solidFill>
                </a:ln>
                <a:solidFill>
                  <a:srgbClr val="FF0000"/>
                </a:solidFill>
                <a:effectLst/>
                <a:uLnTx/>
                <a:uFillTx/>
                <a:latin typeface="Cancun" pitchFamily="2" charset="0"/>
                <a:ea typeface="+mn-ea"/>
                <a:cs typeface="+mn-cs"/>
              </a:rPr>
              <a:t>D</a:t>
            </a:r>
            <a:r>
              <a:rPr lang="en-US" sz="1900" b="1" i="1">
                <a:latin typeface="Timpani" pitchFamily="2" charset="0"/>
              </a:rPr>
              <a:t>emänová Cave of Liberty is a karst cave in Low Tatras in Slovakia. It is located 13 km southerly from the city of Liptovský Mikuláš. The cave was discovered in 1921 and opened to the public in 1924. It is the most visited cave in Slovakia. Traditional tour is 1,150 m long with vertical span of 86 m. Air temperature is from 6,0 to 7,0 °C, relative humidity 94 to 99 %. It has been captivating the visitors by its rich decoration in various colours and a magical flow of underground Demänovka stream. (Those who cannot see the Demänovka stream personally underground have the opportunity to at least taste it at the end of the presentation. Cheers!)</a:t>
            </a:r>
            <a:endParaRPr kumimoji="0" lang="en-US" sz="1900" b="1" i="1" u="none" strike="noStrike" kern="0" cap="none" spc="0" normalizeH="0" baseline="0" noProof="0">
              <a:ln>
                <a:noFill/>
              </a:ln>
              <a:solidFill>
                <a:prstClr val="black"/>
              </a:solidFill>
              <a:effectLst/>
              <a:uLnTx/>
              <a:uFillTx/>
              <a:latin typeface="Timpani" pitchFamily="2" charset="0"/>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14" name="Rám">
            <a:extLst>
              <a:ext uri="{FF2B5EF4-FFF2-40B4-BE49-F238E27FC236}">
                <a16:creationId xmlns:a16="http://schemas.microsoft.com/office/drawing/2014/main" id="{A521A114-7CE7-483A-B1D4-65BDA7569D6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11" name="Kruh">
            <a:extLst>
              <a:ext uri="{FF2B5EF4-FFF2-40B4-BE49-F238E27FC236}">
                <a16:creationId xmlns:a16="http://schemas.microsoft.com/office/drawing/2014/main" id="{68B79B20-5684-4836-9195-20CB2D32C405}"/>
              </a:ext>
            </a:extLst>
          </p:cNvPr>
          <p:cNvSpPr/>
          <p:nvPr/>
        </p:nvSpPr>
        <p:spPr>
          <a:xfrm>
            <a:off x="14371636" y="7761110"/>
            <a:ext cx="648464" cy="610527"/>
          </a:xfrm>
          <a:prstGeom prst="ellipse">
            <a:avLst/>
          </a:prstGeom>
          <a:solidFill>
            <a:srgbClr val="F6BA92"/>
          </a:solidFill>
          <a:ln w="19050" cap="flat" cmpd="sng" algn="ctr">
            <a:solidFill>
              <a:schemeClr val="accent2">
                <a:lumMod val="50000"/>
              </a:schemeClr>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503064" y="7862107"/>
            <a:ext cx="408533" cy="408533"/>
          </a:xfrm>
          <a:prstGeom prst="rect">
            <a:avLst/>
          </a:prstGeom>
          <a:noFill/>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B1008253-37FB-4F7B-9418-CB45C1DFA5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499"/>
          </a:xfrm>
          <a:prstGeom prst="rect">
            <a:avLst/>
          </a:prstGeom>
        </p:spPr>
      </p:pic>
    </p:spTree>
    <p:extLst>
      <p:ext uri="{BB962C8B-B14F-4D97-AF65-F5344CB8AC3E}">
        <p14:creationId xmlns:p14="http://schemas.microsoft.com/office/powerpoint/2010/main" val="3736953116"/>
      </p:ext>
    </p:extLst>
  </p:cSld>
  <p:clrMapOvr>
    <a:masterClrMapping/>
  </p:clrMapOvr>
  <mc:AlternateContent xmlns:mc="http://schemas.openxmlformats.org/markup-compatibility/2006" xmlns:p14="http://schemas.microsoft.com/office/powerpoint/2010/main">
    <mc:Choice Requires="p14">
      <p:transition spd="slow" p14:dur="2000" advClick="0" advTm="0">
        <p:fade/>
      </p:transition>
    </mc:Choice>
    <mc:Fallback xmlns="">
      <p:transition spd="slow" advClick="0" advTm="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Rám">
            <a:extLst>
              <a:ext uri="{FF2B5EF4-FFF2-40B4-BE49-F238E27FC236}">
                <a16:creationId xmlns:a16="http://schemas.microsoft.com/office/drawing/2014/main" id="{7D5A0322-D2F5-4AB2-A5FB-169FAB3F2FE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F35B2D49-CEF3-4D67-834C-5843A5941BEA}"/>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20708071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85AFEF0C-9048-465C-96D9-0B5F4A4E8CB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F90DA1FA-3558-4198-9CB0-0E5875B3CCF7}"/>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82206142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3513708A-4519-48C5-9AE2-2BEF473B21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9566D9B0-061E-4E9E-A14A-9407274242BD}"/>
              </a:ext>
            </a:extLst>
          </p:cNvPr>
          <p:cNvSpPr/>
          <p:nvPr/>
        </p:nvSpPr>
        <p:spPr>
          <a:xfrm>
            <a:off x="637200" y="8096400"/>
            <a:ext cx="849125"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Wikipedia</a:t>
            </a:r>
          </a:p>
        </p:txBody>
      </p:sp>
    </p:spTree>
    <p:extLst>
      <p:ext uri="{BB962C8B-B14F-4D97-AF65-F5344CB8AC3E}">
        <p14:creationId xmlns:p14="http://schemas.microsoft.com/office/powerpoint/2010/main" val="41206390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B31DD89E-363C-4D45-9228-777C2A340D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97472408-B74D-41DF-AD8F-D18FC10C8D67}"/>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4088172323"/>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4" name="Rám 1">
            <a:extLst>
              <a:ext uri="{FF2B5EF4-FFF2-40B4-BE49-F238E27FC236}">
                <a16:creationId xmlns:a16="http://schemas.microsoft.com/office/drawing/2014/main" id="{97273CE9-5B45-42C9-8038-DE20F48DF2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729EDF23-5316-41B7-A028-5A98DFB834F1}"/>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5" name="Foto 2">
            <a:extLst>
              <a:ext uri="{FF2B5EF4-FFF2-40B4-BE49-F238E27FC236}">
                <a16:creationId xmlns:a16="http://schemas.microsoft.com/office/drawing/2014/main" id="{71C210A7-6B46-4A1F-BAEC-87F470DCE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EE29AA88-F829-4DF8-9E72-28BAA76841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F617FE14-1F79-4A0D-BD21-37C6638EEAEB}"/>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0">
            <a:extLst>
              <a:ext uri="{FF2B5EF4-FFF2-40B4-BE49-F238E27FC236}">
                <a16:creationId xmlns:a16="http://schemas.microsoft.com/office/drawing/2014/main" id="{3EAF6FF9-F1D5-426B-95B7-203DDEAD4C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
            <a:ext cx="15240000" cy="8572500"/>
          </a:xfrm>
          <a:prstGeom prst="rect">
            <a:avLst/>
          </a:prstGeom>
        </p:spPr>
      </p:pic>
      <p:pic>
        <p:nvPicPr>
          <p:cNvPr id="10" name="Rám 0">
            <a:extLst>
              <a:ext uri="{FF2B5EF4-FFF2-40B4-BE49-F238E27FC236}">
                <a16:creationId xmlns:a16="http://schemas.microsoft.com/office/drawing/2014/main" id="{88A57851-6550-4A2B-8126-A954CD42A15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11" name="Autor 0">
            <a:extLst>
              <a:ext uri="{FF2B5EF4-FFF2-40B4-BE49-F238E27FC236}">
                <a16:creationId xmlns:a16="http://schemas.microsoft.com/office/drawing/2014/main" id="{F5B9C417-AA67-4B93-AE1B-B369587382E6}"/>
              </a:ext>
            </a:extLst>
          </p:cNvPr>
          <p:cNvSpPr/>
          <p:nvPr/>
        </p:nvSpPr>
        <p:spPr>
          <a:xfrm>
            <a:off x="635224" y="8096933"/>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4037896310"/>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5"/>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5"/>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8"/>
                                        </p:tgtEl>
                                        <p:attrNameLst>
                                          <p:attrName>style.visibility</p:attrName>
                                        </p:attrNameLst>
                                      </p:cBhvr>
                                      <p:to>
                                        <p:strVal val="visible"/>
                                      </p:to>
                                    </p:set>
                                    <p:animEffect transition="in" filter="barn(outVertical)">
                                      <p:cBhvr>
                                        <p:cTn id="29" dur="2500"/>
                                        <p:tgtEl>
                                          <p:spTgt spid="8"/>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A4642B00-0C5C-45D8-B693-E1262C3E7A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A5D71F5C-D18C-4C84-80DE-55D386FDDB0C}"/>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13513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7CFCADED-C65B-4575-827E-625FC0CCE6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03C4C350-5706-483B-8060-452B1560B808}"/>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793082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4" name="Rám 1">
            <a:extLst>
              <a:ext uri="{FF2B5EF4-FFF2-40B4-BE49-F238E27FC236}">
                <a16:creationId xmlns:a16="http://schemas.microsoft.com/office/drawing/2014/main" id="{824E586C-05A4-4899-B0A6-9AB53B7C8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5E18B33D-7DE6-4E51-8E40-91DDE2760DB8}"/>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5" name="Foto 2">
            <a:extLst>
              <a:ext uri="{FF2B5EF4-FFF2-40B4-BE49-F238E27FC236}">
                <a16:creationId xmlns:a16="http://schemas.microsoft.com/office/drawing/2014/main" id="{71C210A7-6B46-4A1F-BAEC-87F470DCE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C94E7B39-187F-498F-A0D3-40C0F95BD4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BE87056F-DD5E-40C2-996A-9AB0F2FA133E}"/>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0">
            <a:extLst>
              <a:ext uri="{FF2B5EF4-FFF2-40B4-BE49-F238E27FC236}">
                <a16:creationId xmlns:a16="http://schemas.microsoft.com/office/drawing/2014/main" id="{FB35470B-ADD4-4649-92ED-C1C718C33E7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4" y="2145"/>
            <a:ext cx="15240000" cy="8572500"/>
          </a:xfrm>
          <a:prstGeom prst="rect">
            <a:avLst/>
          </a:prstGeom>
        </p:spPr>
      </p:pic>
      <p:pic>
        <p:nvPicPr>
          <p:cNvPr id="10" name="Rám 0">
            <a:extLst>
              <a:ext uri="{FF2B5EF4-FFF2-40B4-BE49-F238E27FC236}">
                <a16:creationId xmlns:a16="http://schemas.microsoft.com/office/drawing/2014/main" id="{7462DC80-EEED-41C2-A1AF-59863E2AB0B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74" y="2145"/>
            <a:ext cx="15240000" cy="8572499"/>
          </a:xfrm>
          <a:prstGeom prst="rect">
            <a:avLst/>
          </a:prstGeom>
        </p:spPr>
      </p:pic>
      <p:sp>
        <p:nvSpPr>
          <p:cNvPr id="11" name="Autor 0">
            <a:extLst>
              <a:ext uri="{FF2B5EF4-FFF2-40B4-BE49-F238E27FC236}">
                <a16:creationId xmlns:a16="http://schemas.microsoft.com/office/drawing/2014/main" id="{392EA0BA-249E-4CBD-A614-8BFD7B23E89A}"/>
              </a:ext>
            </a:extLst>
          </p:cNvPr>
          <p:cNvSpPr/>
          <p:nvPr/>
        </p:nvSpPr>
        <p:spPr>
          <a:xfrm>
            <a:off x="635050" y="8099079"/>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3069470924"/>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5"/>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5"/>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8"/>
                                        </p:tgtEl>
                                        <p:attrNameLst>
                                          <p:attrName>style.visibility</p:attrName>
                                        </p:attrNameLst>
                                      </p:cBhvr>
                                      <p:to>
                                        <p:strVal val="visible"/>
                                      </p:to>
                                    </p:set>
                                    <p:animEffect transition="in" filter="barn(outVertical)">
                                      <p:cBhvr>
                                        <p:cTn id="29" dur="2500"/>
                                        <p:tgtEl>
                                          <p:spTgt spid="8"/>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E73747D0-8C81-4E76-83D7-EC59CA5E7D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1612EEF2-1055-466D-88F7-6D8E1786067A}"/>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2812993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3C6FFA90-40CE-442F-9C5E-267DF0BA71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18D13756-D5B5-4318-BB23-30320022CE03}"/>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15854560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4" name="Rám 1">
            <a:extLst>
              <a:ext uri="{FF2B5EF4-FFF2-40B4-BE49-F238E27FC236}">
                <a16:creationId xmlns:a16="http://schemas.microsoft.com/office/drawing/2014/main" id="{D1BFA7E1-994B-4872-9F00-C7224F30E0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69DB0550-5B3B-4A7D-8124-4F408FAB20BA}"/>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5" name="Foto 2">
            <a:extLst>
              <a:ext uri="{FF2B5EF4-FFF2-40B4-BE49-F238E27FC236}">
                <a16:creationId xmlns:a16="http://schemas.microsoft.com/office/drawing/2014/main" id="{71C210A7-6B46-4A1F-BAEC-87F470DCE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3CE9C165-AF02-4FA5-A528-2B6B9DA4C9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4C2A4CBE-CDB6-44BC-93D2-1F0E2FC79BF9}"/>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0">
            <a:extLst>
              <a:ext uri="{FF2B5EF4-FFF2-40B4-BE49-F238E27FC236}">
                <a16:creationId xmlns:a16="http://schemas.microsoft.com/office/drawing/2014/main" id="{90C3E02A-DBEC-4B6E-87DA-AF21B77107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4" y="1"/>
            <a:ext cx="15240000" cy="8572500"/>
          </a:xfrm>
          <a:prstGeom prst="rect">
            <a:avLst/>
          </a:prstGeom>
        </p:spPr>
      </p:pic>
      <p:pic>
        <p:nvPicPr>
          <p:cNvPr id="10" name="Rám 0">
            <a:extLst>
              <a:ext uri="{FF2B5EF4-FFF2-40B4-BE49-F238E27FC236}">
                <a16:creationId xmlns:a16="http://schemas.microsoft.com/office/drawing/2014/main" id="{A5BF0233-56E1-47A4-99A6-5D8CECCB03E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74" y="1"/>
            <a:ext cx="15240000" cy="8572499"/>
          </a:xfrm>
          <a:prstGeom prst="rect">
            <a:avLst/>
          </a:prstGeom>
        </p:spPr>
      </p:pic>
      <p:sp>
        <p:nvSpPr>
          <p:cNvPr id="11" name="Autor 0">
            <a:extLst>
              <a:ext uri="{FF2B5EF4-FFF2-40B4-BE49-F238E27FC236}">
                <a16:creationId xmlns:a16="http://schemas.microsoft.com/office/drawing/2014/main" id="{3CF34795-9471-45B6-925D-7EAC92AEE374}"/>
              </a:ext>
            </a:extLst>
          </p:cNvPr>
          <p:cNvSpPr/>
          <p:nvPr/>
        </p:nvSpPr>
        <p:spPr>
          <a:xfrm>
            <a:off x="635050" y="8096935"/>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542509772"/>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5"/>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5"/>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8"/>
                                        </p:tgtEl>
                                        <p:attrNameLst>
                                          <p:attrName>style.visibility</p:attrName>
                                        </p:attrNameLst>
                                      </p:cBhvr>
                                      <p:to>
                                        <p:strVal val="visible"/>
                                      </p:to>
                                    </p:set>
                                    <p:animEffect transition="in" filter="barn(outVertical)">
                                      <p:cBhvr>
                                        <p:cTn id="29" dur="2500"/>
                                        <p:tgtEl>
                                          <p:spTgt spid="8"/>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7681F684-A122-450A-8380-5800D51982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B0EB25EF-094D-4E46-AB9D-35595ECD33FC}"/>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406996362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E78E5DD1-19D5-42F3-9333-E3C695FCE8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107DE341-970F-4E65-ABCE-469D4F31528C}"/>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5431116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4" name="Rám 1">
            <a:extLst>
              <a:ext uri="{FF2B5EF4-FFF2-40B4-BE49-F238E27FC236}">
                <a16:creationId xmlns:a16="http://schemas.microsoft.com/office/drawing/2014/main" id="{317953EC-F387-4229-B803-028FF61F07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25D28452-08E1-4019-8051-D55F48532EEF}"/>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5" name="Foto 2">
            <a:extLst>
              <a:ext uri="{FF2B5EF4-FFF2-40B4-BE49-F238E27FC236}">
                <a16:creationId xmlns:a16="http://schemas.microsoft.com/office/drawing/2014/main" id="{71C210A7-6B46-4A1F-BAEC-87F470DCE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DAD85F87-C5EC-423D-A5AD-73322282EE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0E7E8031-7FC5-4F15-B42E-6F1489B0DE53}"/>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0">
            <a:extLst>
              <a:ext uri="{FF2B5EF4-FFF2-40B4-BE49-F238E27FC236}">
                <a16:creationId xmlns:a16="http://schemas.microsoft.com/office/drawing/2014/main" id="{78377BFB-6FDE-44B6-BAFE-6D97B41562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
            <a:ext cx="15240000" cy="8572500"/>
          </a:xfrm>
          <a:prstGeom prst="rect">
            <a:avLst/>
          </a:prstGeom>
        </p:spPr>
      </p:pic>
      <p:pic>
        <p:nvPicPr>
          <p:cNvPr id="10" name="Rám 0">
            <a:extLst>
              <a:ext uri="{FF2B5EF4-FFF2-40B4-BE49-F238E27FC236}">
                <a16:creationId xmlns:a16="http://schemas.microsoft.com/office/drawing/2014/main" id="{F568E062-B293-4C55-A888-4541FDD3D19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11" name="Autor 0">
            <a:extLst>
              <a:ext uri="{FF2B5EF4-FFF2-40B4-BE49-F238E27FC236}">
                <a16:creationId xmlns:a16="http://schemas.microsoft.com/office/drawing/2014/main" id="{9E23D009-2D71-4781-9E5A-F812F02E28AD}"/>
              </a:ext>
            </a:extLst>
          </p:cNvPr>
          <p:cNvSpPr/>
          <p:nvPr/>
        </p:nvSpPr>
        <p:spPr>
          <a:xfrm>
            <a:off x="635224" y="8096935"/>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630264310"/>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5"/>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5"/>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8"/>
                                        </p:tgtEl>
                                        <p:attrNameLst>
                                          <p:attrName>style.visibility</p:attrName>
                                        </p:attrNameLst>
                                      </p:cBhvr>
                                      <p:to>
                                        <p:strVal val="visible"/>
                                      </p:to>
                                    </p:set>
                                    <p:animEffect transition="in" filter="barn(outVertical)">
                                      <p:cBhvr>
                                        <p:cTn id="29" dur="2500"/>
                                        <p:tgtEl>
                                          <p:spTgt spid="8"/>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12BCA077-8812-45E2-B897-F7DDCCA0E9E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81B103A5-108E-4B74-A924-150C75B69DC7}"/>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34518605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FFA97A7A-B0B9-418D-8D14-A2E42E36A1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A17577BD-9DEC-488D-BC96-551B6479D0D1}"/>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14450707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84C41B2A-1770-40EE-9E1F-80A880D736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F0253A9D-011F-4607-B6BE-B5B76A1DD222}"/>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402950827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1">
            <a:extLst>
              <a:ext uri="{FF2B5EF4-FFF2-40B4-BE49-F238E27FC236}">
                <a16:creationId xmlns:a16="http://schemas.microsoft.com/office/drawing/2014/main" id="{71C210A7-6B46-4A1F-BAEC-87F470DCE9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6096"/>
            <a:ext cx="7429500" cy="8572500"/>
          </a:xfrm>
          <a:prstGeom prst="rect">
            <a:avLst/>
          </a:prstGeom>
        </p:spPr>
      </p:pic>
      <p:pic>
        <p:nvPicPr>
          <p:cNvPr id="14" name="Rám 1">
            <a:extLst>
              <a:ext uri="{FF2B5EF4-FFF2-40B4-BE49-F238E27FC236}">
                <a16:creationId xmlns:a16="http://schemas.microsoft.com/office/drawing/2014/main" id="{5C8AA713-DE1E-469E-A6E6-C579079A78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1F538704-1041-481D-B725-DEC38EE121D8}"/>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2">
            <a:extLst>
              <a:ext uri="{FF2B5EF4-FFF2-40B4-BE49-F238E27FC236}">
                <a16:creationId xmlns:a16="http://schemas.microsoft.com/office/drawing/2014/main" id="{81997CAC-7028-4B32-B1FA-1E5904183B9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04964" y="0"/>
            <a:ext cx="7429500" cy="8572500"/>
          </a:xfrm>
          <a:prstGeom prst="rect">
            <a:avLst/>
          </a:prstGeom>
        </p:spPr>
      </p:pic>
      <p:pic>
        <p:nvPicPr>
          <p:cNvPr id="16" name="Rám 2">
            <a:extLst>
              <a:ext uri="{FF2B5EF4-FFF2-40B4-BE49-F238E27FC236}">
                <a16:creationId xmlns:a16="http://schemas.microsoft.com/office/drawing/2014/main" id="{D6B51E41-7BAB-4DEB-B9E3-2B34EE4348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F85FA712-6AA3-4207-A296-289FD19CE7CD}"/>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9" name="Foto 0">
            <a:extLst>
              <a:ext uri="{FF2B5EF4-FFF2-40B4-BE49-F238E27FC236}">
                <a16:creationId xmlns:a16="http://schemas.microsoft.com/office/drawing/2014/main" id="{BFD88E45-C02C-4D99-B1FB-3EB81285928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536" y="6097"/>
            <a:ext cx="15240000" cy="8572500"/>
          </a:xfrm>
          <a:prstGeom prst="rect">
            <a:avLst/>
          </a:prstGeom>
        </p:spPr>
      </p:pic>
      <p:pic>
        <p:nvPicPr>
          <p:cNvPr id="10" name="Rám 0">
            <a:extLst>
              <a:ext uri="{FF2B5EF4-FFF2-40B4-BE49-F238E27FC236}">
                <a16:creationId xmlns:a16="http://schemas.microsoft.com/office/drawing/2014/main" id="{967C1E97-D104-48E7-A769-FBF93B625ED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536" y="6097"/>
            <a:ext cx="15240000" cy="8572499"/>
          </a:xfrm>
          <a:prstGeom prst="rect">
            <a:avLst/>
          </a:prstGeom>
        </p:spPr>
      </p:pic>
      <p:sp>
        <p:nvSpPr>
          <p:cNvPr id="11" name="Autor 0">
            <a:extLst>
              <a:ext uri="{FF2B5EF4-FFF2-40B4-BE49-F238E27FC236}">
                <a16:creationId xmlns:a16="http://schemas.microsoft.com/office/drawing/2014/main" id="{EB683D9D-03CD-40E2-A7E6-DE7A6FEBCBB0}"/>
              </a:ext>
            </a:extLst>
          </p:cNvPr>
          <p:cNvSpPr/>
          <p:nvPr/>
        </p:nvSpPr>
        <p:spPr>
          <a:xfrm>
            <a:off x="629688" y="8103031"/>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186556122"/>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5"/>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5"/>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8"/>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8"/>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9"/>
                                        </p:tgtEl>
                                        <p:attrNameLst>
                                          <p:attrName>style.visibility</p:attrName>
                                        </p:attrNameLst>
                                      </p:cBhvr>
                                      <p:to>
                                        <p:strVal val="visible"/>
                                      </p:to>
                                    </p:set>
                                    <p:animEffect transition="in" filter="barn(outVertical)">
                                      <p:cBhvr>
                                        <p:cTn id="29" dur="2500"/>
                                        <p:tgtEl>
                                          <p:spTgt spid="9"/>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2DC8C9F3-F5B0-43ED-9C05-9FA2542C46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68BDDA8F-EBB3-4BD9-94AD-AFFE4C89D5EC}"/>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36012099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4" name="Rám 1">
            <a:extLst>
              <a:ext uri="{FF2B5EF4-FFF2-40B4-BE49-F238E27FC236}">
                <a16:creationId xmlns:a16="http://schemas.microsoft.com/office/drawing/2014/main" id="{CD88EAEB-BA86-4F75-B7DA-65F5F3841C6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2BA8963D-018D-4BE8-B2F7-D9EEBA66250B}"/>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5" name="Foto 2">
            <a:extLst>
              <a:ext uri="{FF2B5EF4-FFF2-40B4-BE49-F238E27FC236}">
                <a16:creationId xmlns:a16="http://schemas.microsoft.com/office/drawing/2014/main" id="{71C210A7-6B46-4A1F-BAEC-87F470DCE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53FE7849-93EB-467C-8312-706B8F4B33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3728099F-63DF-43E9-BBF0-A6C5BD776F49}"/>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0">
            <a:extLst>
              <a:ext uri="{FF2B5EF4-FFF2-40B4-BE49-F238E27FC236}">
                <a16:creationId xmlns:a16="http://schemas.microsoft.com/office/drawing/2014/main" id="{82343DCF-F7E1-4662-B722-37CB00FD0B8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4" y="-1"/>
            <a:ext cx="15240000" cy="8572500"/>
          </a:xfrm>
          <a:prstGeom prst="rect">
            <a:avLst/>
          </a:prstGeom>
        </p:spPr>
      </p:pic>
      <p:pic>
        <p:nvPicPr>
          <p:cNvPr id="10" name="Rám 0">
            <a:extLst>
              <a:ext uri="{FF2B5EF4-FFF2-40B4-BE49-F238E27FC236}">
                <a16:creationId xmlns:a16="http://schemas.microsoft.com/office/drawing/2014/main" id="{66CC01D0-227F-493B-8D6B-4537C4816AC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74" y="-1"/>
            <a:ext cx="15240000" cy="8572499"/>
          </a:xfrm>
          <a:prstGeom prst="rect">
            <a:avLst/>
          </a:prstGeom>
        </p:spPr>
      </p:pic>
      <p:sp>
        <p:nvSpPr>
          <p:cNvPr id="11" name="Autor 0">
            <a:extLst>
              <a:ext uri="{FF2B5EF4-FFF2-40B4-BE49-F238E27FC236}">
                <a16:creationId xmlns:a16="http://schemas.microsoft.com/office/drawing/2014/main" id="{5F73ADC4-EAEE-4B09-ADDF-A2AA1083E803}"/>
              </a:ext>
            </a:extLst>
          </p:cNvPr>
          <p:cNvSpPr/>
          <p:nvPr/>
        </p:nvSpPr>
        <p:spPr>
          <a:xfrm>
            <a:off x="635050" y="8096933"/>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75019419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5"/>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5"/>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8"/>
                                        </p:tgtEl>
                                        <p:attrNameLst>
                                          <p:attrName>style.visibility</p:attrName>
                                        </p:attrNameLst>
                                      </p:cBhvr>
                                      <p:to>
                                        <p:strVal val="visible"/>
                                      </p:to>
                                    </p:set>
                                    <p:animEffect transition="in" filter="barn(outVertical)">
                                      <p:cBhvr>
                                        <p:cTn id="29" dur="2500"/>
                                        <p:tgtEl>
                                          <p:spTgt spid="8"/>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F6C322BE-3462-4A29-8D71-0819E3A918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D4ADC115-0537-4D41-8ED7-DDE0177BE5A0}"/>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417035586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7F31FD3E-D964-40E1-8CEA-2F3E5B13C1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5ABD1B80-C892-4E18-992C-0F9121B50814}"/>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367676516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500" cy="8572500"/>
          </a:xfrm>
          <a:prstGeom prst="rect">
            <a:avLst/>
          </a:prstGeom>
        </p:spPr>
      </p:pic>
      <p:pic>
        <p:nvPicPr>
          <p:cNvPr id="14" name="Rám 1">
            <a:extLst>
              <a:ext uri="{FF2B5EF4-FFF2-40B4-BE49-F238E27FC236}">
                <a16:creationId xmlns:a16="http://schemas.microsoft.com/office/drawing/2014/main" id="{4F79F76A-1B3D-496C-9CD4-0F87E345BA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74" y="0"/>
            <a:ext cx="7429500" cy="8572499"/>
          </a:xfrm>
          <a:prstGeom prst="rect">
            <a:avLst/>
          </a:prstGeom>
        </p:spPr>
      </p:pic>
      <p:sp>
        <p:nvSpPr>
          <p:cNvPr id="15" name="Autor 1">
            <a:extLst>
              <a:ext uri="{FF2B5EF4-FFF2-40B4-BE49-F238E27FC236}">
                <a16:creationId xmlns:a16="http://schemas.microsoft.com/office/drawing/2014/main" id="{E66B7CF8-0B98-4A19-9799-B70DF52D22C8}"/>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5" name="Foto 2">
            <a:extLst>
              <a:ext uri="{FF2B5EF4-FFF2-40B4-BE49-F238E27FC236}">
                <a16:creationId xmlns:a16="http://schemas.microsoft.com/office/drawing/2014/main" id="{71C210A7-6B46-4A1F-BAEC-87F470DCE92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10500" y="0"/>
            <a:ext cx="7429500" cy="8572500"/>
          </a:xfrm>
          <a:prstGeom prst="rect">
            <a:avLst/>
          </a:prstGeom>
        </p:spPr>
      </p:pic>
      <p:pic>
        <p:nvPicPr>
          <p:cNvPr id="16" name="Rám 2">
            <a:extLst>
              <a:ext uri="{FF2B5EF4-FFF2-40B4-BE49-F238E27FC236}">
                <a16:creationId xmlns:a16="http://schemas.microsoft.com/office/drawing/2014/main" id="{4A469935-E3F1-40C4-B31B-27F6F9C5CE4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810326" y="0"/>
            <a:ext cx="7429500" cy="8572499"/>
          </a:xfrm>
          <a:prstGeom prst="rect">
            <a:avLst/>
          </a:prstGeom>
        </p:spPr>
      </p:pic>
      <p:sp>
        <p:nvSpPr>
          <p:cNvPr id="17" name="Autor 2">
            <a:extLst>
              <a:ext uri="{FF2B5EF4-FFF2-40B4-BE49-F238E27FC236}">
                <a16:creationId xmlns:a16="http://schemas.microsoft.com/office/drawing/2014/main" id="{4C4804C7-CB4F-48E6-BD8D-635E06B5F656}"/>
              </a:ext>
            </a:extLst>
          </p:cNvPr>
          <p:cNvSpPr/>
          <p:nvPr/>
        </p:nvSpPr>
        <p:spPr>
          <a:xfrm>
            <a:off x="8484096"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pic>
        <p:nvPicPr>
          <p:cNvPr id="8" name="Foto 0">
            <a:extLst>
              <a:ext uri="{FF2B5EF4-FFF2-40B4-BE49-F238E27FC236}">
                <a16:creationId xmlns:a16="http://schemas.microsoft.com/office/drawing/2014/main" id="{28F23F5F-301C-43B0-B1B1-887C0D299B7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1"/>
            <a:ext cx="15240000" cy="8572500"/>
          </a:xfrm>
          <a:prstGeom prst="rect">
            <a:avLst/>
          </a:prstGeom>
        </p:spPr>
      </p:pic>
      <p:pic>
        <p:nvPicPr>
          <p:cNvPr id="10" name="Rám 0">
            <a:extLst>
              <a:ext uri="{FF2B5EF4-FFF2-40B4-BE49-F238E27FC236}">
                <a16:creationId xmlns:a16="http://schemas.microsoft.com/office/drawing/2014/main" id="{96F52B1D-DD26-4313-9D8F-2CD05229246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1"/>
            <a:ext cx="15240000" cy="8572499"/>
          </a:xfrm>
          <a:prstGeom prst="rect">
            <a:avLst/>
          </a:prstGeom>
        </p:spPr>
      </p:pic>
      <p:sp>
        <p:nvSpPr>
          <p:cNvPr id="11" name="Autor 0">
            <a:extLst>
              <a:ext uri="{FF2B5EF4-FFF2-40B4-BE49-F238E27FC236}">
                <a16:creationId xmlns:a16="http://schemas.microsoft.com/office/drawing/2014/main" id="{58B2DE5F-3AC8-43F6-8620-2266849325E7}"/>
              </a:ext>
            </a:extLst>
          </p:cNvPr>
          <p:cNvSpPr/>
          <p:nvPr/>
        </p:nvSpPr>
        <p:spPr>
          <a:xfrm>
            <a:off x="635224" y="8096933"/>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419008986"/>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5750"/>
                                  </p:stCondLst>
                                  <p:childTnLst>
                                    <p:animRot by="-5400000">
                                      <p:cBhvr>
                                        <p:cTn id="6" dur="4000" fill="hold"/>
                                        <p:tgtEl>
                                          <p:spTgt spid="9"/>
                                        </p:tgtEl>
                                        <p:attrNameLst>
                                          <p:attrName>r</p:attrName>
                                        </p:attrNameLst>
                                      </p:cBhvr>
                                    </p:animRot>
                                  </p:childTnLst>
                                </p:cTn>
                              </p:par>
                              <p:par>
                                <p:cTn id="7" presetID="42" presetClass="path" presetSubtype="0" accel="50000" decel="50000" fill="hold" nodeType="withEffect">
                                  <p:stCondLst>
                                    <p:cond delay="5750"/>
                                  </p:stCondLst>
                                  <p:childTnLst>
                                    <p:animMotion origin="layout" path="M 4.16667E-7 -2.96296E-6 L -0.55807 -2.96296E-6 " pathEditMode="relative" rAng="0" ptsTypes="AA">
                                      <p:cBhvr>
                                        <p:cTn id="8" dur="3000" fill="hold"/>
                                        <p:tgtEl>
                                          <p:spTgt spid="9"/>
                                        </p:tgtEl>
                                        <p:attrNameLst>
                                          <p:attrName>ppt_x</p:attrName>
                                          <p:attrName>ppt_y</p:attrName>
                                        </p:attrNameLst>
                                      </p:cBhvr>
                                      <p:rCtr x="-27904" y="0"/>
                                    </p:animMotion>
                                  </p:childTnLst>
                                </p:cTn>
                              </p:par>
                              <p:par>
                                <p:cTn id="9" presetID="8" presetClass="emph" presetSubtype="0" accel="33333" fill="hold" nodeType="withEffect">
                                  <p:stCondLst>
                                    <p:cond delay="5750"/>
                                  </p:stCondLst>
                                  <p:childTnLst>
                                    <p:animRot by="-5400000">
                                      <p:cBhvr>
                                        <p:cTn id="10" dur="4000" fill="hold"/>
                                        <p:tgtEl>
                                          <p:spTgt spid="14"/>
                                        </p:tgtEl>
                                        <p:attrNameLst>
                                          <p:attrName>r</p:attrName>
                                        </p:attrNameLst>
                                      </p:cBhvr>
                                    </p:animRot>
                                  </p:childTnLst>
                                </p:cTn>
                              </p:par>
                              <p:par>
                                <p:cTn id="11" presetID="42" presetClass="path" presetSubtype="0" accel="50000" decel="50000" fill="hold" nodeType="withEffect">
                                  <p:stCondLst>
                                    <p:cond delay="5750"/>
                                  </p:stCondLst>
                                  <p:childTnLst>
                                    <p:animMotion origin="layout" path="M 4.16667E-7 -2.96296E-6 L -0.55807 -2.96296E-6 " pathEditMode="relative" rAng="0" ptsTypes="AA">
                                      <p:cBhvr>
                                        <p:cTn id="12" dur="3000" fill="hold"/>
                                        <p:tgtEl>
                                          <p:spTgt spid="14"/>
                                        </p:tgtEl>
                                        <p:attrNameLst>
                                          <p:attrName>ppt_x</p:attrName>
                                          <p:attrName>ppt_y</p:attrName>
                                        </p:attrNameLst>
                                      </p:cBhvr>
                                      <p:rCtr x="-27904" y="0"/>
                                    </p:animMotion>
                                  </p:childTnLst>
                                </p:cTn>
                              </p:par>
                              <p:par>
                                <p:cTn id="13" presetID="10" presetClass="exit" presetSubtype="0" fill="hold" grpId="0" nodeType="withEffect">
                                  <p:stCondLst>
                                    <p:cond delay="5750"/>
                                  </p:stCondLst>
                                  <p:childTnLst>
                                    <p:animEffect transition="out" filter="fade">
                                      <p:cBhvr>
                                        <p:cTn id="14" dur="1000"/>
                                        <p:tgtEl>
                                          <p:spTgt spid="15"/>
                                        </p:tgtEl>
                                      </p:cBhvr>
                                    </p:animEffect>
                                    <p:set>
                                      <p:cBhvr>
                                        <p:cTn id="15" dur="1" fill="hold">
                                          <p:stCondLst>
                                            <p:cond delay="999"/>
                                          </p:stCondLst>
                                        </p:cTn>
                                        <p:tgtEl>
                                          <p:spTgt spid="15"/>
                                        </p:tgtEl>
                                        <p:attrNameLst>
                                          <p:attrName>style.visibility</p:attrName>
                                        </p:attrNameLst>
                                      </p:cBhvr>
                                      <p:to>
                                        <p:strVal val="hidden"/>
                                      </p:to>
                                    </p:set>
                                  </p:childTnLst>
                                </p:cTn>
                              </p:par>
                              <p:par>
                                <p:cTn id="16" presetID="8" presetClass="emph" presetSubtype="0" accel="33333" fill="hold" nodeType="withEffect">
                                  <p:stCondLst>
                                    <p:cond delay="5750"/>
                                  </p:stCondLst>
                                  <p:childTnLst>
                                    <p:animRot by="5400000">
                                      <p:cBhvr>
                                        <p:cTn id="17" dur="4000" fill="hold"/>
                                        <p:tgtEl>
                                          <p:spTgt spid="5"/>
                                        </p:tgtEl>
                                        <p:attrNameLst>
                                          <p:attrName>r</p:attrName>
                                        </p:attrNameLst>
                                      </p:cBhvr>
                                    </p:animRot>
                                  </p:childTnLst>
                                </p:cTn>
                              </p:par>
                              <p:par>
                                <p:cTn id="18" presetID="42" presetClass="path" presetSubtype="0" accel="50000" decel="50000" fill="hold" nodeType="withEffect">
                                  <p:stCondLst>
                                    <p:cond delay="5750"/>
                                  </p:stCondLst>
                                  <p:childTnLst>
                                    <p:animMotion origin="layout" path="M -2.08333E-7 3.7037E-7 L 0.57448 3.7037E-7 " pathEditMode="relative" rAng="0" ptsTypes="AA">
                                      <p:cBhvr>
                                        <p:cTn id="19" dur="3000" fill="hold"/>
                                        <p:tgtEl>
                                          <p:spTgt spid="5"/>
                                        </p:tgtEl>
                                        <p:attrNameLst>
                                          <p:attrName>ppt_x</p:attrName>
                                          <p:attrName>ppt_y</p:attrName>
                                        </p:attrNameLst>
                                      </p:cBhvr>
                                      <p:rCtr x="28724" y="0"/>
                                    </p:animMotion>
                                  </p:childTnLst>
                                </p:cTn>
                              </p:par>
                              <p:par>
                                <p:cTn id="20" presetID="8" presetClass="emph" presetSubtype="0" accel="33333" fill="hold" nodeType="withEffect">
                                  <p:stCondLst>
                                    <p:cond delay="5750"/>
                                  </p:stCondLst>
                                  <p:childTnLst>
                                    <p:animRot by="5400000">
                                      <p:cBhvr>
                                        <p:cTn id="21" dur="4000" fill="hold"/>
                                        <p:tgtEl>
                                          <p:spTgt spid="16"/>
                                        </p:tgtEl>
                                        <p:attrNameLst>
                                          <p:attrName>r</p:attrName>
                                        </p:attrNameLst>
                                      </p:cBhvr>
                                    </p:animRot>
                                  </p:childTnLst>
                                </p:cTn>
                              </p:par>
                              <p:par>
                                <p:cTn id="22" presetID="42" presetClass="path" presetSubtype="0" accel="50000" decel="50000" fill="hold" nodeType="withEffect">
                                  <p:stCondLst>
                                    <p:cond delay="5750"/>
                                  </p:stCondLst>
                                  <p:childTnLst>
                                    <p:animMotion origin="layout" path="M -2.08333E-7 3.7037E-7 L 0.57448 3.7037E-7 " pathEditMode="relative" rAng="0" ptsTypes="AA">
                                      <p:cBhvr>
                                        <p:cTn id="23" dur="3000" fill="hold"/>
                                        <p:tgtEl>
                                          <p:spTgt spid="16"/>
                                        </p:tgtEl>
                                        <p:attrNameLst>
                                          <p:attrName>ppt_x</p:attrName>
                                          <p:attrName>ppt_y</p:attrName>
                                        </p:attrNameLst>
                                      </p:cBhvr>
                                      <p:rCtr x="28724" y="0"/>
                                    </p:animMotion>
                                  </p:childTnLst>
                                </p:cTn>
                              </p:par>
                              <p:par>
                                <p:cTn id="24" presetID="10" presetClass="exit" presetSubtype="0" fill="hold" grpId="0" nodeType="withEffect">
                                  <p:stCondLst>
                                    <p:cond delay="5750"/>
                                  </p:stCondLst>
                                  <p:childTnLst>
                                    <p:animEffect transition="out" filter="fade">
                                      <p:cBhvr>
                                        <p:cTn id="25" dur="1000"/>
                                        <p:tgtEl>
                                          <p:spTgt spid="17"/>
                                        </p:tgtEl>
                                      </p:cBhvr>
                                    </p:animEffect>
                                    <p:set>
                                      <p:cBhvr>
                                        <p:cTn id="26" dur="1" fill="hold">
                                          <p:stCondLst>
                                            <p:cond delay="999"/>
                                          </p:stCondLst>
                                        </p:cTn>
                                        <p:tgtEl>
                                          <p:spTgt spid="17"/>
                                        </p:tgtEl>
                                        <p:attrNameLst>
                                          <p:attrName>style.visibility</p:attrName>
                                        </p:attrNameLst>
                                      </p:cBhvr>
                                      <p:to>
                                        <p:strVal val="hidden"/>
                                      </p:to>
                                    </p:set>
                                  </p:childTnLst>
                                </p:cTn>
                              </p:par>
                              <p:par>
                                <p:cTn id="27" presetID="16" presetClass="entr" presetSubtype="37" fill="hold" nodeType="withEffect">
                                  <p:stCondLst>
                                    <p:cond delay="5250"/>
                                  </p:stCondLst>
                                  <p:childTnLst>
                                    <p:set>
                                      <p:cBhvr>
                                        <p:cTn id="28" dur="1" fill="hold">
                                          <p:stCondLst>
                                            <p:cond delay="0"/>
                                          </p:stCondLst>
                                        </p:cTn>
                                        <p:tgtEl>
                                          <p:spTgt spid="8"/>
                                        </p:tgtEl>
                                        <p:attrNameLst>
                                          <p:attrName>style.visibility</p:attrName>
                                        </p:attrNameLst>
                                      </p:cBhvr>
                                      <p:to>
                                        <p:strVal val="visible"/>
                                      </p:to>
                                    </p:set>
                                    <p:animEffect transition="in" filter="barn(outVertical)">
                                      <p:cBhvr>
                                        <p:cTn id="29" dur="2500"/>
                                        <p:tgtEl>
                                          <p:spTgt spid="8"/>
                                        </p:tgtEl>
                                      </p:cBhvr>
                                    </p:animEffect>
                                  </p:childTnLst>
                                </p:cTn>
                              </p:par>
                              <p:par>
                                <p:cTn id="30" presetID="10" presetClass="entr" presetSubtype="0" fill="hold" grpId="0" nodeType="withEffect">
                                  <p:stCondLst>
                                    <p:cond delay="675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F9256A61-5CC6-4D44-B6FB-6DD3249774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349BC973-ECCF-493B-B321-71559C384AF3}"/>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150105926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E7215ADD-1308-4A8C-9E94-68F51880DD9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0A0F4894-C469-4CFF-8B14-73011181832C}"/>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80239863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86C8CC79-D1FE-4C20-9575-A9A96766FA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65F8A429-97C2-4293-A5DF-61ECF0C7249F}"/>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379242520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02453685-CBC5-4F33-9A25-C4B4E43A76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5" name="Rám">
            <a:extLst>
              <a:ext uri="{FF2B5EF4-FFF2-40B4-BE49-F238E27FC236}">
                <a16:creationId xmlns:a16="http://schemas.microsoft.com/office/drawing/2014/main" id="{879B77F4-F889-4AE0-9259-6DF88359C93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499"/>
          </a:xfrm>
          <a:prstGeom prst="rect">
            <a:avLst/>
          </a:prstGeom>
        </p:spPr>
      </p:pic>
      <p:sp>
        <p:nvSpPr>
          <p:cNvPr id="4" name="Autor 1">
            <a:extLst>
              <a:ext uri="{FF2B5EF4-FFF2-40B4-BE49-F238E27FC236}">
                <a16:creationId xmlns:a16="http://schemas.microsoft.com/office/drawing/2014/main" id="{8D3B89A7-C0E6-4FE8-93E3-5441E45EA7EF}"/>
              </a:ext>
            </a:extLst>
          </p:cNvPr>
          <p:cNvSpPr/>
          <p:nvPr/>
        </p:nvSpPr>
        <p:spPr>
          <a:xfrm>
            <a:off x="635224" y="8096934"/>
            <a:ext cx="1297902" cy="257369"/>
          </a:xfrm>
          <a:prstGeom prst="rect">
            <a:avLst/>
          </a:prstGeom>
          <a:noFill/>
          <a:ln w="19050">
            <a:solidFill>
              <a:schemeClr val="bg1"/>
            </a:solidFill>
          </a:ln>
          <a:effectLst>
            <a:glow rad="127000">
              <a:schemeClr val="bg1"/>
            </a:glow>
          </a:effectLst>
          <a:scene3d>
            <a:camera prst="orthographicFront"/>
            <a:lightRig rig="threePt" dir="t"/>
          </a:scene3d>
          <a:sp3d contourW="12700" prstMaterial="matte">
            <a:bevelT w="152400" h="50800" prst="softRoun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wrap="none" lIns="72000" tIns="36000" rIns="72000" bIns="36000" rtlCol="0" anchor="ctr">
            <a:spAutoFit/>
          </a:bodyPr>
          <a:lstStyle/>
          <a:p>
            <a:pPr algn="r" defTabSz="457200"/>
            <a:r>
              <a:rPr lang="sk-SK" sz="1200" b="1" i="1">
                <a:solidFill>
                  <a:schemeClr val="bg1"/>
                </a:solidFill>
                <a:effectLst>
                  <a:glow rad="647700">
                    <a:schemeClr val="accent2">
                      <a:lumMod val="50000"/>
                      <a:alpha val="61000"/>
                    </a:schemeClr>
                  </a:glow>
                </a:effectLst>
                <a:latin typeface="Bell MT" panose="02020503060305020303" pitchFamily="18" charset="0"/>
              </a:rPr>
              <a:t>Photo © Steve R.</a:t>
            </a:r>
          </a:p>
        </p:txBody>
      </p:sp>
    </p:spTree>
    <p:extLst>
      <p:ext uri="{BB962C8B-B14F-4D97-AF65-F5344CB8AC3E}">
        <p14:creationId xmlns:p14="http://schemas.microsoft.com/office/powerpoint/2010/main" val="231640043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Obrázok 1">
            <a:extLst>
              <a:ext uri="{FF2B5EF4-FFF2-40B4-BE49-F238E27FC236}">
                <a16:creationId xmlns:a16="http://schemas.microsoft.com/office/drawing/2014/main" id="{8E5581C7-4D2F-41C3-9B3E-1120384F454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11288" y="1582758"/>
            <a:ext cx="7851914" cy="5764987"/>
          </a:xfrm>
          <a:prstGeom prst="rect">
            <a:avLst/>
          </a:prstGeom>
        </p:spPr>
      </p:pic>
      <p:pic>
        <p:nvPicPr>
          <p:cNvPr id="11" name="Obrázok 2">
            <a:extLst>
              <a:ext uri="{FF2B5EF4-FFF2-40B4-BE49-F238E27FC236}">
                <a16:creationId xmlns:a16="http://schemas.microsoft.com/office/drawing/2014/main" id="{72E948A4-47B5-426B-9227-18EA10C165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791198" y="4338176"/>
            <a:ext cx="2817664" cy="3005509"/>
          </a:xfrm>
          <a:prstGeom prst="rect">
            <a:avLst/>
          </a:prstGeom>
        </p:spPr>
      </p:pic>
      <p:pic>
        <p:nvPicPr>
          <p:cNvPr id="13" name="Striekanec">
            <a:extLst>
              <a:ext uri="{FF2B5EF4-FFF2-40B4-BE49-F238E27FC236}">
                <a16:creationId xmlns:a16="http://schemas.microsoft.com/office/drawing/2014/main" id="{6EF790D3-22CB-43C0-A961-3B07FCA228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12" name="Podpis">
            <a:extLst>
              <a:ext uri="{FF2B5EF4-FFF2-40B4-BE49-F238E27FC236}">
                <a16:creationId xmlns:a16="http://schemas.microsoft.com/office/drawing/2014/main" id="{0BA859CC-9165-4FDF-B235-E87915193E68}"/>
              </a:ext>
            </a:extLst>
          </p:cNvPr>
          <p:cNvSpPr txBox="1"/>
          <p:nvPr/>
        </p:nvSpPr>
        <p:spPr>
          <a:xfrm>
            <a:off x="11084981" y="6835853"/>
            <a:ext cx="223009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u="none" strike="noStrike" kern="1200" cap="none" spc="0" normalizeH="0" baseline="0" noProof="0">
                <a:ln w="3175">
                  <a:solidFill>
                    <a:schemeClr val="tx1"/>
                  </a:solidFill>
                  <a:prstDash val="solid"/>
                </a:ln>
                <a:solidFill>
                  <a:srgbClr val="FFFFFF"/>
                </a:solidFill>
                <a:effectLst>
                  <a:outerShdw blurRad="38100" dist="38100" dir="2700000" algn="tl">
                    <a:srgbClr val="000000">
                      <a:alpha val="43137"/>
                    </a:srgbClr>
                  </a:outerShdw>
                </a:effectLst>
                <a:uLnTx/>
                <a:uFillTx/>
                <a:latin typeface="Shogun CE" pitchFamily="2" charset="0"/>
              </a:rPr>
              <a:t>Cheers!</a:t>
            </a:r>
            <a:endParaRPr kumimoji="0" lang="sk-SK" sz="6000" b="1" u="none" strike="noStrike" kern="1200" cap="none" spc="0" normalizeH="0" baseline="0" noProof="0" dirty="0">
              <a:ln w="3175">
                <a:solidFill>
                  <a:schemeClr val="tx1"/>
                </a:solidFill>
                <a:prstDash val="solid"/>
              </a:ln>
              <a:solidFill>
                <a:srgbClr val="FFFFFF"/>
              </a:solidFill>
              <a:effectLst>
                <a:outerShdw blurRad="38100" dist="38100" dir="2700000" algn="tl">
                  <a:srgbClr val="000000">
                    <a:alpha val="43137"/>
                  </a:srgbClr>
                </a:outerShdw>
              </a:effectLst>
              <a:uLnTx/>
              <a:uFillTx/>
              <a:latin typeface="Shogun CE" pitchFamily="2" charset="0"/>
            </a:endParaRPr>
          </a:p>
        </p:txBody>
      </p:sp>
    </p:spTree>
    <p:extLst>
      <p:ext uri="{BB962C8B-B14F-4D97-AF65-F5344CB8AC3E}">
        <p14:creationId xmlns:p14="http://schemas.microsoft.com/office/powerpoint/2010/main" val="1442638245"/>
      </p:ext>
    </p:extLst>
  </p:cSld>
  <p:clrMapOvr>
    <a:masterClrMapping/>
  </p:clrMapOvr>
  <mc:AlternateContent xmlns:mc="http://schemas.openxmlformats.org/markup-compatibility/2006" xmlns:p14="http://schemas.microsoft.com/office/powerpoint/2010/main">
    <mc:Choice Requires="p14">
      <p:transition spd="slow" p14:dur="2000" advClick="0" advTm="8000">
        <p:wipe dir="r"/>
      </p:transition>
    </mc:Choice>
    <mc:Fallback xmlns="">
      <p:transition spd="slow" advClick="0" advTm="8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500"/>
                                        <p:tgtEl>
                                          <p:spTgt spid="13"/>
                                        </p:tgtEl>
                                      </p:cBhvr>
                                    </p:animEffect>
                                    <p:anim calcmode="lin" valueType="num">
                                      <p:cBhvr>
                                        <p:cTn id="8" dur="1500" fill="hold"/>
                                        <p:tgtEl>
                                          <p:spTgt spid="13"/>
                                        </p:tgtEl>
                                        <p:attrNameLst>
                                          <p:attrName>ppt_x</p:attrName>
                                        </p:attrNameLst>
                                      </p:cBhvr>
                                      <p:tavLst>
                                        <p:tav tm="0">
                                          <p:val>
                                            <p:strVal val="#ppt_x"/>
                                          </p:val>
                                        </p:tav>
                                        <p:tav tm="100000">
                                          <p:val>
                                            <p:strVal val="#ppt_x"/>
                                          </p:val>
                                        </p:tav>
                                      </p:tavLst>
                                    </p:anim>
                                    <p:anim calcmode="lin" valueType="num">
                                      <p:cBhvr>
                                        <p:cTn id="9" dur="1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1" presetClass="entr" presetSubtype="0" fill="hold" grpId="0" nodeType="afterEffect">
                                  <p:stCondLst>
                                    <p:cond delay="500"/>
                                  </p:stCondLst>
                                  <p:iterate type="lt">
                                    <p:tmAbs val="300"/>
                                  </p:iterate>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teve">
            <a:extLst>
              <a:ext uri="{FF2B5EF4-FFF2-40B4-BE49-F238E27FC236}">
                <a16:creationId xmlns:a16="http://schemas.microsoft.com/office/drawing/2014/main" id="{C79135D0-8925-42B2-9317-24365D7FCE61}"/>
              </a:ext>
            </a:extLst>
          </p:cNvPr>
          <p:cNvSpPr>
            <a:spLocks/>
          </p:cNvSpPr>
          <p:nvPr/>
        </p:nvSpPr>
        <p:spPr>
          <a:xfrm>
            <a:off x="8988152" y="6780251"/>
            <a:ext cx="4500000" cy="855000"/>
          </a:xfrm>
          <a:prstGeom prst="ribbon">
            <a:avLst>
              <a:gd name="adj1" fmla="val 16667"/>
              <a:gd name="adj2" fmla="val 64500"/>
            </a:avLst>
          </a:prstGeom>
          <a:gradFill flip="none" rotWithShape="1">
            <a:gsLst>
              <a:gs pos="90000">
                <a:srgbClr val="E19825">
                  <a:lumMod val="67000"/>
                </a:srgbClr>
              </a:gs>
              <a:gs pos="60000">
                <a:srgbClr val="E19825">
                  <a:lumMod val="97000"/>
                  <a:lumOff val="3000"/>
                </a:srgbClr>
              </a:gs>
              <a:gs pos="0">
                <a:srgbClr val="E19825">
                  <a:lumMod val="60000"/>
                  <a:lumOff val="40000"/>
                </a:srgbClr>
              </a:gs>
            </a:gsLst>
            <a:path path="circle">
              <a:fillToRect l="50000" t="50000" r="50000" b="50000"/>
            </a:path>
            <a:tileRect/>
          </a:gradFill>
          <a:ln w="19050" cap="flat" cmpd="sng" algn="ctr">
            <a:solidFill>
              <a:sysClr val="window" lastClr="FFFFFF"/>
            </a:solidFill>
            <a:prstDash val="solid"/>
          </a:ln>
          <a:effectLst/>
        </p:spPr>
        <p:txBody>
          <a:bodyPr rot="0" spcFirstLastPara="0" vertOverflow="overflow" horzOverflow="overflow" vert="horz" wrap="none" lIns="180000" tIns="135000" rIns="180000" bIns="9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1" i="0" u="none" strike="noStrike" kern="0" cap="none" spc="0" normalizeH="0" baseline="0" noProof="0">
                <a:ln>
                  <a:solidFill>
                    <a:prstClr val="black"/>
                  </a:solidFill>
                </a:ln>
                <a:solidFill>
                  <a:srgbClr val="976515"/>
                </a:solidFill>
                <a:effectLst/>
                <a:uLnTx/>
                <a:uFillTx/>
                <a:latin typeface="NewBrunswick" pitchFamily="2" charset="0"/>
                <a:ea typeface="+mn-ea"/>
                <a:cs typeface="+mn-cs"/>
              </a:rPr>
              <a:t>Steve</a:t>
            </a:r>
          </a:p>
        </p:txBody>
      </p:sp>
      <p:sp>
        <p:nvSpPr>
          <p:cNvPr id="24" name="Kontakt">
            <a:extLst>
              <a:ext uri="{FF2B5EF4-FFF2-40B4-BE49-F238E27FC236}">
                <a16:creationId xmlns:a16="http://schemas.microsoft.com/office/drawing/2014/main" id="{600564D0-3AD1-4459-AD36-23CBC689CE29}"/>
              </a:ext>
            </a:extLst>
          </p:cNvPr>
          <p:cNvSpPr/>
          <p:nvPr/>
        </p:nvSpPr>
        <p:spPr>
          <a:xfrm>
            <a:off x="1152000" y="5078002"/>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152000" y="4070002"/>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23" name="Fotografie">
            <a:extLst>
              <a:ext uri="{FF2B5EF4-FFF2-40B4-BE49-F238E27FC236}">
                <a16:creationId xmlns:a16="http://schemas.microsoft.com/office/drawing/2014/main" id="{4EE5076D-8149-4C24-9BD7-84158EBA1A67}"/>
              </a:ext>
            </a:extLst>
          </p:cNvPr>
          <p:cNvSpPr/>
          <p:nvPr/>
        </p:nvSpPr>
        <p:spPr>
          <a:xfrm>
            <a:off x="1152000" y="3062002"/>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Rumpler Štefan  (Slovakia)</a:t>
            </a:r>
          </a:p>
        </p:txBody>
      </p:sp>
      <p:sp>
        <p:nvSpPr>
          <p:cNvPr id="16" name="Hudba">
            <a:extLst>
              <a:ext uri="{FF2B5EF4-FFF2-40B4-BE49-F238E27FC236}">
                <a16:creationId xmlns:a16="http://schemas.microsoft.com/office/drawing/2014/main" id="{39178D16-2F76-4235-9FD6-FFABA7B8268E}"/>
              </a:ext>
            </a:extLst>
          </p:cNvPr>
          <p:cNvSpPr/>
          <p:nvPr/>
        </p:nvSpPr>
        <p:spPr>
          <a:xfrm>
            <a:off x="1152000" y="2054002"/>
            <a:ext cx="9450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en-US" sz="2500">
                <a:solidFill>
                  <a:prstClr val="black"/>
                </a:solidFill>
                <a:latin typeface="Nadianne" panose="03020902050305070206" pitchFamily="66" charset="0"/>
              </a:rPr>
              <a:t>Mike Oldfield - The killing fields</a:t>
            </a:r>
            <a:endParaRPr lang="fr-FR" sz="2500">
              <a:solidFill>
                <a:prstClr val="black"/>
              </a:solidFill>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pic>
        <p:nvPicPr>
          <p:cNvPr id="8" name="Rám">
            <a:extLst>
              <a:ext uri="{FF2B5EF4-FFF2-40B4-BE49-F238E27FC236}">
                <a16:creationId xmlns:a16="http://schemas.microsoft.com/office/drawing/2014/main" id="{0420C1D1-CE98-4125-AB4E-684BE9E42C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2000"/>
                                        <p:tgtEl>
                                          <p:spTgt spid="23"/>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2000"/>
                                        <p:tgtEl>
                                          <p:spTgt spid="2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2000"/>
                                        <p:tgtEl>
                                          <p:spTgt spid="24"/>
                                        </p:tgtEl>
                                      </p:cBhvr>
                                    </p:animEffect>
                                  </p:childTnLst>
                                </p:cTn>
                              </p:par>
                            </p:childTnLst>
                          </p:cTn>
                        </p:par>
                        <p:par>
                          <p:cTn id="24" fill="hold">
                            <p:stCondLst>
                              <p:cond delay="6750"/>
                            </p:stCondLst>
                            <p:childTnLst>
                              <p:par>
                                <p:cTn id="25" presetID="10" presetClass="entr" presetSubtype="0" fill="hold" grpId="0" nodeType="afterEffect">
                                  <p:stCondLst>
                                    <p:cond delay="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4" grpId="0" animBg="1"/>
      <p:bldP spid="21" grpId="0" animBg="1"/>
      <p:bldP spid="23" grpId="0" animBg="1"/>
      <p:bldP spid="16" grpId="0" animBg="1"/>
      <p:bldP spid="2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83585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u="none" strike="noStrike" kern="1200" cap="none" spc="0" normalizeH="0" baseline="0" noProof="0" dirty="0" err="1">
                <a:ln w="3175">
                  <a:solidFill>
                    <a:schemeClr val="tx1"/>
                  </a:solidFill>
                  <a:prstDash val="solid"/>
                </a:ln>
                <a:solidFill>
                  <a:srgbClr val="FFFFFF"/>
                </a:solidFill>
                <a:effectLst>
                  <a:outerShdw blurRad="38100" dist="38100" dir="2700000" algn="tl">
                    <a:srgbClr val="000000">
                      <a:alpha val="43137"/>
                    </a:srgbClr>
                  </a:outerShdw>
                </a:effectLst>
                <a:uLnTx/>
                <a:uFillTx/>
                <a:latin typeface="Shogun CE" pitchFamily="2" charset="0"/>
              </a:rPr>
              <a:t>Steve</a:t>
            </a:r>
            <a:endParaRPr kumimoji="0" lang="sk-SK" sz="6000" b="1" u="none" strike="noStrike" kern="1200" cap="none" spc="0" normalizeH="0" baseline="0" noProof="0" dirty="0">
              <a:ln w="3175">
                <a:solidFill>
                  <a:schemeClr val="tx1"/>
                </a:solidFill>
                <a:prstDash val="solid"/>
              </a:ln>
              <a:solidFill>
                <a:srgbClr val="FFFFFF"/>
              </a:solidFill>
              <a:effectLst>
                <a:outerShdw blurRad="38100" dist="38100" dir="2700000" algn="tl">
                  <a:srgbClr val="000000">
                    <a:alpha val="43137"/>
                  </a:srgbClr>
                </a:outerShdw>
              </a:effectLst>
              <a:uLnTx/>
              <a:uFillTx/>
              <a:latin typeface="Shogun CE" pitchFamily="2" charset="0"/>
            </a:endParaRPr>
          </a:p>
        </p:txBody>
      </p:sp>
      <p:sp>
        <p:nvSpPr>
          <p:cNvPr id="8" name="Video">
            <a:hlinkClick r:id="rId3"/>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Calibri" panose="020F0502020204030204"/>
                <a:ea typeface="+mn-ea"/>
                <a:cs typeface="+mn-cs"/>
              </a:rPr>
              <a:t>CLICK FOR MY TRAVEL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240" y="1081891"/>
            <a:ext cx="3830107" cy="2039532"/>
          </a:xfrm>
          <a:prstGeom prst="rect">
            <a:avLst/>
          </a:prstGeom>
        </p:spPr>
      </p:pic>
      <p:sp>
        <p:nvSpPr>
          <p:cNvPr id="2" name="Mail">
            <a:hlinkClick r:id="rId5"/>
            <a:extLst>
              <a:ext uri="{FF2B5EF4-FFF2-40B4-BE49-F238E27FC236}">
                <a16:creationId xmlns:a16="http://schemas.microsoft.com/office/drawing/2014/main" id="{7765559F-42FD-497F-ADE9-FF86F311B37F}"/>
              </a:ext>
            </a:extLst>
          </p:cNvPr>
          <p:cNvSpPr txBox="1"/>
          <p:nvPr/>
        </p:nvSpPr>
        <p:spPr>
          <a:xfrm>
            <a:off x="3155504" y="1081891"/>
            <a:ext cx="2304256" cy="369332"/>
          </a:xfrm>
          <a:prstGeom prst="rect">
            <a:avLst/>
          </a:prstGeom>
          <a:solidFill>
            <a:schemeClr val="tx1"/>
          </a:solid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0" u="none" strike="noStrike" kern="1200" cap="none" spc="0" normalizeH="0" baseline="0" noProof="0">
                <a:ln>
                  <a:noFill/>
                </a:ln>
                <a:solidFill>
                  <a:srgbClr val="FFFF00"/>
                </a:solidFill>
                <a:effectLst/>
                <a:uLnTx/>
                <a:uFillTx/>
                <a:latin typeface="Calibri" panose="020F0502020204030204"/>
                <a:ea typeface="+mn-ea"/>
                <a:cs typeface="+mn-cs"/>
              </a:rPr>
              <a:t>pista2011@gmail.com</a:t>
            </a:r>
          </a:p>
        </p:txBody>
      </p:sp>
    </p:spTree>
    <p:extLst>
      <p:ext uri="{BB962C8B-B14F-4D97-AF65-F5344CB8AC3E}">
        <p14:creationId xmlns:p14="http://schemas.microsoft.com/office/powerpoint/2010/main" val="339689329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8"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left)">
                                      <p:cBhvr>
                                        <p:cTn id="24" dur="1500"/>
                                        <p:tgtEl>
                                          <p:spTgt spid="2"/>
                                        </p:tgtEl>
                                      </p:cBhvr>
                                    </p:animEffect>
                                  </p:childTnLst>
                                </p:cTn>
                              </p:par>
                            </p:childTnLst>
                          </p:cTn>
                        </p:par>
                        <p:par>
                          <p:cTn id="25" fill="hold">
                            <p:stCondLst>
                              <p:cond delay="87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1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678</Words>
  <Application>Microsoft Office PowerPoint</Application>
  <PresentationFormat>Vlastná</PresentationFormat>
  <Paragraphs>64</Paragraphs>
  <Slides>35</Slides>
  <Notes>0</Notes>
  <HiddenSlides>0</HiddenSlides>
  <MMClips>0</MMClips>
  <ScaleCrop>false</ScaleCrop>
  <HeadingPairs>
    <vt:vector size="6" baseType="variant">
      <vt:variant>
        <vt:lpstr>Použité písma</vt:lpstr>
      </vt:variant>
      <vt:variant>
        <vt:i4>14</vt:i4>
      </vt:variant>
      <vt:variant>
        <vt:lpstr>Motív</vt:lpstr>
      </vt:variant>
      <vt:variant>
        <vt:i4>5</vt:i4>
      </vt:variant>
      <vt:variant>
        <vt:lpstr>Nadpisy snímok</vt:lpstr>
      </vt:variant>
      <vt:variant>
        <vt:i4>35</vt:i4>
      </vt:variant>
    </vt:vector>
  </HeadingPairs>
  <TitlesOfParts>
    <vt:vector size="54" baseType="lpstr">
      <vt:lpstr>Nadianne</vt:lpstr>
      <vt:lpstr>Arabia</vt:lpstr>
      <vt:lpstr>Wingdings</vt:lpstr>
      <vt:lpstr>Balloon XBd BT</vt:lpstr>
      <vt:lpstr>NewBrunswick</vt:lpstr>
      <vt:lpstr>Shogun CE</vt:lpstr>
      <vt:lpstr>Cancun</vt:lpstr>
      <vt:lpstr>Kristen ITC</vt:lpstr>
      <vt:lpstr>Calibri</vt:lpstr>
      <vt:lpstr>Bell MT</vt:lpstr>
      <vt:lpstr>Arial</vt:lpstr>
      <vt:lpstr>Merlin CE</vt:lpstr>
      <vt:lpstr>Timpani</vt:lpstr>
      <vt:lpstr>Calibri Light</vt:lpstr>
      <vt:lpstr>1_Motív balíka Office</vt:lpstr>
      <vt:lpstr>3_Motív balíka Office</vt:lpstr>
      <vt:lpstr>Motív Office</vt:lpstr>
      <vt:lpstr>7_Motív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2024-03-03T09:31:12Z</dcterms:modified>
</cp:coreProperties>
</file>