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wav" ContentType="audio/wav"/>
  <Default Extension="wdp" ContentType="image/vnd.ms-photo"/>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672" r:id="rId1"/>
    <p:sldMasterId id="2147483684" r:id="rId2"/>
    <p:sldMasterId id="2147483708" r:id="rId3"/>
    <p:sldMasterId id="2147483732" r:id="rId4"/>
    <p:sldMasterId id="2147483744" r:id="rId5"/>
    <p:sldMasterId id="2147483756" r:id="rId6"/>
  </p:sldMasterIdLst>
  <p:sldIdLst>
    <p:sldId id="915" r:id="rId7"/>
    <p:sldId id="916" r:id="rId8"/>
    <p:sldId id="914" r:id="rId9"/>
    <p:sldId id="289" r:id="rId10"/>
    <p:sldId id="290" r:id="rId11"/>
    <p:sldId id="291" r:id="rId12"/>
    <p:sldId id="292" r:id="rId13"/>
    <p:sldId id="293" r:id="rId14"/>
    <p:sldId id="294" r:id="rId15"/>
    <p:sldId id="435" r:id="rId16"/>
    <p:sldId id="295" r:id="rId17"/>
    <p:sldId id="437" r:id="rId18"/>
    <p:sldId id="438" r:id="rId19"/>
    <p:sldId id="439" r:id="rId20"/>
    <p:sldId id="443" r:id="rId21"/>
    <p:sldId id="442" r:id="rId22"/>
    <p:sldId id="444" r:id="rId23"/>
    <p:sldId id="717" r:id="rId24"/>
    <p:sldId id="845" r:id="rId25"/>
    <p:sldId id="917" r:id="rId26"/>
    <p:sldId id="920" r:id="rId27"/>
    <p:sldId id="1000" r:id="rId28"/>
    <p:sldId id="924" r:id="rId29"/>
    <p:sldId id="925" r:id="rId30"/>
    <p:sldId id="927" r:id="rId31"/>
    <p:sldId id="1002" r:id="rId32"/>
    <p:sldId id="930" r:id="rId33"/>
    <p:sldId id="1005" r:id="rId34"/>
    <p:sldId id="526" r:id="rId35"/>
    <p:sldId id="1006" r:id="rId36"/>
  </p:sldIdLst>
  <p:sldSz cx="9144000" cy="6858000" type="screen4x3"/>
  <p:notesSz cx="6858000" cy="9144000"/>
  <p:embeddedFontLst>
    <p:embeddedFont>
      <p:font typeface="Aharoni" panose="02010803020104030203" pitchFamily="2" charset="-79"/>
      <p:bold r:id="rId37"/>
    </p:embeddedFont>
    <p:embeddedFont>
      <p:font typeface="Calibri" panose="020F0502020204030204" pitchFamily="34" charset="0"/>
      <p:regular r:id="rId38"/>
      <p:bold r:id="rId39"/>
      <p:italic r:id="rId40"/>
      <p:boldItalic r:id="rId41"/>
    </p:embeddedFont>
    <p:embeddedFont>
      <p:font typeface="Cupertino" panose="020B0604020202020204"/>
      <p:regular r:id="rId42"/>
      <p:italic r:id="rId43"/>
    </p:embeddedFont>
    <p:embeddedFont>
      <p:font typeface="Verdana" panose="020B0604030504040204" pitchFamily="34" charset="0"/>
      <p:regular r:id="rId44"/>
      <p:bold r:id="rId45"/>
      <p:italic r:id="rId46"/>
      <p:boldItalic r:id="rId47"/>
    </p:embeddedFont>
    <p:embeddedFont>
      <p:font typeface="Nadianne" panose="03020902050305070206" pitchFamily="66" charset="0"/>
      <p:bold r:id="rId48"/>
    </p:embeddedFont>
    <p:embeddedFont>
      <p:font typeface="Bertram CE" panose="04020905020D02060204" pitchFamily="82" charset="0"/>
      <p:regular r:id="rId49"/>
    </p:embeddedFont>
    <p:embeddedFont>
      <p:font typeface="Arial Black" panose="020B0A04020102020204" pitchFamily="34" charset="0"/>
      <p:bold r:id="rId50"/>
    </p:embeddedFont>
    <p:embeddedFont>
      <p:font typeface="Kristen ITC" panose="03050502040202030202" pitchFamily="66" charset="0"/>
      <p:regular r:id="rId51"/>
    </p:embeddedFont>
  </p:embeddedFontLst>
  <p:defaultTex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2lfzgkG9DA4XNnWVAgmBJQ==" hashData="qZFNcIvC6VV7ZW0DByzwNpmTVU8="/>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p:kiosk/>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86E0A"/>
    <a:srgbClr val="996633"/>
    <a:srgbClr val="008000"/>
    <a:srgbClr val="336600"/>
    <a:srgbClr val="C0C0C0"/>
    <a:srgbClr val="66FF33"/>
    <a:srgbClr val="33CC33"/>
    <a:srgbClr val="006600"/>
    <a:srgbClr val="082FAA"/>
    <a:srgbClr val="F4750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976" autoAdjust="0"/>
    <p:restoredTop sz="94660"/>
  </p:normalViewPr>
  <p:slideViewPr>
    <p:cSldViewPr>
      <p:cViewPr>
        <p:scale>
          <a:sx n="100" d="100"/>
          <a:sy n="100" d="100"/>
        </p:scale>
        <p:origin x="-84" y="-288"/>
      </p:cViewPr>
      <p:guideLst>
        <p:guide orient="horz" pos="2160"/>
        <p:guide pos="2880"/>
      </p:guideLst>
    </p:cSldViewPr>
  </p:slideViewPr>
  <p:notesTextViewPr>
    <p:cViewPr>
      <p:scale>
        <a:sx n="1" d="1"/>
        <a:sy n="1" d="1"/>
      </p:scale>
      <p:origin x="0" y="0"/>
    </p:cViewPr>
  </p:notesTextViewPr>
  <p:sorterViewPr>
    <p:cViewPr>
      <p:scale>
        <a:sx n="60" d="100"/>
        <a:sy n="6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font" Target="fonts/font3.fntdata"/><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font" Target="fonts/font6.fntdata"/><Relationship Id="rId47" Type="http://schemas.openxmlformats.org/officeDocument/2006/relationships/font" Target="fonts/font11.fntdata"/><Relationship Id="rId50" Type="http://schemas.openxmlformats.org/officeDocument/2006/relationships/font" Target="fonts/font14.fntdata"/><Relationship Id="rId55" Type="http://schemas.openxmlformats.org/officeDocument/2006/relationships/tableStyles" Target="tableStyles.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font" Target="fonts/font2.fntdata"/><Relationship Id="rId46" Type="http://schemas.openxmlformats.org/officeDocument/2006/relationships/font" Target="fonts/font10.fntdata"/><Relationship Id="rId2" Type="http://schemas.openxmlformats.org/officeDocument/2006/relationships/slideMaster" Target="slideMasters/slideMaster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slide" Target="slides/slide23.xml"/><Relationship Id="rId41" Type="http://schemas.openxmlformats.org/officeDocument/2006/relationships/font" Target="fonts/font5.fntdata"/><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font" Target="fonts/font1.fntdata"/><Relationship Id="rId40" Type="http://schemas.openxmlformats.org/officeDocument/2006/relationships/font" Target="fonts/font4.fntdata"/><Relationship Id="rId45" Type="http://schemas.openxmlformats.org/officeDocument/2006/relationships/font" Target="fonts/font9.fntdata"/><Relationship Id="rId53" Type="http://schemas.openxmlformats.org/officeDocument/2006/relationships/viewProps" Target="viewProps.xml"/><Relationship Id="rId5" Type="http://schemas.openxmlformats.org/officeDocument/2006/relationships/slideMaster" Target="slideMasters/slideMaster5.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font" Target="fonts/font13.fntdata"/><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4" Type="http://schemas.openxmlformats.org/officeDocument/2006/relationships/font" Target="fonts/font8.fntdata"/><Relationship Id="rId52" Type="http://schemas.openxmlformats.org/officeDocument/2006/relationships/presProps" Target="presProps.xml"/><Relationship Id="rId4" Type="http://schemas.openxmlformats.org/officeDocument/2006/relationships/slideMaster" Target="slideMasters/slideMaster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font" Target="fonts/font7.fntdata"/><Relationship Id="rId48" Type="http://schemas.openxmlformats.org/officeDocument/2006/relationships/font" Target="fonts/font12.fntdata"/><Relationship Id="rId8" Type="http://schemas.openxmlformats.org/officeDocument/2006/relationships/slide" Target="slides/slide2.xml"/><Relationship Id="rId51" Type="http://schemas.openxmlformats.org/officeDocument/2006/relationships/font" Target="fonts/font15.fntdata"/><Relationship Id="rId3" Type="http://schemas.openxmlformats.org/officeDocument/2006/relationships/slideMaster" Target="slideMasters/slideMaster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sk-SK" smtClean="0"/>
              <a:t>Upravte štýly predlohy textu</a:t>
            </a:r>
            <a:endParaRPr lang="sk-SK"/>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sk-SK" smtClean="0"/>
              <a:t>Upravte štýl predlohy podnadpisov</a:t>
            </a:r>
            <a:endParaRPr lang="sk-SK"/>
          </a:p>
        </p:txBody>
      </p:sp>
      <p:sp>
        <p:nvSpPr>
          <p:cNvPr id="4" name="Zástupný symbol dátumu 3"/>
          <p:cNvSpPr>
            <a:spLocks noGrp="1"/>
          </p:cNvSpPr>
          <p:nvPr>
            <p:ph type="dt" sz="half" idx="10"/>
          </p:nvPr>
        </p:nvSpPr>
        <p:spPr/>
        <p:txBody>
          <a:bodyPr/>
          <a:lstStyle>
            <a:lvl1pPr>
              <a:defRPr/>
            </a:lvl1pPr>
          </a:lstStyle>
          <a:p>
            <a:pPr>
              <a:defRPr/>
            </a:pPr>
            <a:fld id="{03B7D888-88DC-4D8B-A67A-5B6D3F96F506}" type="datetime1">
              <a:rPr lang="sk-SK">
                <a:solidFill>
                  <a:prstClr val="black">
                    <a:tint val="75000"/>
                  </a:prstClr>
                </a:solidFill>
              </a:rPr>
              <a:pPr>
                <a:defRPr/>
              </a:pPr>
              <a:t>22. 3. 2016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lvl1pPr>
              <a:defRPr/>
            </a:lvl1pPr>
          </a:lstStyle>
          <a:p>
            <a:pPr>
              <a:defRPr/>
            </a:pPr>
            <a:fld id="{CF9B941E-0137-4379-B316-B7218B2CA1CE}"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727832359"/>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obsahu 2"/>
          <p:cNvSpPr>
            <a:spLocks noGrp="1"/>
          </p:cNvSpPr>
          <p:nvPr>
            <p:ph idx="1"/>
          </p:nvPr>
        </p:nvSpPr>
        <p:spPr/>
        <p:txBody>
          <a:body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lvl1pPr>
              <a:defRPr/>
            </a:lvl1pPr>
          </a:lstStyle>
          <a:p>
            <a:pPr>
              <a:defRPr/>
            </a:pPr>
            <a:fld id="{5864945D-533E-4DE4-A3E0-9E11942311B8}" type="datetime1">
              <a:rPr lang="sk-SK">
                <a:solidFill>
                  <a:prstClr val="black">
                    <a:tint val="75000"/>
                  </a:prstClr>
                </a:solidFill>
              </a:rPr>
              <a:pPr>
                <a:defRPr/>
              </a:pPr>
              <a:t>22. 3. 2016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lvl1pPr>
              <a:defRPr/>
            </a:lvl1pPr>
          </a:lstStyle>
          <a:p>
            <a:pPr>
              <a:defRPr/>
            </a:pPr>
            <a:fld id="{C3C47834-ACD4-476A-B148-57BAA02296E2}"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4142166725"/>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sk-SK" smtClean="0"/>
              <a:t>Upravte štýly predlohy textu</a:t>
            </a:r>
            <a:endParaRPr lang="sk-SK"/>
          </a:p>
        </p:txBody>
      </p:sp>
      <p:sp>
        <p:nvSpPr>
          <p:cNvPr id="3" name="Zástupný symbol textu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sk-SK" smtClean="0"/>
              <a:t>Upravte štýl predlohy textu.</a:t>
            </a:r>
          </a:p>
        </p:txBody>
      </p:sp>
      <p:sp>
        <p:nvSpPr>
          <p:cNvPr id="4" name="Zástupný symbol dátumu 3"/>
          <p:cNvSpPr>
            <a:spLocks noGrp="1"/>
          </p:cNvSpPr>
          <p:nvPr>
            <p:ph type="dt" sz="half" idx="10"/>
          </p:nvPr>
        </p:nvSpPr>
        <p:spPr/>
        <p:txBody>
          <a:bodyPr/>
          <a:lstStyle>
            <a:lvl1pPr>
              <a:defRPr/>
            </a:lvl1pPr>
          </a:lstStyle>
          <a:p>
            <a:pPr>
              <a:defRPr/>
            </a:pPr>
            <a:fld id="{E729DBEB-3C60-478D-A391-72693C0E4E41}" type="datetime1">
              <a:rPr lang="sk-SK">
                <a:solidFill>
                  <a:prstClr val="black">
                    <a:tint val="75000"/>
                  </a:prstClr>
                </a:solidFill>
              </a:rPr>
              <a:pPr>
                <a:defRPr/>
              </a:pPr>
              <a:t>22. 3. 2016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lvl1pPr>
              <a:defRPr/>
            </a:lvl1pPr>
          </a:lstStyle>
          <a:p>
            <a:pPr>
              <a:defRPr/>
            </a:pPr>
            <a:fld id="{75F70AB7-7510-4B5C-AA03-77D260493580}"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3307967487"/>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obsah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obsah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dátumu 3"/>
          <p:cNvSpPr>
            <a:spLocks noGrp="1"/>
          </p:cNvSpPr>
          <p:nvPr>
            <p:ph type="dt" sz="half" idx="10"/>
          </p:nvPr>
        </p:nvSpPr>
        <p:spPr/>
        <p:txBody>
          <a:bodyPr/>
          <a:lstStyle>
            <a:lvl1pPr>
              <a:defRPr/>
            </a:lvl1pPr>
          </a:lstStyle>
          <a:p>
            <a:pPr>
              <a:defRPr/>
            </a:pPr>
            <a:fld id="{32603ADC-80EC-4DB7-B1F3-D465C57A7DB7}" type="datetime1">
              <a:rPr lang="sk-SK">
                <a:solidFill>
                  <a:prstClr val="black">
                    <a:tint val="75000"/>
                  </a:prstClr>
                </a:solidFill>
              </a:rPr>
              <a:pPr>
                <a:defRPr/>
              </a:pPr>
              <a:t>22. 3. 2016</a:t>
            </a:fld>
            <a:endParaRPr lang="sk-SK">
              <a:solidFill>
                <a:prstClr val="black">
                  <a:tint val="75000"/>
                </a:prstClr>
              </a:solidFill>
            </a:endParaRPr>
          </a:p>
        </p:txBody>
      </p:sp>
      <p:sp>
        <p:nvSpPr>
          <p:cNvPr id="6"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7" name="Zástupný symbol čísla snímky 5"/>
          <p:cNvSpPr>
            <a:spLocks noGrp="1"/>
          </p:cNvSpPr>
          <p:nvPr>
            <p:ph type="sldNum" sz="quarter" idx="12"/>
          </p:nvPr>
        </p:nvSpPr>
        <p:spPr/>
        <p:txBody>
          <a:bodyPr/>
          <a:lstStyle>
            <a:lvl1pPr>
              <a:defRPr/>
            </a:lvl1pPr>
          </a:lstStyle>
          <a:p>
            <a:pPr>
              <a:defRPr/>
            </a:pPr>
            <a:fld id="{0942C168-C45A-4705-9BB9-779F2544DC1B}"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1668781484"/>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sk-SK" smtClean="0"/>
              <a:t>Upravte štýly predlohy textu</a:t>
            </a:r>
            <a:endParaRPr lang="sk-SK"/>
          </a:p>
        </p:txBody>
      </p:sp>
      <p:sp>
        <p:nvSpPr>
          <p:cNvPr id="3" name="Zástupný symbol text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4" name="Zástupný symbol obsah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text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6" name="Zástupný symbol obsah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7" name="Zástupný symbol dátumu 3"/>
          <p:cNvSpPr>
            <a:spLocks noGrp="1"/>
          </p:cNvSpPr>
          <p:nvPr>
            <p:ph type="dt" sz="half" idx="10"/>
          </p:nvPr>
        </p:nvSpPr>
        <p:spPr/>
        <p:txBody>
          <a:bodyPr/>
          <a:lstStyle>
            <a:lvl1pPr>
              <a:defRPr/>
            </a:lvl1pPr>
          </a:lstStyle>
          <a:p>
            <a:pPr>
              <a:defRPr/>
            </a:pPr>
            <a:fld id="{1C53FE2A-5CD1-48CE-B735-CDBD27FFCDAE}" type="datetime1">
              <a:rPr lang="sk-SK">
                <a:solidFill>
                  <a:prstClr val="black">
                    <a:tint val="75000"/>
                  </a:prstClr>
                </a:solidFill>
              </a:rPr>
              <a:pPr>
                <a:defRPr/>
              </a:pPr>
              <a:t>22. 3. 2016</a:t>
            </a:fld>
            <a:endParaRPr lang="sk-SK">
              <a:solidFill>
                <a:prstClr val="black">
                  <a:tint val="75000"/>
                </a:prstClr>
              </a:solidFill>
            </a:endParaRPr>
          </a:p>
        </p:txBody>
      </p:sp>
      <p:sp>
        <p:nvSpPr>
          <p:cNvPr id="8"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9" name="Zástupný symbol čísla snímky 5"/>
          <p:cNvSpPr>
            <a:spLocks noGrp="1"/>
          </p:cNvSpPr>
          <p:nvPr>
            <p:ph type="sldNum" sz="quarter" idx="12"/>
          </p:nvPr>
        </p:nvSpPr>
        <p:spPr/>
        <p:txBody>
          <a:bodyPr/>
          <a:lstStyle>
            <a:lvl1pPr>
              <a:defRPr/>
            </a:lvl1pPr>
          </a:lstStyle>
          <a:p>
            <a:pPr>
              <a:defRPr/>
            </a:pPr>
            <a:fld id="{4BB2BC42-FB2D-4257-BC78-1977AFDC568A}"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949198552"/>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dátumu 3"/>
          <p:cNvSpPr>
            <a:spLocks noGrp="1"/>
          </p:cNvSpPr>
          <p:nvPr>
            <p:ph type="dt" sz="half" idx="10"/>
          </p:nvPr>
        </p:nvSpPr>
        <p:spPr/>
        <p:txBody>
          <a:bodyPr/>
          <a:lstStyle>
            <a:lvl1pPr>
              <a:defRPr/>
            </a:lvl1pPr>
          </a:lstStyle>
          <a:p>
            <a:pPr>
              <a:defRPr/>
            </a:pPr>
            <a:fld id="{3B388215-3BE4-4DE3-B895-2BD11EC6FA1B}" type="datetime1">
              <a:rPr lang="sk-SK">
                <a:solidFill>
                  <a:prstClr val="black">
                    <a:tint val="75000"/>
                  </a:prstClr>
                </a:solidFill>
              </a:rPr>
              <a:pPr>
                <a:defRPr/>
              </a:pPr>
              <a:t>22. 3. 2016</a:t>
            </a:fld>
            <a:endParaRPr lang="sk-SK">
              <a:solidFill>
                <a:prstClr val="black">
                  <a:tint val="75000"/>
                </a:prstClr>
              </a:solidFill>
            </a:endParaRPr>
          </a:p>
        </p:txBody>
      </p:sp>
      <p:sp>
        <p:nvSpPr>
          <p:cNvPr id="4"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5" name="Zástupný symbol čísla snímky 5"/>
          <p:cNvSpPr>
            <a:spLocks noGrp="1"/>
          </p:cNvSpPr>
          <p:nvPr>
            <p:ph type="sldNum" sz="quarter" idx="12"/>
          </p:nvPr>
        </p:nvSpPr>
        <p:spPr/>
        <p:txBody>
          <a:bodyPr/>
          <a:lstStyle>
            <a:lvl1pPr>
              <a:defRPr/>
            </a:lvl1pPr>
          </a:lstStyle>
          <a:p>
            <a:pPr>
              <a:defRPr/>
            </a:pPr>
            <a:fld id="{3CEB7CC8-C1EE-450B-A9AD-EFDD56BD1B7E}"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4253659432"/>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Prázdna">
    <p:spTree>
      <p:nvGrpSpPr>
        <p:cNvPr id="1" name=""/>
        <p:cNvGrpSpPr/>
        <p:nvPr/>
      </p:nvGrpSpPr>
      <p:grpSpPr>
        <a:xfrm>
          <a:off x="0" y="0"/>
          <a:ext cx="0" cy="0"/>
          <a:chOff x="0" y="0"/>
          <a:chExt cx="0" cy="0"/>
        </a:xfrm>
      </p:grpSpPr>
      <p:sp>
        <p:nvSpPr>
          <p:cNvPr id="2" name="Zástupný symbol dátumu 3"/>
          <p:cNvSpPr>
            <a:spLocks noGrp="1"/>
          </p:cNvSpPr>
          <p:nvPr>
            <p:ph type="dt" sz="half" idx="10"/>
          </p:nvPr>
        </p:nvSpPr>
        <p:spPr/>
        <p:txBody>
          <a:bodyPr/>
          <a:lstStyle>
            <a:lvl1pPr>
              <a:defRPr/>
            </a:lvl1pPr>
          </a:lstStyle>
          <a:p>
            <a:pPr>
              <a:defRPr/>
            </a:pPr>
            <a:fld id="{510D4440-9037-49FC-B2C6-89428C186CD8}" type="datetime1">
              <a:rPr lang="sk-SK">
                <a:solidFill>
                  <a:prstClr val="black">
                    <a:tint val="75000"/>
                  </a:prstClr>
                </a:solidFill>
              </a:rPr>
              <a:pPr>
                <a:defRPr/>
              </a:pPr>
              <a:t>22. 3. 2016</a:t>
            </a:fld>
            <a:endParaRPr lang="sk-SK">
              <a:solidFill>
                <a:prstClr val="black">
                  <a:tint val="75000"/>
                </a:prstClr>
              </a:solidFill>
            </a:endParaRPr>
          </a:p>
        </p:txBody>
      </p:sp>
      <p:sp>
        <p:nvSpPr>
          <p:cNvPr id="3"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4" name="Zástupný symbol čísla snímky 5"/>
          <p:cNvSpPr>
            <a:spLocks noGrp="1"/>
          </p:cNvSpPr>
          <p:nvPr>
            <p:ph type="sldNum" sz="quarter" idx="12"/>
          </p:nvPr>
        </p:nvSpPr>
        <p:spPr/>
        <p:txBody>
          <a:bodyPr/>
          <a:lstStyle>
            <a:lvl1pPr>
              <a:defRPr/>
            </a:lvl1pPr>
          </a:lstStyle>
          <a:p>
            <a:pPr>
              <a:defRPr/>
            </a:pPr>
            <a:fld id="{44C890C8-1668-482B-96F4-073FE70CB729}"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2851063438"/>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sk-SK" smtClean="0"/>
              <a:t>Upravte štýly predlohy textu</a:t>
            </a:r>
            <a:endParaRPr lang="sk-SK"/>
          </a:p>
        </p:txBody>
      </p:sp>
      <p:sp>
        <p:nvSpPr>
          <p:cNvPr id="3" name="Zástupný symbol obsah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text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3"/>
          <p:cNvSpPr>
            <a:spLocks noGrp="1"/>
          </p:cNvSpPr>
          <p:nvPr>
            <p:ph type="dt" sz="half" idx="10"/>
          </p:nvPr>
        </p:nvSpPr>
        <p:spPr/>
        <p:txBody>
          <a:bodyPr/>
          <a:lstStyle>
            <a:lvl1pPr>
              <a:defRPr/>
            </a:lvl1pPr>
          </a:lstStyle>
          <a:p>
            <a:pPr>
              <a:defRPr/>
            </a:pPr>
            <a:fld id="{2BD491A2-C8EA-4AA1-9AA3-A211EF1A05FB}" type="datetime1">
              <a:rPr lang="sk-SK">
                <a:solidFill>
                  <a:prstClr val="black">
                    <a:tint val="75000"/>
                  </a:prstClr>
                </a:solidFill>
              </a:rPr>
              <a:pPr>
                <a:defRPr/>
              </a:pPr>
              <a:t>22. 3. 2016</a:t>
            </a:fld>
            <a:endParaRPr lang="sk-SK">
              <a:solidFill>
                <a:prstClr val="black">
                  <a:tint val="75000"/>
                </a:prstClr>
              </a:solidFill>
            </a:endParaRPr>
          </a:p>
        </p:txBody>
      </p:sp>
      <p:sp>
        <p:nvSpPr>
          <p:cNvPr id="6"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7" name="Zástupný symbol čísla snímky 5"/>
          <p:cNvSpPr>
            <a:spLocks noGrp="1"/>
          </p:cNvSpPr>
          <p:nvPr>
            <p:ph type="sldNum" sz="quarter" idx="12"/>
          </p:nvPr>
        </p:nvSpPr>
        <p:spPr/>
        <p:txBody>
          <a:bodyPr/>
          <a:lstStyle>
            <a:lvl1pPr>
              <a:defRPr/>
            </a:lvl1pPr>
          </a:lstStyle>
          <a:p>
            <a:pPr>
              <a:defRPr/>
            </a:pPr>
            <a:fld id="{25FFB33A-7DFC-45B8-A521-1A824EBC3991}"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3368633366"/>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sk-SK" smtClean="0"/>
              <a:t>Upravte štýly predlohy textu</a:t>
            </a:r>
            <a:endParaRPr lang="sk-SK"/>
          </a:p>
        </p:txBody>
      </p:sp>
      <p:sp>
        <p:nvSpPr>
          <p:cNvPr id="3" name="Zástupný symbol obrázka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sk-SK" noProof="0" smtClean="0"/>
          </a:p>
        </p:txBody>
      </p:sp>
      <p:sp>
        <p:nvSpPr>
          <p:cNvPr id="4" name="Zástupný symbol text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3"/>
          <p:cNvSpPr>
            <a:spLocks noGrp="1"/>
          </p:cNvSpPr>
          <p:nvPr>
            <p:ph type="dt" sz="half" idx="10"/>
          </p:nvPr>
        </p:nvSpPr>
        <p:spPr/>
        <p:txBody>
          <a:bodyPr/>
          <a:lstStyle>
            <a:lvl1pPr>
              <a:defRPr/>
            </a:lvl1pPr>
          </a:lstStyle>
          <a:p>
            <a:pPr>
              <a:defRPr/>
            </a:pPr>
            <a:fld id="{8D8F4B7C-D962-4F92-BCF6-1694B5376546}" type="datetime1">
              <a:rPr lang="sk-SK">
                <a:solidFill>
                  <a:prstClr val="black">
                    <a:tint val="75000"/>
                  </a:prstClr>
                </a:solidFill>
              </a:rPr>
              <a:pPr>
                <a:defRPr/>
              </a:pPr>
              <a:t>22. 3. 2016</a:t>
            </a:fld>
            <a:endParaRPr lang="sk-SK">
              <a:solidFill>
                <a:prstClr val="black">
                  <a:tint val="75000"/>
                </a:prstClr>
              </a:solidFill>
            </a:endParaRPr>
          </a:p>
        </p:txBody>
      </p:sp>
      <p:sp>
        <p:nvSpPr>
          <p:cNvPr id="6"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7" name="Zástupný symbol čísla snímky 5"/>
          <p:cNvSpPr>
            <a:spLocks noGrp="1"/>
          </p:cNvSpPr>
          <p:nvPr>
            <p:ph type="sldNum" sz="quarter" idx="12"/>
          </p:nvPr>
        </p:nvSpPr>
        <p:spPr/>
        <p:txBody>
          <a:bodyPr/>
          <a:lstStyle>
            <a:lvl1pPr>
              <a:defRPr/>
            </a:lvl1pPr>
          </a:lstStyle>
          <a:p>
            <a:pPr>
              <a:defRPr/>
            </a:pPr>
            <a:fld id="{17766CA8-E718-425D-AD2A-69D8BF2BE78F}"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1146592930"/>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zvislého textu 2"/>
          <p:cNvSpPr>
            <a:spLocks noGrp="1"/>
          </p:cNvSpPr>
          <p:nvPr>
            <p:ph type="body" orient="vert" idx="1"/>
          </p:nvPr>
        </p:nvSpPr>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lvl1pPr>
              <a:defRPr/>
            </a:lvl1pPr>
          </a:lstStyle>
          <a:p>
            <a:pPr>
              <a:defRPr/>
            </a:pPr>
            <a:fld id="{C0986E95-5B52-41FF-AD1C-A87CDB6BF0FF}" type="datetime1">
              <a:rPr lang="sk-SK">
                <a:solidFill>
                  <a:prstClr val="black">
                    <a:tint val="75000"/>
                  </a:prstClr>
                </a:solidFill>
              </a:rPr>
              <a:pPr>
                <a:defRPr/>
              </a:pPr>
              <a:t>22. 3. 2016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lvl1pPr>
              <a:defRPr/>
            </a:lvl1pPr>
          </a:lstStyle>
          <a:p>
            <a:pPr>
              <a:defRPr/>
            </a:pPr>
            <a:fld id="{C407FBC9-CD7D-44F5-8D4E-A1C2DF3EFA03}"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3699261849"/>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6629400" y="274638"/>
            <a:ext cx="2057400" cy="5851525"/>
          </a:xfrm>
        </p:spPr>
        <p:txBody>
          <a:bodyPr vert="eaVert"/>
          <a:lstStyle/>
          <a:p>
            <a:r>
              <a:rPr lang="sk-SK" smtClean="0"/>
              <a:t>Upravte štýly predlohy textu</a:t>
            </a:r>
            <a:endParaRPr lang="sk-SK"/>
          </a:p>
        </p:txBody>
      </p:sp>
      <p:sp>
        <p:nvSpPr>
          <p:cNvPr id="3" name="Zástupný symbol zvislého textu 2"/>
          <p:cNvSpPr>
            <a:spLocks noGrp="1"/>
          </p:cNvSpPr>
          <p:nvPr>
            <p:ph type="body" orient="vert" idx="1"/>
          </p:nvPr>
        </p:nvSpPr>
        <p:spPr>
          <a:xfrm>
            <a:off x="457200" y="274638"/>
            <a:ext cx="6019800" cy="5851525"/>
          </a:xfrm>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lvl1pPr>
              <a:defRPr/>
            </a:lvl1pPr>
          </a:lstStyle>
          <a:p>
            <a:pPr>
              <a:defRPr/>
            </a:pPr>
            <a:fld id="{2506F025-BEAD-40D6-8A5B-9E59CD4049E7}" type="datetime1">
              <a:rPr lang="sk-SK">
                <a:solidFill>
                  <a:prstClr val="black">
                    <a:tint val="75000"/>
                  </a:prstClr>
                </a:solidFill>
              </a:rPr>
              <a:pPr>
                <a:defRPr/>
              </a:pPr>
              <a:t>22. 3. 2016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lvl1pPr>
              <a:defRPr/>
            </a:lvl1pPr>
          </a:lstStyle>
          <a:p>
            <a:pPr>
              <a:defRPr/>
            </a:pPr>
            <a:fld id="{D41657FA-1CD3-4672-A295-DC723BC1D7C7}"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4189420597"/>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sk-SK" smtClean="0"/>
              <a:t>Upravte štýly predlohy textu</a:t>
            </a:r>
            <a:endParaRPr lang="sk-SK"/>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sk-SK" smtClean="0"/>
              <a:t>Upravte štýl predlohy podnadpisov</a:t>
            </a:r>
            <a:endParaRPr lang="sk-SK"/>
          </a:p>
        </p:txBody>
      </p:sp>
      <p:sp>
        <p:nvSpPr>
          <p:cNvPr id="4" name="Zástupný symbol dátumu 3"/>
          <p:cNvSpPr>
            <a:spLocks noGrp="1"/>
          </p:cNvSpPr>
          <p:nvPr>
            <p:ph type="dt" sz="half" idx="10"/>
          </p:nvPr>
        </p:nvSpPr>
        <p:spPr/>
        <p:txBody>
          <a:bodyPr/>
          <a:lstStyle/>
          <a:p>
            <a:fld id="{61C51198-1298-4250-989F-9F45A9C36FF1}" type="datetimeFigureOut">
              <a:rPr lang="sk-SK" smtClean="0">
                <a:solidFill>
                  <a:prstClr val="black">
                    <a:tint val="75000"/>
                  </a:prstClr>
                </a:solidFill>
              </a:rPr>
              <a:pPr/>
              <a:t>22. 3. 2016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2981997484"/>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obsahu 2"/>
          <p:cNvSpPr>
            <a:spLocks noGrp="1"/>
          </p:cNvSpPr>
          <p:nvPr>
            <p:ph idx="1"/>
          </p:nvPr>
        </p:nvSpPr>
        <p:spPr/>
        <p:txBody>
          <a:body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p>
            <a:fld id="{61C51198-1298-4250-989F-9F45A9C36FF1}" type="datetimeFigureOut">
              <a:rPr lang="sk-SK" smtClean="0">
                <a:solidFill>
                  <a:prstClr val="black">
                    <a:tint val="75000"/>
                  </a:prstClr>
                </a:solidFill>
              </a:rPr>
              <a:pPr/>
              <a:t>22. 3. 2016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487819151"/>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sk-SK" smtClean="0"/>
              <a:t>Upravte štýly predlohy textu</a:t>
            </a:r>
            <a:endParaRPr lang="sk-SK"/>
          </a:p>
        </p:txBody>
      </p:sp>
      <p:sp>
        <p:nvSpPr>
          <p:cNvPr id="3" name="Zástupný symbol textu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sk-SK" smtClean="0"/>
              <a:t>Upravte štýl predlohy textu.</a:t>
            </a:r>
          </a:p>
        </p:txBody>
      </p:sp>
      <p:sp>
        <p:nvSpPr>
          <p:cNvPr id="4" name="Zástupný symbol dátumu 3"/>
          <p:cNvSpPr>
            <a:spLocks noGrp="1"/>
          </p:cNvSpPr>
          <p:nvPr>
            <p:ph type="dt" sz="half" idx="10"/>
          </p:nvPr>
        </p:nvSpPr>
        <p:spPr/>
        <p:txBody>
          <a:bodyPr/>
          <a:lstStyle/>
          <a:p>
            <a:fld id="{61C51198-1298-4250-989F-9F45A9C36FF1}" type="datetimeFigureOut">
              <a:rPr lang="sk-SK" smtClean="0">
                <a:solidFill>
                  <a:prstClr val="black">
                    <a:tint val="75000"/>
                  </a:prstClr>
                </a:solidFill>
              </a:rPr>
              <a:pPr/>
              <a:t>22. 3. 2016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3311318142"/>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obsah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obsah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dátumu 4"/>
          <p:cNvSpPr>
            <a:spLocks noGrp="1"/>
          </p:cNvSpPr>
          <p:nvPr>
            <p:ph type="dt" sz="half" idx="10"/>
          </p:nvPr>
        </p:nvSpPr>
        <p:spPr/>
        <p:txBody>
          <a:bodyPr/>
          <a:lstStyle/>
          <a:p>
            <a:fld id="{61C51198-1298-4250-989F-9F45A9C36FF1}" type="datetimeFigureOut">
              <a:rPr lang="sk-SK" smtClean="0">
                <a:solidFill>
                  <a:prstClr val="black">
                    <a:tint val="75000"/>
                  </a:prstClr>
                </a:solidFill>
              </a:rPr>
              <a:pPr/>
              <a:t>22. 3. 2016</a:t>
            </a:fld>
            <a:endParaRPr lang="sk-SK">
              <a:solidFill>
                <a:prstClr val="black">
                  <a:tint val="75000"/>
                </a:prstClr>
              </a:solidFill>
            </a:endParaRPr>
          </a:p>
        </p:txBody>
      </p:sp>
      <p:sp>
        <p:nvSpPr>
          <p:cNvPr id="6" name="Zástupný symbol päty 5"/>
          <p:cNvSpPr>
            <a:spLocks noGrp="1"/>
          </p:cNvSpPr>
          <p:nvPr>
            <p:ph type="ftr" sz="quarter" idx="11"/>
          </p:nvPr>
        </p:nvSpPr>
        <p:spPr/>
        <p:txBody>
          <a:bodyPr/>
          <a:lstStyle/>
          <a:p>
            <a:endParaRPr lang="sk-SK">
              <a:solidFill>
                <a:prstClr val="black">
                  <a:tint val="75000"/>
                </a:prstClr>
              </a:solidFill>
            </a:endParaRPr>
          </a:p>
        </p:txBody>
      </p:sp>
      <p:sp>
        <p:nvSpPr>
          <p:cNvPr id="7" name="Zástupný symbol čísla snímky 6"/>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114867778"/>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sk-SK" smtClean="0"/>
              <a:t>Upravte štýly predlohy textu</a:t>
            </a:r>
            <a:endParaRPr lang="sk-SK"/>
          </a:p>
        </p:txBody>
      </p:sp>
      <p:sp>
        <p:nvSpPr>
          <p:cNvPr id="3" name="Zástupný symbol text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4" name="Zástupný symbol obsah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text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6" name="Zástupný symbol obsah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7" name="Zástupný symbol dátumu 6"/>
          <p:cNvSpPr>
            <a:spLocks noGrp="1"/>
          </p:cNvSpPr>
          <p:nvPr>
            <p:ph type="dt" sz="half" idx="10"/>
          </p:nvPr>
        </p:nvSpPr>
        <p:spPr/>
        <p:txBody>
          <a:bodyPr/>
          <a:lstStyle/>
          <a:p>
            <a:fld id="{61C51198-1298-4250-989F-9F45A9C36FF1}" type="datetimeFigureOut">
              <a:rPr lang="sk-SK" smtClean="0">
                <a:solidFill>
                  <a:prstClr val="black">
                    <a:tint val="75000"/>
                  </a:prstClr>
                </a:solidFill>
              </a:rPr>
              <a:pPr/>
              <a:t>22. 3. 2016</a:t>
            </a:fld>
            <a:endParaRPr lang="sk-SK">
              <a:solidFill>
                <a:prstClr val="black">
                  <a:tint val="75000"/>
                </a:prstClr>
              </a:solidFill>
            </a:endParaRPr>
          </a:p>
        </p:txBody>
      </p:sp>
      <p:sp>
        <p:nvSpPr>
          <p:cNvPr id="8" name="Zástupný symbol päty 7"/>
          <p:cNvSpPr>
            <a:spLocks noGrp="1"/>
          </p:cNvSpPr>
          <p:nvPr>
            <p:ph type="ftr" sz="quarter" idx="11"/>
          </p:nvPr>
        </p:nvSpPr>
        <p:spPr/>
        <p:txBody>
          <a:bodyPr/>
          <a:lstStyle/>
          <a:p>
            <a:endParaRPr lang="sk-SK">
              <a:solidFill>
                <a:prstClr val="black">
                  <a:tint val="75000"/>
                </a:prstClr>
              </a:solidFill>
            </a:endParaRPr>
          </a:p>
        </p:txBody>
      </p:sp>
      <p:sp>
        <p:nvSpPr>
          <p:cNvPr id="9" name="Zástupný symbol čísla snímky 8"/>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2493595261"/>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dátumu 2"/>
          <p:cNvSpPr>
            <a:spLocks noGrp="1"/>
          </p:cNvSpPr>
          <p:nvPr>
            <p:ph type="dt" sz="half" idx="10"/>
          </p:nvPr>
        </p:nvSpPr>
        <p:spPr/>
        <p:txBody>
          <a:bodyPr/>
          <a:lstStyle/>
          <a:p>
            <a:fld id="{61C51198-1298-4250-989F-9F45A9C36FF1}" type="datetimeFigureOut">
              <a:rPr lang="sk-SK" smtClean="0">
                <a:solidFill>
                  <a:prstClr val="black">
                    <a:tint val="75000"/>
                  </a:prstClr>
                </a:solidFill>
              </a:rPr>
              <a:pPr/>
              <a:t>22. 3. 2016</a:t>
            </a:fld>
            <a:endParaRPr lang="sk-SK">
              <a:solidFill>
                <a:prstClr val="black">
                  <a:tint val="75000"/>
                </a:prstClr>
              </a:solidFill>
            </a:endParaRPr>
          </a:p>
        </p:txBody>
      </p:sp>
      <p:sp>
        <p:nvSpPr>
          <p:cNvPr id="4" name="Zástupný symbol päty 3"/>
          <p:cNvSpPr>
            <a:spLocks noGrp="1"/>
          </p:cNvSpPr>
          <p:nvPr>
            <p:ph type="ftr" sz="quarter" idx="11"/>
          </p:nvPr>
        </p:nvSpPr>
        <p:spPr/>
        <p:txBody>
          <a:bodyPr/>
          <a:lstStyle/>
          <a:p>
            <a:endParaRPr lang="sk-SK">
              <a:solidFill>
                <a:prstClr val="black">
                  <a:tint val="75000"/>
                </a:prstClr>
              </a:solidFill>
            </a:endParaRPr>
          </a:p>
        </p:txBody>
      </p:sp>
      <p:sp>
        <p:nvSpPr>
          <p:cNvPr id="5" name="Zástupný symbol čísla snímky 4"/>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4257946943"/>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Prázdna">
    <p:spTree>
      <p:nvGrpSpPr>
        <p:cNvPr id="1" name=""/>
        <p:cNvGrpSpPr/>
        <p:nvPr/>
      </p:nvGrpSpPr>
      <p:grpSpPr>
        <a:xfrm>
          <a:off x="0" y="0"/>
          <a:ext cx="0" cy="0"/>
          <a:chOff x="0" y="0"/>
          <a:chExt cx="0" cy="0"/>
        </a:xfrm>
      </p:grpSpPr>
      <p:sp>
        <p:nvSpPr>
          <p:cNvPr id="2" name="Zástupný symbol dátumu 1"/>
          <p:cNvSpPr>
            <a:spLocks noGrp="1"/>
          </p:cNvSpPr>
          <p:nvPr>
            <p:ph type="dt" sz="half" idx="10"/>
          </p:nvPr>
        </p:nvSpPr>
        <p:spPr/>
        <p:txBody>
          <a:bodyPr/>
          <a:lstStyle/>
          <a:p>
            <a:fld id="{61C51198-1298-4250-989F-9F45A9C36FF1}" type="datetimeFigureOut">
              <a:rPr lang="sk-SK" smtClean="0">
                <a:solidFill>
                  <a:prstClr val="black">
                    <a:tint val="75000"/>
                  </a:prstClr>
                </a:solidFill>
              </a:rPr>
              <a:pPr/>
              <a:t>22. 3. 2016</a:t>
            </a:fld>
            <a:endParaRPr lang="sk-SK">
              <a:solidFill>
                <a:prstClr val="black">
                  <a:tint val="75000"/>
                </a:prstClr>
              </a:solidFill>
            </a:endParaRPr>
          </a:p>
        </p:txBody>
      </p:sp>
      <p:sp>
        <p:nvSpPr>
          <p:cNvPr id="3" name="Zástupný symbol päty 2"/>
          <p:cNvSpPr>
            <a:spLocks noGrp="1"/>
          </p:cNvSpPr>
          <p:nvPr>
            <p:ph type="ftr" sz="quarter" idx="11"/>
          </p:nvPr>
        </p:nvSpPr>
        <p:spPr/>
        <p:txBody>
          <a:bodyPr/>
          <a:lstStyle/>
          <a:p>
            <a:endParaRPr lang="sk-SK">
              <a:solidFill>
                <a:prstClr val="black">
                  <a:tint val="75000"/>
                </a:prstClr>
              </a:solidFill>
            </a:endParaRPr>
          </a:p>
        </p:txBody>
      </p:sp>
      <p:sp>
        <p:nvSpPr>
          <p:cNvPr id="4" name="Zástupný symbol čísla snímky 3"/>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1121968068"/>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sk-SK" smtClean="0"/>
              <a:t>Upravte štýly predlohy textu</a:t>
            </a:r>
            <a:endParaRPr lang="sk-SK"/>
          </a:p>
        </p:txBody>
      </p:sp>
      <p:sp>
        <p:nvSpPr>
          <p:cNvPr id="3" name="Zástupný symbol obsah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text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4"/>
          <p:cNvSpPr>
            <a:spLocks noGrp="1"/>
          </p:cNvSpPr>
          <p:nvPr>
            <p:ph type="dt" sz="half" idx="10"/>
          </p:nvPr>
        </p:nvSpPr>
        <p:spPr/>
        <p:txBody>
          <a:bodyPr/>
          <a:lstStyle/>
          <a:p>
            <a:fld id="{61C51198-1298-4250-989F-9F45A9C36FF1}" type="datetimeFigureOut">
              <a:rPr lang="sk-SK" smtClean="0">
                <a:solidFill>
                  <a:prstClr val="black">
                    <a:tint val="75000"/>
                  </a:prstClr>
                </a:solidFill>
              </a:rPr>
              <a:pPr/>
              <a:t>22. 3. 2016</a:t>
            </a:fld>
            <a:endParaRPr lang="sk-SK">
              <a:solidFill>
                <a:prstClr val="black">
                  <a:tint val="75000"/>
                </a:prstClr>
              </a:solidFill>
            </a:endParaRPr>
          </a:p>
        </p:txBody>
      </p:sp>
      <p:sp>
        <p:nvSpPr>
          <p:cNvPr id="6" name="Zástupný symbol päty 5"/>
          <p:cNvSpPr>
            <a:spLocks noGrp="1"/>
          </p:cNvSpPr>
          <p:nvPr>
            <p:ph type="ftr" sz="quarter" idx="11"/>
          </p:nvPr>
        </p:nvSpPr>
        <p:spPr/>
        <p:txBody>
          <a:bodyPr/>
          <a:lstStyle/>
          <a:p>
            <a:endParaRPr lang="sk-SK">
              <a:solidFill>
                <a:prstClr val="black">
                  <a:tint val="75000"/>
                </a:prstClr>
              </a:solidFill>
            </a:endParaRPr>
          </a:p>
        </p:txBody>
      </p:sp>
      <p:sp>
        <p:nvSpPr>
          <p:cNvPr id="7" name="Zástupný symbol čísla snímky 6"/>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3914853957"/>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sk-SK" smtClean="0"/>
              <a:t>Upravte štýly predlohy textu</a:t>
            </a:r>
            <a:endParaRPr lang="sk-SK"/>
          </a:p>
        </p:txBody>
      </p:sp>
      <p:sp>
        <p:nvSpPr>
          <p:cNvPr id="3" name="Zástupný symbol obrázka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sk-SK"/>
          </a:p>
        </p:txBody>
      </p:sp>
      <p:sp>
        <p:nvSpPr>
          <p:cNvPr id="4" name="Zástupný symbol text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4"/>
          <p:cNvSpPr>
            <a:spLocks noGrp="1"/>
          </p:cNvSpPr>
          <p:nvPr>
            <p:ph type="dt" sz="half" idx="10"/>
          </p:nvPr>
        </p:nvSpPr>
        <p:spPr/>
        <p:txBody>
          <a:bodyPr/>
          <a:lstStyle/>
          <a:p>
            <a:fld id="{61C51198-1298-4250-989F-9F45A9C36FF1}" type="datetimeFigureOut">
              <a:rPr lang="sk-SK" smtClean="0">
                <a:solidFill>
                  <a:prstClr val="black">
                    <a:tint val="75000"/>
                  </a:prstClr>
                </a:solidFill>
              </a:rPr>
              <a:pPr/>
              <a:t>22. 3. 2016</a:t>
            </a:fld>
            <a:endParaRPr lang="sk-SK">
              <a:solidFill>
                <a:prstClr val="black">
                  <a:tint val="75000"/>
                </a:prstClr>
              </a:solidFill>
            </a:endParaRPr>
          </a:p>
        </p:txBody>
      </p:sp>
      <p:sp>
        <p:nvSpPr>
          <p:cNvPr id="6" name="Zástupný symbol päty 5"/>
          <p:cNvSpPr>
            <a:spLocks noGrp="1"/>
          </p:cNvSpPr>
          <p:nvPr>
            <p:ph type="ftr" sz="quarter" idx="11"/>
          </p:nvPr>
        </p:nvSpPr>
        <p:spPr/>
        <p:txBody>
          <a:bodyPr/>
          <a:lstStyle/>
          <a:p>
            <a:endParaRPr lang="sk-SK">
              <a:solidFill>
                <a:prstClr val="black">
                  <a:tint val="75000"/>
                </a:prstClr>
              </a:solidFill>
            </a:endParaRPr>
          </a:p>
        </p:txBody>
      </p:sp>
      <p:sp>
        <p:nvSpPr>
          <p:cNvPr id="7" name="Zástupný symbol čísla snímky 6"/>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1381501818"/>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zvislého textu 2"/>
          <p:cNvSpPr>
            <a:spLocks noGrp="1"/>
          </p:cNvSpPr>
          <p:nvPr>
            <p:ph type="body" orient="vert" idx="1"/>
          </p:nvPr>
        </p:nvSpPr>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p>
            <a:fld id="{61C51198-1298-4250-989F-9F45A9C36FF1}" type="datetimeFigureOut">
              <a:rPr lang="sk-SK" smtClean="0">
                <a:solidFill>
                  <a:prstClr val="black">
                    <a:tint val="75000"/>
                  </a:prstClr>
                </a:solidFill>
              </a:rPr>
              <a:pPr/>
              <a:t>22. 3. 2016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2754520046"/>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6629400" y="274638"/>
            <a:ext cx="2057400" cy="5851525"/>
          </a:xfrm>
        </p:spPr>
        <p:txBody>
          <a:bodyPr vert="eaVert"/>
          <a:lstStyle/>
          <a:p>
            <a:r>
              <a:rPr lang="sk-SK" smtClean="0"/>
              <a:t>Upravte štýly predlohy textu</a:t>
            </a:r>
            <a:endParaRPr lang="sk-SK"/>
          </a:p>
        </p:txBody>
      </p:sp>
      <p:sp>
        <p:nvSpPr>
          <p:cNvPr id="3" name="Zástupný symbol zvislého textu 2"/>
          <p:cNvSpPr>
            <a:spLocks noGrp="1"/>
          </p:cNvSpPr>
          <p:nvPr>
            <p:ph type="body" orient="vert" idx="1"/>
          </p:nvPr>
        </p:nvSpPr>
        <p:spPr>
          <a:xfrm>
            <a:off x="457200" y="274638"/>
            <a:ext cx="6019800" cy="5851525"/>
          </a:xfrm>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p>
            <a:fld id="{61C51198-1298-4250-989F-9F45A9C36FF1}" type="datetimeFigureOut">
              <a:rPr lang="sk-SK" smtClean="0">
                <a:solidFill>
                  <a:prstClr val="black">
                    <a:tint val="75000"/>
                  </a:prstClr>
                </a:solidFill>
              </a:rPr>
              <a:pPr/>
              <a:t>22. 3. 2016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254786541"/>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sk-SK" smtClean="0"/>
              <a:t>Upravte štýly predlohy textu</a:t>
            </a:r>
            <a:endParaRPr lang="sk-SK"/>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sk-SK" smtClean="0"/>
              <a:t>Upravte štýl predlohy podnadpisov</a:t>
            </a:r>
            <a:endParaRPr lang="sk-SK"/>
          </a:p>
        </p:txBody>
      </p:sp>
      <p:sp>
        <p:nvSpPr>
          <p:cNvPr id="4" name="Zástupný symbol dátumu 3"/>
          <p:cNvSpPr>
            <a:spLocks noGrp="1"/>
          </p:cNvSpPr>
          <p:nvPr>
            <p:ph type="dt" sz="half" idx="10"/>
          </p:nvPr>
        </p:nvSpPr>
        <p:spPr/>
        <p:txBody>
          <a:bodyPr/>
          <a:lstStyle/>
          <a:p>
            <a:fld id="{61C51198-1298-4250-989F-9F45A9C36FF1}" type="datetimeFigureOut">
              <a:rPr lang="sk-SK" smtClean="0">
                <a:solidFill>
                  <a:prstClr val="black">
                    <a:tint val="75000"/>
                  </a:prstClr>
                </a:solidFill>
              </a:rPr>
              <a:pPr/>
              <a:t>22. 3. 2016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2278871968"/>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obsahu 2"/>
          <p:cNvSpPr>
            <a:spLocks noGrp="1"/>
          </p:cNvSpPr>
          <p:nvPr>
            <p:ph idx="1"/>
          </p:nvPr>
        </p:nvSpPr>
        <p:spPr/>
        <p:txBody>
          <a:body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p>
            <a:fld id="{61C51198-1298-4250-989F-9F45A9C36FF1}" type="datetimeFigureOut">
              <a:rPr lang="sk-SK" smtClean="0">
                <a:solidFill>
                  <a:prstClr val="black">
                    <a:tint val="75000"/>
                  </a:prstClr>
                </a:solidFill>
              </a:rPr>
              <a:pPr/>
              <a:t>22. 3. 2016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2493257536"/>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sk-SK" smtClean="0"/>
              <a:t>Upravte štýly predlohy textu</a:t>
            </a:r>
            <a:endParaRPr lang="sk-SK"/>
          </a:p>
        </p:txBody>
      </p:sp>
      <p:sp>
        <p:nvSpPr>
          <p:cNvPr id="3" name="Zástupný symbol textu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sk-SK" smtClean="0"/>
              <a:t>Upravte štýl predlohy textu.</a:t>
            </a:r>
          </a:p>
        </p:txBody>
      </p:sp>
      <p:sp>
        <p:nvSpPr>
          <p:cNvPr id="4" name="Zástupný symbol dátumu 3"/>
          <p:cNvSpPr>
            <a:spLocks noGrp="1"/>
          </p:cNvSpPr>
          <p:nvPr>
            <p:ph type="dt" sz="half" idx="10"/>
          </p:nvPr>
        </p:nvSpPr>
        <p:spPr/>
        <p:txBody>
          <a:bodyPr/>
          <a:lstStyle/>
          <a:p>
            <a:fld id="{61C51198-1298-4250-989F-9F45A9C36FF1}" type="datetimeFigureOut">
              <a:rPr lang="sk-SK" smtClean="0">
                <a:solidFill>
                  <a:prstClr val="black">
                    <a:tint val="75000"/>
                  </a:prstClr>
                </a:solidFill>
              </a:rPr>
              <a:pPr/>
              <a:t>22. 3. 2016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118102364"/>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obsah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obsah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dátumu 4"/>
          <p:cNvSpPr>
            <a:spLocks noGrp="1"/>
          </p:cNvSpPr>
          <p:nvPr>
            <p:ph type="dt" sz="half" idx="10"/>
          </p:nvPr>
        </p:nvSpPr>
        <p:spPr/>
        <p:txBody>
          <a:bodyPr/>
          <a:lstStyle/>
          <a:p>
            <a:fld id="{61C51198-1298-4250-989F-9F45A9C36FF1}" type="datetimeFigureOut">
              <a:rPr lang="sk-SK" smtClean="0">
                <a:solidFill>
                  <a:prstClr val="black">
                    <a:tint val="75000"/>
                  </a:prstClr>
                </a:solidFill>
              </a:rPr>
              <a:pPr/>
              <a:t>22. 3. 2016</a:t>
            </a:fld>
            <a:endParaRPr lang="sk-SK">
              <a:solidFill>
                <a:prstClr val="black">
                  <a:tint val="75000"/>
                </a:prstClr>
              </a:solidFill>
            </a:endParaRPr>
          </a:p>
        </p:txBody>
      </p:sp>
      <p:sp>
        <p:nvSpPr>
          <p:cNvPr id="6" name="Zástupný symbol päty 5"/>
          <p:cNvSpPr>
            <a:spLocks noGrp="1"/>
          </p:cNvSpPr>
          <p:nvPr>
            <p:ph type="ftr" sz="quarter" idx="11"/>
          </p:nvPr>
        </p:nvSpPr>
        <p:spPr/>
        <p:txBody>
          <a:bodyPr/>
          <a:lstStyle/>
          <a:p>
            <a:endParaRPr lang="sk-SK">
              <a:solidFill>
                <a:prstClr val="black">
                  <a:tint val="75000"/>
                </a:prstClr>
              </a:solidFill>
            </a:endParaRPr>
          </a:p>
        </p:txBody>
      </p:sp>
      <p:sp>
        <p:nvSpPr>
          <p:cNvPr id="7" name="Zástupný symbol čísla snímky 6"/>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1427516415"/>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sk-SK" smtClean="0"/>
              <a:t>Upravte štýly predlohy textu</a:t>
            </a:r>
            <a:endParaRPr lang="sk-SK"/>
          </a:p>
        </p:txBody>
      </p:sp>
      <p:sp>
        <p:nvSpPr>
          <p:cNvPr id="3" name="Zástupný symbol text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4" name="Zástupný symbol obsah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text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6" name="Zástupný symbol obsah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7" name="Zástupný symbol dátumu 6"/>
          <p:cNvSpPr>
            <a:spLocks noGrp="1"/>
          </p:cNvSpPr>
          <p:nvPr>
            <p:ph type="dt" sz="half" idx="10"/>
          </p:nvPr>
        </p:nvSpPr>
        <p:spPr/>
        <p:txBody>
          <a:bodyPr/>
          <a:lstStyle/>
          <a:p>
            <a:fld id="{61C51198-1298-4250-989F-9F45A9C36FF1}" type="datetimeFigureOut">
              <a:rPr lang="sk-SK" smtClean="0">
                <a:solidFill>
                  <a:prstClr val="black">
                    <a:tint val="75000"/>
                  </a:prstClr>
                </a:solidFill>
              </a:rPr>
              <a:pPr/>
              <a:t>22. 3. 2016</a:t>
            </a:fld>
            <a:endParaRPr lang="sk-SK">
              <a:solidFill>
                <a:prstClr val="black">
                  <a:tint val="75000"/>
                </a:prstClr>
              </a:solidFill>
            </a:endParaRPr>
          </a:p>
        </p:txBody>
      </p:sp>
      <p:sp>
        <p:nvSpPr>
          <p:cNvPr id="8" name="Zástupný symbol päty 7"/>
          <p:cNvSpPr>
            <a:spLocks noGrp="1"/>
          </p:cNvSpPr>
          <p:nvPr>
            <p:ph type="ftr" sz="quarter" idx="11"/>
          </p:nvPr>
        </p:nvSpPr>
        <p:spPr/>
        <p:txBody>
          <a:bodyPr/>
          <a:lstStyle/>
          <a:p>
            <a:endParaRPr lang="sk-SK">
              <a:solidFill>
                <a:prstClr val="black">
                  <a:tint val="75000"/>
                </a:prstClr>
              </a:solidFill>
            </a:endParaRPr>
          </a:p>
        </p:txBody>
      </p:sp>
      <p:sp>
        <p:nvSpPr>
          <p:cNvPr id="9" name="Zástupný symbol čísla snímky 8"/>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4239769926"/>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dátumu 2"/>
          <p:cNvSpPr>
            <a:spLocks noGrp="1"/>
          </p:cNvSpPr>
          <p:nvPr>
            <p:ph type="dt" sz="half" idx="10"/>
          </p:nvPr>
        </p:nvSpPr>
        <p:spPr/>
        <p:txBody>
          <a:bodyPr/>
          <a:lstStyle/>
          <a:p>
            <a:fld id="{61C51198-1298-4250-989F-9F45A9C36FF1}" type="datetimeFigureOut">
              <a:rPr lang="sk-SK" smtClean="0">
                <a:solidFill>
                  <a:prstClr val="black">
                    <a:tint val="75000"/>
                  </a:prstClr>
                </a:solidFill>
              </a:rPr>
              <a:pPr/>
              <a:t>22. 3. 2016</a:t>
            </a:fld>
            <a:endParaRPr lang="sk-SK">
              <a:solidFill>
                <a:prstClr val="black">
                  <a:tint val="75000"/>
                </a:prstClr>
              </a:solidFill>
            </a:endParaRPr>
          </a:p>
        </p:txBody>
      </p:sp>
      <p:sp>
        <p:nvSpPr>
          <p:cNvPr id="4" name="Zástupný symbol päty 3"/>
          <p:cNvSpPr>
            <a:spLocks noGrp="1"/>
          </p:cNvSpPr>
          <p:nvPr>
            <p:ph type="ftr" sz="quarter" idx="11"/>
          </p:nvPr>
        </p:nvSpPr>
        <p:spPr/>
        <p:txBody>
          <a:bodyPr/>
          <a:lstStyle/>
          <a:p>
            <a:endParaRPr lang="sk-SK">
              <a:solidFill>
                <a:prstClr val="black">
                  <a:tint val="75000"/>
                </a:prstClr>
              </a:solidFill>
            </a:endParaRPr>
          </a:p>
        </p:txBody>
      </p:sp>
      <p:sp>
        <p:nvSpPr>
          <p:cNvPr id="5" name="Zástupný symbol čísla snímky 4"/>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847222950"/>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blank" preserve="1">
  <p:cSld name="Prázdna">
    <p:spTree>
      <p:nvGrpSpPr>
        <p:cNvPr id="1" name=""/>
        <p:cNvGrpSpPr/>
        <p:nvPr/>
      </p:nvGrpSpPr>
      <p:grpSpPr>
        <a:xfrm>
          <a:off x="0" y="0"/>
          <a:ext cx="0" cy="0"/>
          <a:chOff x="0" y="0"/>
          <a:chExt cx="0" cy="0"/>
        </a:xfrm>
      </p:grpSpPr>
      <p:sp>
        <p:nvSpPr>
          <p:cNvPr id="2" name="Zástupný symbol dátumu 1"/>
          <p:cNvSpPr>
            <a:spLocks noGrp="1"/>
          </p:cNvSpPr>
          <p:nvPr>
            <p:ph type="dt" sz="half" idx="10"/>
          </p:nvPr>
        </p:nvSpPr>
        <p:spPr/>
        <p:txBody>
          <a:bodyPr/>
          <a:lstStyle/>
          <a:p>
            <a:fld id="{61C51198-1298-4250-989F-9F45A9C36FF1}" type="datetimeFigureOut">
              <a:rPr lang="sk-SK" smtClean="0">
                <a:solidFill>
                  <a:prstClr val="black">
                    <a:tint val="75000"/>
                  </a:prstClr>
                </a:solidFill>
              </a:rPr>
              <a:pPr/>
              <a:t>22. 3. 2016</a:t>
            </a:fld>
            <a:endParaRPr lang="sk-SK">
              <a:solidFill>
                <a:prstClr val="black">
                  <a:tint val="75000"/>
                </a:prstClr>
              </a:solidFill>
            </a:endParaRPr>
          </a:p>
        </p:txBody>
      </p:sp>
      <p:sp>
        <p:nvSpPr>
          <p:cNvPr id="3" name="Zástupný symbol päty 2"/>
          <p:cNvSpPr>
            <a:spLocks noGrp="1"/>
          </p:cNvSpPr>
          <p:nvPr>
            <p:ph type="ftr" sz="quarter" idx="11"/>
          </p:nvPr>
        </p:nvSpPr>
        <p:spPr/>
        <p:txBody>
          <a:bodyPr/>
          <a:lstStyle/>
          <a:p>
            <a:endParaRPr lang="sk-SK">
              <a:solidFill>
                <a:prstClr val="black">
                  <a:tint val="75000"/>
                </a:prstClr>
              </a:solidFill>
            </a:endParaRPr>
          </a:p>
        </p:txBody>
      </p:sp>
      <p:sp>
        <p:nvSpPr>
          <p:cNvPr id="4" name="Zástupný symbol čísla snímky 3"/>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606417461"/>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sk-SK" smtClean="0"/>
              <a:t>Upravte štýly predlohy textu</a:t>
            </a:r>
            <a:endParaRPr lang="sk-SK"/>
          </a:p>
        </p:txBody>
      </p:sp>
      <p:sp>
        <p:nvSpPr>
          <p:cNvPr id="3" name="Zástupný symbol obsah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text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4"/>
          <p:cNvSpPr>
            <a:spLocks noGrp="1"/>
          </p:cNvSpPr>
          <p:nvPr>
            <p:ph type="dt" sz="half" idx="10"/>
          </p:nvPr>
        </p:nvSpPr>
        <p:spPr/>
        <p:txBody>
          <a:bodyPr/>
          <a:lstStyle/>
          <a:p>
            <a:fld id="{61C51198-1298-4250-989F-9F45A9C36FF1}" type="datetimeFigureOut">
              <a:rPr lang="sk-SK" smtClean="0">
                <a:solidFill>
                  <a:prstClr val="black">
                    <a:tint val="75000"/>
                  </a:prstClr>
                </a:solidFill>
              </a:rPr>
              <a:pPr/>
              <a:t>22. 3. 2016</a:t>
            </a:fld>
            <a:endParaRPr lang="sk-SK">
              <a:solidFill>
                <a:prstClr val="black">
                  <a:tint val="75000"/>
                </a:prstClr>
              </a:solidFill>
            </a:endParaRPr>
          </a:p>
        </p:txBody>
      </p:sp>
      <p:sp>
        <p:nvSpPr>
          <p:cNvPr id="6" name="Zástupný symbol päty 5"/>
          <p:cNvSpPr>
            <a:spLocks noGrp="1"/>
          </p:cNvSpPr>
          <p:nvPr>
            <p:ph type="ftr" sz="quarter" idx="11"/>
          </p:nvPr>
        </p:nvSpPr>
        <p:spPr/>
        <p:txBody>
          <a:bodyPr/>
          <a:lstStyle/>
          <a:p>
            <a:endParaRPr lang="sk-SK">
              <a:solidFill>
                <a:prstClr val="black">
                  <a:tint val="75000"/>
                </a:prstClr>
              </a:solidFill>
            </a:endParaRPr>
          </a:p>
        </p:txBody>
      </p:sp>
      <p:sp>
        <p:nvSpPr>
          <p:cNvPr id="7" name="Zástupný symbol čísla snímky 6"/>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3950385830"/>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sk-SK" smtClean="0"/>
              <a:t>Upravte štýly predlohy textu</a:t>
            </a:r>
            <a:endParaRPr lang="sk-SK"/>
          </a:p>
        </p:txBody>
      </p:sp>
      <p:sp>
        <p:nvSpPr>
          <p:cNvPr id="3" name="Zástupný symbol obrázka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sk-SK"/>
          </a:p>
        </p:txBody>
      </p:sp>
      <p:sp>
        <p:nvSpPr>
          <p:cNvPr id="4" name="Zástupný symbol text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4"/>
          <p:cNvSpPr>
            <a:spLocks noGrp="1"/>
          </p:cNvSpPr>
          <p:nvPr>
            <p:ph type="dt" sz="half" idx="10"/>
          </p:nvPr>
        </p:nvSpPr>
        <p:spPr/>
        <p:txBody>
          <a:bodyPr/>
          <a:lstStyle/>
          <a:p>
            <a:fld id="{61C51198-1298-4250-989F-9F45A9C36FF1}" type="datetimeFigureOut">
              <a:rPr lang="sk-SK" smtClean="0">
                <a:solidFill>
                  <a:prstClr val="black">
                    <a:tint val="75000"/>
                  </a:prstClr>
                </a:solidFill>
              </a:rPr>
              <a:pPr/>
              <a:t>22. 3. 2016</a:t>
            </a:fld>
            <a:endParaRPr lang="sk-SK">
              <a:solidFill>
                <a:prstClr val="black">
                  <a:tint val="75000"/>
                </a:prstClr>
              </a:solidFill>
            </a:endParaRPr>
          </a:p>
        </p:txBody>
      </p:sp>
      <p:sp>
        <p:nvSpPr>
          <p:cNvPr id="6" name="Zástupný symbol päty 5"/>
          <p:cNvSpPr>
            <a:spLocks noGrp="1"/>
          </p:cNvSpPr>
          <p:nvPr>
            <p:ph type="ftr" sz="quarter" idx="11"/>
          </p:nvPr>
        </p:nvSpPr>
        <p:spPr/>
        <p:txBody>
          <a:bodyPr/>
          <a:lstStyle/>
          <a:p>
            <a:endParaRPr lang="sk-SK">
              <a:solidFill>
                <a:prstClr val="black">
                  <a:tint val="75000"/>
                </a:prstClr>
              </a:solidFill>
            </a:endParaRPr>
          </a:p>
        </p:txBody>
      </p:sp>
      <p:sp>
        <p:nvSpPr>
          <p:cNvPr id="7" name="Zástupný symbol čísla snímky 6"/>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3493974744"/>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zvislého textu 2"/>
          <p:cNvSpPr>
            <a:spLocks noGrp="1"/>
          </p:cNvSpPr>
          <p:nvPr>
            <p:ph type="body" orient="vert" idx="1"/>
          </p:nvPr>
        </p:nvSpPr>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p>
            <a:fld id="{61C51198-1298-4250-989F-9F45A9C36FF1}" type="datetimeFigureOut">
              <a:rPr lang="sk-SK" smtClean="0">
                <a:solidFill>
                  <a:prstClr val="black">
                    <a:tint val="75000"/>
                  </a:prstClr>
                </a:solidFill>
              </a:rPr>
              <a:pPr/>
              <a:t>22. 3. 2016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91922208"/>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6629400" y="274638"/>
            <a:ext cx="2057400" cy="5851525"/>
          </a:xfrm>
        </p:spPr>
        <p:txBody>
          <a:bodyPr vert="eaVert"/>
          <a:lstStyle/>
          <a:p>
            <a:r>
              <a:rPr lang="sk-SK" smtClean="0"/>
              <a:t>Upravte štýly predlohy textu</a:t>
            </a:r>
            <a:endParaRPr lang="sk-SK"/>
          </a:p>
        </p:txBody>
      </p:sp>
      <p:sp>
        <p:nvSpPr>
          <p:cNvPr id="3" name="Zástupný symbol zvislého textu 2"/>
          <p:cNvSpPr>
            <a:spLocks noGrp="1"/>
          </p:cNvSpPr>
          <p:nvPr>
            <p:ph type="body" orient="vert" idx="1"/>
          </p:nvPr>
        </p:nvSpPr>
        <p:spPr>
          <a:xfrm>
            <a:off x="457200" y="274638"/>
            <a:ext cx="6019800" cy="5851525"/>
          </a:xfrm>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p>
            <a:fld id="{61C51198-1298-4250-989F-9F45A9C36FF1}" type="datetimeFigureOut">
              <a:rPr lang="sk-SK" smtClean="0">
                <a:solidFill>
                  <a:prstClr val="black">
                    <a:tint val="75000"/>
                  </a:prstClr>
                </a:solidFill>
              </a:rPr>
              <a:pPr/>
              <a:t>22. 3. 2016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4186506049"/>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sk-SK" smtClean="0"/>
              <a:t>Upravte štýly predlohy textu</a:t>
            </a:r>
            <a:endParaRPr lang="sk-SK"/>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sk-SK" smtClean="0"/>
              <a:t>Upravte štýl predlohy podnadpisov</a:t>
            </a:r>
            <a:endParaRPr lang="sk-SK"/>
          </a:p>
        </p:txBody>
      </p:sp>
      <p:sp>
        <p:nvSpPr>
          <p:cNvPr id="4" name="Zástupný symbol dátumu 3"/>
          <p:cNvSpPr>
            <a:spLocks noGrp="1"/>
          </p:cNvSpPr>
          <p:nvPr>
            <p:ph type="dt" sz="half" idx="10"/>
          </p:nvPr>
        </p:nvSpPr>
        <p:spPr/>
        <p:txBody>
          <a:bodyPr/>
          <a:lstStyle/>
          <a:p>
            <a:fld id="{EC2E20CB-D028-4F7C-9226-4D60828C6E0E}" type="datetimeFigureOut">
              <a:rPr lang="sk-SK" smtClean="0">
                <a:solidFill>
                  <a:prstClr val="black">
                    <a:tint val="75000"/>
                  </a:prstClr>
                </a:solidFill>
              </a:rPr>
              <a:pPr/>
              <a:t>22. 3. 2016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E76FEB48-5FC4-401C-992D-B28528745846}"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2767823940"/>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obsahu 2"/>
          <p:cNvSpPr>
            <a:spLocks noGrp="1"/>
          </p:cNvSpPr>
          <p:nvPr>
            <p:ph idx="1"/>
          </p:nvPr>
        </p:nvSpPr>
        <p:spPr/>
        <p:txBody>
          <a:body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p>
            <a:fld id="{EC2E20CB-D028-4F7C-9226-4D60828C6E0E}" type="datetimeFigureOut">
              <a:rPr lang="sk-SK" smtClean="0">
                <a:solidFill>
                  <a:prstClr val="black">
                    <a:tint val="75000"/>
                  </a:prstClr>
                </a:solidFill>
              </a:rPr>
              <a:pPr/>
              <a:t>22. 3. 2016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E76FEB48-5FC4-401C-992D-B28528745846}"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922326219"/>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sk-SK" smtClean="0"/>
              <a:t>Upravte štýly predlohy textu</a:t>
            </a:r>
            <a:endParaRPr lang="sk-SK"/>
          </a:p>
        </p:txBody>
      </p:sp>
      <p:sp>
        <p:nvSpPr>
          <p:cNvPr id="3" name="Zástupný symbol textu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sk-SK" smtClean="0"/>
              <a:t>Upravte štýl predlohy textu.</a:t>
            </a:r>
          </a:p>
        </p:txBody>
      </p:sp>
      <p:sp>
        <p:nvSpPr>
          <p:cNvPr id="4" name="Zástupný symbol dátumu 3"/>
          <p:cNvSpPr>
            <a:spLocks noGrp="1"/>
          </p:cNvSpPr>
          <p:nvPr>
            <p:ph type="dt" sz="half" idx="10"/>
          </p:nvPr>
        </p:nvSpPr>
        <p:spPr/>
        <p:txBody>
          <a:bodyPr/>
          <a:lstStyle/>
          <a:p>
            <a:fld id="{EC2E20CB-D028-4F7C-9226-4D60828C6E0E}" type="datetimeFigureOut">
              <a:rPr lang="sk-SK" smtClean="0">
                <a:solidFill>
                  <a:prstClr val="black">
                    <a:tint val="75000"/>
                  </a:prstClr>
                </a:solidFill>
              </a:rPr>
              <a:pPr/>
              <a:t>22. 3. 2016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E76FEB48-5FC4-401C-992D-B28528745846}"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1096006853"/>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obsah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obsah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dátumu 4"/>
          <p:cNvSpPr>
            <a:spLocks noGrp="1"/>
          </p:cNvSpPr>
          <p:nvPr>
            <p:ph type="dt" sz="half" idx="10"/>
          </p:nvPr>
        </p:nvSpPr>
        <p:spPr/>
        <p:txBody>
          <a:bodyPr/>
          <a:lstStyle/>
          <a:p>
            <a:fld id="{EC2E20CB-D028-4F7C-9226-4D60828C6E0E}" type="datetimeFigureOut">
              <a:rPr lang="sk-SK" smtClean="0">
                <a:solidFill>
                  <a:prstClr val="black">
                    <a:tint val="75000"/>
                  </a:prstClr>
                </a:solidFill>
              </a:rPr>
              <a:pPr/>
              <a:t>22. 3. 2016</a:t>
            </a:fld>
            <a:endParaRPr lang="sk-SK">
              <a:solidFill>
                <a:prstClr val="black">
                  <a:tint val="75000"/>
                </a:prstClr>
              </a:solidFill>
            </a:endParaRPr>
          </a:p>
        </p:txBody>
      </p:sp>
      <p:sp>
        <p:nvSpPr>
          <p:cNvPr id="6" name="Zástupný symbol päty 5"/>
          <p:cNvSpPr>
            <a:spLocks noGrp="1"/>
          </p:cNvSpPr>
          <p:nvPr>
            <p:ph type="ftr" sz="quarter" idx="11"/>
          </p:nvPr>
        </p:nvSpPr>
        <p:spPr/>
        <p:txBody>
          <a:bodyPr/>
          <a:lstStyle/>
          <a:p>
            <a:endParaRPr lang="sk-SK">
              <a:solidFill>
                <a:prstClr val="black">
                  <a:tint val="75000"/>
                </a:prstClr>
              </a:solidFill>
            </a:endParaRPr>
          </a:p>
        </p:txBody>
      </p:sp>
      <p:sp>
        <p:nvSpPr>
          <p:cNvPr id="7" name="Zástupný symbol čísla snímky 6"/>
          <p:cNvSpPr>
            <a:spLocks noGrp="1"/>
          </p:cNvSpPr>
          <p:nvPr>
            <p:ph type="sldNum" sz="quarter" idx="12"/>
          </p:nvPr>
        </p:nvSpPr>
        <p:spPr/>
        <p:txBody>
          <a:bodyPr/>
          <a:lstStyle/>
          <a:p>
            <a:fld id="{E76FEB48-5FC4-401C-992D-B28528745846}"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62529603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sk-SK" smtClean="0"/>
              <a:t>Upravte štýly predlohy textu</a:t>
            </a:r>
            <a:endParaRPr lang="sk-SK"/>
          </a:p>
        </p:txBody>
      </p:sp>
      <p:sp>
        <p:nvSpPr>
          <p:cNvPr id="3" name="Zástupný symbol text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4" name="Zástupný symbol obsah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text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6" name="Zástupný symbol obsah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7" name="Zástupný symbol dátumu 6"/>
          <p:cNvSpPr>
            <a:spLocks noGrp="1"/>
          </p:cNvSpPr>
          <p:nvPr>
            <p:ph type="dt" sz="half" idx="10"/>
          </p:nvPr>
        </p:nvSpPr>
        <p:spPr/>
        <p:txBody>
          <a:bodyPr/>
          <a:lstStyle/>
          <a:p>
            <a:fld id="{EC2E20CB-D028-4F7C-9226-4D60828C6E0E}" type="datetimeFigureOut">
              <a:rPr lang="sk-SK" smtClean="0">
                <a:solidFill>
                  <a:prstClr val="black">
                    <a:tint val="75000"/>
                  </a:prstClr>
                </a:solidFill>
              </a:rPr>
              <a:pPr/>
              <a:t>22. 3. 2016</a:t>
            </a:fld>
            <a:endParaRPr lang="sk-SK">
              <a:solidFill>
                <a:prstClr val="black">
                  <a:tint val="75000"/>
                </a:prstClr>
              </a:solidFill>
            </a:endParaRPr>
          </a:p>
        </p:txBody>
      </p:sp>
      <p:sp>
        <p:nvSpPr>
          <p:cNvPr id="8" name="Zástupný symbol päty 7"/>
          <p:cNvSpPr>
            <a:spLocks noGrp="1"/>
          </p:cNvSpPr>
          <p:nvPr>
            <p:ph type="ftr" sz="quarter" idx="11"/>
          </p:nvPr>
        </p:nvSpPr>
        <p:spPr/>
        <p:txBody>
          <a:bodyPr/>
          <a:lstStyle/>
          <a:p>
            <a:endParaRPr lang="sk-SK">
              <a:solidFill>
                <a:prstClr val="black">
                  <a:tint val="75000"/>
                </a:prstClr>
              </a:solidFill>
            </a:endParaRPr>
          </a:p>
        </p:txBody>
      </p:sp>
      <p:sp>
        <p:nvSpPr>
          <p:cNvPr id="9" name="Zástupný symbol čísla snímky 8"/>
          <p:cNvSpPr>
            <a:spLocks noGrp="1"/>
          </p:cNvSpPr>
          <p:nvPr>
            <p:ph type="sldNum" sz="quarter" idx="12"/>
          </p:nvPr>
        </p:nvSpPr>
        <p:spPr/>
        <p:txBody>
          <a:bodyPr/>
          <a:lstStyle/>
          <a:p>
            <a:fld id="{E76FEB48-5FC4-401C-992D-B28528745846}"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1093062026"/>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dátumu 2"/>
          <p:cNvSpPr>
            <a:spLocks noGrp="1"/>
          </p:cNvSpPr>
          <p:nvPr>
            <p:ph type="dt" sz="half" idx="10"/>
          </p:nvPr>
        </p:nvSpPr>
        <p:spPr/>
        <p:txBody>
          <a:bodyPr/>
          <a:lstStyle/>
          <a:p>
            <a:fld id="{EC2E20CB-D028-4F7C-9226-4D60828C6E0E}" type="datetimeFigureOut">
              <a:rPr lang="sk-SK" smtClean="0">
                <a:solidFill>
                  <a:prstClr val="black">
                    <a:tint val="75000"/>
                  </a:prstClr>
                </a:solidFill>
              </a:rPr>
              <a:pPr/>
              <a:t>22. 3. 2016</a:t>
            </a:fld>
            <a:endParaRPr lang="sk-SK">
              <a:solidFill>
                <a:prstClr val="black">
                  <a:tint val="75000"/>
                </a:prstClr>
              </a:solidFill>
            </a:endParaRPr>
          </a:p>
        </p:txBody>
      </p:sp>
      <p:sp>
        <p:nvSpPr>
          <p:cNvPr id="4" name="Zástupný symbol päty 3"/>
          <p:cNvSpPr>
            <a:spLocks noGrp="1"/>
          </p:cNvSpPr>
          <p:nvPr>
            <p:ph type="ftr" sz="quarter" idx="11"/>
          </p:nvPr>
        </p:nvSpPr>
        <p:spPr/>
        <p:txBody>
          <a:bodyPr/>
          <a:lstStyle/>
          <a:p>
            <a:endParaRPr lang="sk-SK">
              <a:solidFill>
                <a:prstClr val="black">
                  <a:tint val="75000"/>
                </a:prstClr>
              </a:solidFill>
            </a:endParaRPr>
          </a:p>
        </p:txBody>
      </p:sp>
      <p:sp>
        <p:nvSpPr>
          <p:cNvPr id="5" name="Zástupný symbol čísla snímky 4"/>
          <p:cNvSpPr>
            <a:spLocks noGrp="1"/>
          </p:cNvSpPr>
          <p:nvPr>
            <p:ph type="sldNum" sz="quarter" idx="12"/>
          </p:nvPr>
        </p:nvSpPr>
        <p:spPr/>
        <p:txBody>
          <a:bodyPr/>
          <a:lstStyle/>
          <a:p>
            <a:fld id="{E76FEB48-5FC4-401C-992D-B28528745846}"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4144001417"/>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blank" preserve="1">
  <p:cSld name="Prázdna">
    <p:spTree>
      <p:nvGrpSpPr>
        <p:cNvPr id="1" name=""/>
        <p:cNvGrpSpPr/>
        <p:nvPr/>
      </p:nvGrpSpPr>
      <p:grpSpPr>
        <a:xfrm>
          <a:off x="0" y="0"/>
          <a:ext cx="0" cy="0"/>
          <a:chOff x="0" y="0"/>
          <a:chExt cx="0" cy="0"/>
        </a:xfrm>
      </p:grpSpPr>
      <p:sp>
        <p:nvSpPr>
          <p:cNvPr id="2" name="Zástupný symbol dátumu 1"/>
          <p:cNvSpPr>
            <a:spLocks noGrp="1"/>
          </p:cNvSpPr>
          <p:nvPr>
            <p:ph type="dt" sz="half" idx="10"/>
          </p:nvPr>
        </p:nvSpPr>
        <p:spPr/>
        <p:txBody>
          <a:bodyPr/>
          <a:lstStyle/>
          <a:p>
            <a:fld id="{EC2E20CB-D028-4F7C-9226-4D60828C6E0E}" type="datetimeFigureOut">
              <a:rPr lang="sk-SK" smtClean="0">
                <a:solidFill>
                  <a:prstClr val="black">
                    <a:tint val="75000"/>
                  </a:prstClr>
                </a:solidFill>
              </a:rPr>
              <a:pPr/>
              <a:t>22. 3. 2016</a:t>
            </a:fld>
            <a:endParaRPr lang="sk-SK">
              <a:solidFill>
                <a:prstClr val="black">
                  <a:tint val="75000"/>
                </a:prstClr>
              </a:solidFill>
            </a:endParaRPr>
          </a:p>
        </p:txBody>
      </p:sp>
      <p:sp>
        <p:nvSpPr>
          <p:cNvPr id="3" name="Zástupný symbol päty 2"/>
          <p:cNvSpPr>
            <a:spLocks noGrp="1"/>
          </p:cNvSpPr>
          <p:nvPr>
            <p:ph type="ftr" sz="quarter" idx="11"/>
          </p:nvPr>
        </p:nvSpPr>
        <p:spPr/>
        <p:txBody>
          <a:bodyPr/>
          <a:lstStyle/>
          <a:p>
            <a:endParaRPr lang="sk-SK">
              <a:solidFill>
                <a:prstClr val="black">
                  <a:tint val="75000"/>
                </a:prstClr>
              </a:solidFill>
            </a:endParaRPr>
          </a:p>
        </p:txBody>
      </p:sp>
      <p:sp>
        <p:nvSpPr>
          <p:cNvPr id="4" name="Zástupný symbol čísla snímky 3"/>
          <p:cNvSpPr>
            <a:spLocks noGrp="1"/>
          </p:cNvSpPr>
          <p:nvPr>
            <p:ph type="sldNum" sz="quarter" idx="12"/>
          </p:nvPr>
        </p:nvSpPr>
        <p:spPr/>
        <p:txBody>
          <a:bodyPr/>
          <a:lstStyle/>
          <a:p>
            <a:fld id="{E76FEB48-5FC4-401C-992D-B28528745846}"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3092907226"/>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sk-SK" smtClean="0"/>
              <a:t>Upravte štýly predlohy textu</a:t>
            </a:r>
            <a:endParaRPr lang="sk-SK"/>
          </a:p>
        </p:txBody>
      </p:sp>
      <p:sp>
        <p:nvSpPr>
          <p:cNvPr id="3" name="Zástupný symbol obsah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text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4"/>
          <p:cNvSpPr>
            <a:spLocks noGrp="1"/>
          </p:cNvSpPr>
          <p:nvPr>
            <p:ph type="dt" sz="half" idx="10"/>
          </p:nvPr>
        </p:nvSpPr>
        <p:spPr/>
        <p:txBody>
          <a:bodyPr/>
          <a:lstStyle/>
          <a:p>
            <a:fld id="{EC2E20CB-D028-4F7C-9226-4D60828C6E0E}" type="datetimeFigureOut">
              <a:rPr lang="sk-SK" smtClean="0">
                <a:solidFill>
                  <a:prstClr val="black">
                    <a:tint val="75000"/>
                  </a:prstClr>
                </a:solidFill>
              </a:rPr>
              <a:pPr/>
              <a:t>22. 3. 2016</a:t>
            </a:fld>
            <a:endParaRPr lang="sk-SK">
              <a:solidFill>
                <a:prstClr val="black">
                  <a:tint val="75000"/>
                </a:prstClr>
              </a:solidFill>
            </a:endParaRPr>
          </a:p>
        </p:txBody>
      </p:sp>
      <p:sp>
        <p:nvSpPr>
          <p:cNvPr id="6" name="Zástupný symbol päty 5"/>
          <p:cNvSpPr>
            <a:spLocks noGrp="1"/>
          </p:cNvSpPr>
          <p:nvPr>
            <p:ph type="ftr" sz="quarter" idx="11"/>
          </p:nvPr>
        </p:nvSpPr>
        <p:spPr/>
        <p:txBody>
          <a:bodyPr/>
          <a:lstStyle/>
          <a:p>
            <a:endParaRPr lang="sk-SK">
              <a:solidFill>
                <a:prstClr val="black">
                  <a:tint val="75000"/>
                </a:prstClr>
              </a:solidFill>
            </a:endParaRPr>
          </a:p>
        </p:txBody>
      </p:sp>
      <p:sp>
        <p:nvSpPr>
          <p:cNvPr id="7" name="Zástupný symbol čísla snímky 6"/>
          <p:cNvSpPr>
            <a:spLocks noGrp="1"/>
          </p:cNvSpPr>
          <p:nvPr>
            <p:ph type="sldNum" sz="quarter" idx="12"/>
          </p:nvPr>
        </p:nvSpPr>
        <p:spPr/>
        <p:txBody>
          <a:bodyPr/>
          <a:lstStyle/>
          <a:p>
            <a:fld id="{E76FEB48-5FC4-401C-992D-B28528745846}"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1718536682"/>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sk-SK" smtClean="0"/>
              <a:t>Upravte štýly predlohy textu</a:t>
            </a:r>
            <a:endParaRPr lang="sk-SK"/>
          </a:p>
        </p:txBody>
      </p:sp>
      <p:sp>
        <p:nvSpPr>
          <p:cNvPr id="3" name="Zástupný symbol obrázka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sk-SK"/>
          </a:p>
        </p:txBody>
      </p:sp>
      <p:sp>
        <p:nvSpPr>
          <p:cNvPr id="4" name="Zástupný symbol text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4"/>
          <p:cNvSpPr>
            <a:spLocks noGrp="1"/>
          </p:cNvSpPr>
          <p:nvPr>
            <p:ph type="dt" sz="half" idx="10"/>
          </p:nvPr>
        </p:nvSpPr>
        <p:spPr/>
        <p:txBody>
          <a:bodyPr/>
          <a:lstStyle/>
          <a:p>
            <a:fld id="{EC2E20CB-D028-4F7C-9226-4D60828C6E0E}" type="datetimeFigureOut">
              <a:rPr lang="sk-SK" smtClean="0">
                <a:solidFill>
                  <a:prstClr val="black">
                    <a:tint val="75000"/>
                  </a:prstClr>
                </a:solidFill>
              </a:rPr>
              <a:pPr/>
              <a:t>22. 3. 2016</a:t>
            </a:fld>
            <a:endParaRPr lang="sk-SK">
              <a:solidFill>
                <a:prstClr val="black">
                  <a:tint val="75000"/>
                </a:prstClr>
              </a:solidFill>
            </a:endParaRPr>
          </a:p>
        </p:txBody>
      </p:sp>
      <p:sp>
        <p:nvSpPr>
          <p:cNvPr id="6" name="Zástupný symbol päty 5"/>
          <p:cNvSpPr>
            <a:spLocks noGrp="1"/>
          </p:cNvSpPr>
          <p:nvPr>
            <p:ph type="ftr" sz="quarter" idx="11"/>
          </p:nvPr>
        </p:nvSpPr>
        <p:spPr/>
        <p:txBody>
          <a:bodyPr/>
          <a:lstStyle/>
          <a:p>
            <a:endParaRPr lang="sk-SK">
              <a:solidFill>
                <a:prstClr val="black">
                  <a:tint val="75000"/>
                </a:prstClr>
              </a:solidFill>
            </a:endParaRPr>
          </a:p>
        </p:txBody>
      </p:sp>
      <p:sp>
        <p:nvSpPr>
          <p:cNvPr id="7" name="Zástupný symbol čísla snímky 6"/>
          <p:cNvSpPr>
            <a:spLocks noGrp="1"/>
          </p:cNvSpPr>
          <p:nvPr>
            <p:ph type="sldNum" sz="quarter" idx="12"/>
          </p:nvPr>
        </p:nvSpPr>
        <p:spPr/>
        <p:txBody>
          <a:bodyPr/>
          <a:lstStyle/>
          <a:p>
            <a:fld id="{E76FEB48-5FC4-401C-992D-B28528745846}"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1713478678"/>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zvislého textu 2"/>
          <p:cNvSpPr>
            <a:spLocks noGrp="1"/>
          </p:cNvSpPr>
          <p:nvPr>
            <p:ph type="body" orient="vert" idx="1"/>
          </p:nvPr>
        </p:nvSpPr>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p>
            <a:fld id="{EC2E20CB-D028-4F7C-9226-4D60828C6E0E}" type="datetimeFigureOut">
              <a:rPr lang="sk-SK" smtClean="0">
                <a:solidFill>
                  <a:prstClr val="black">
                    <a:tint val="75000"/>
                  </a:prstClr>
                </a:solidFill>
              </a:rPr>
              <a:pPr/>
              <a:t>22. 3. 2016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E76FEB48-5FC4-401C-992D-B28528745846}"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1418663048"/>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6629400" y="274638"/>
            <a:ext cx="2057400" cy="5851525"/>
          </a:xfrm>
        </p:spPr>
        <p:txBody>
          <a:bodyPr vert="eaVert"/>
          <a:lstStyle/>
          <a:p>
            <a:r>
              <a:rPr lang="sk-SK" smtClean="0"/>
              <a:t>Upravte štýly predlohy textu</a:t>
            </a:r>
            <a:endParaRPr lang="sk-SK"/>
          </a:p>
        </p:txBody>
      </p:sp>
      <p:sp>
        <p:nvSpPr>
          <p:cNvPr id="3" name="Zástupný symbol zvislého textu 2"/>
          <p:cNvSpPr>
            <a:spLocks noGrp="1"/>
          </p:cNvSpPr>
          <p:nvPr>
            <p:ph type="body" orient="vert" idx="1"/>
          </p:nvPr>
        </p:nvSpPr>
        <p:spPr>
          <a:xfrm>
            <a:off x="457200" y="274638"/>
            <a:ext cx="6019800" cy="5851525"/>
          </a:xfrm>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p>
            <a:fld id="{EC2E20CB-D028-4F7C-9226-4D60828C6E0E}" type="datetimeFigureOut">
              <a:rPr lang="sk-SK" smtClean="0">
                <a:solidFill>
                  <a:prstClr val="black">
                    <a:tint val="75000"/>
                  </a:prstClr>
                </a:solidFill>
              </a:rPr>
              <a:pPr/>
              <a:t>22. 3. 2016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E76FEB48-5FC4-401C-992D-B28528745846}"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2563146574"/>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sk-SK" smtClean="0"/>
              <a:t>Upravte štýly predlohy textu</a:t>
            </a:r>
            <a:endParaRPr lang="sk-SK"/>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sk-SK" smtClean="0"/>
              <a:t>Upravte štýl predlohy podnadpisov</a:t>
            </a:r>
            <a:endParaRPr lang="sk-SK"/>
          </a:p>
        </p:txBody>
      </p:sp>
      <p:sp>
        <p:nvSpPr>
          <p:cNvPr id="4" name="Zástupný symbol dátumu 3"/>
          <p:cNvSpPr>
            <a:spLocks noGrp="1"/>
          </p:cNvSpPr>
          <p:nvPr>
            <p:ph type="dt" sz="half" idx="10"/>
          </p:nvPr>
        </p:nvSpPr>
        <p:spPr/>
        <p:txBody>
          <a:bodyPr/>
          <a:lstStyle>
            <a:lvl1pPr>
              <a:defRPr/>
            </a:lvl1pPr>
          </a:lstStyle>
          <a:p>
            <a:pPr>
              <a:defRPr/>
            </a:pPr>
            <a:fld id="{03B7D888-88DC-4D8B-A67A-5B6D3F96F506}" type="datetime1">
              <a:rPr lang="sk-SK">
                <a:solidFill>
                  <a:prstClr val="black">
                    <a:tint val="75000"/>
                  </a:prstClr>
                </a:solidFill>
              </a:rPr>
              <a:pPr>
                <a:defRPr/>
              </a:pPr>
              <a:t>22. 3. 2016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lvl1pPr>
              <a:defRPr/>
            </a:lvl1pPr>
          </a:lstStyle>
          <a:p>
            <a:pPr>
              <a:defRPr/>
            </a:pPr>
            <a:fld id="{CF9B941E-0137-4379-B316-B7218B2CA1CE}"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1933998117"/>
      </p:ext>
    </p:extLst>
  </p:cSld>
  <p:clrMapOvr>
    <a:masterClrMapping/>
  </p:clrMapOvr>
  <p:transition spd="med" advClick="0" advTm="5000">
    <p:fade/>
  </p:transition>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obsahu 2"/>
          <p:cNvSpPr>
            <a:spLocks noGrp="1"/>
          </p:cNvSpPr>
          <p:nvPr>
            <p:ph idx="1"/>
          </p:nvPr>
        </p:nvSpPr>
        <p:spPr/>
        <p:txBody>
          <a:body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lvl1pPr>
              <a:defRPr/>
            </a:lvl1pPr>
          </a:lstStyle>
          <a:p>
            <a:pPr>
              <a:defRPr/>
            </a:pPr>
            <a:fld id="{5864945D-533E-4DE4-A3E0-9E11942311B8}" type="datetime1">
              <a:rPr lang="sk-SK">
                <a:solidFill>
                  <a:prstClr val="black">
                    <a:tint val="75000"/>
                  </a:prstClr>
                </a:solidFill>
              </a:rPr>
              <a:pPr>
                <a:defRPr/>
              </a:pPr>
              <a:t>22. 3. 2016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lvl1pPr>
              <a:defRPr/>
            </a:lvl1pPr>
          </a:lstStyle>
          <a:p>
            <a:pPr>
              <a:defRPr/>
            </a:pPr>
            <a:fld id="{C3C47834-ACD4-476A-B148-57BAA02296E2}"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2329788217"/>
      </p:ext>
    </p:extLst>
  </p:cSld>
  <p:clrMapOvr>
    <a:masterClrMapping/>
  </p:clrMapOvr>
  <p:transition spd="med" advClick="0" advTm="5000">
    <p:fade/>
  </p:transition>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sk-SK" smtClean="0"/>
              <a:t>Upravte štýly predlohy textu</a:t>
            </a:r>
            <a:endParaRPr lang="sk-SK"/>
          </a:p>
        </p:txBody>
      </p:sp>
      <p:sp>
        <p:nvSpPr>
          <p:cNvPr id="3" name="Zástupný symbol textu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sk-SK" smtClean="0"/>
              <a:t>Upravte štýl predlohy textu.</a:t>
            </a:r>
          </a:p>
        </p:txBody>
      </p:sp>
      <p:sp>
        <p:nvSpPr>
          <p:cNvPr id="4" name="Zástupný symbol dátumu 3"/>
          <p:cNvSpPr>
            <a:spLocks noGrp="1"/>
          </p:cNvSpPr>
          <p:nvPr>
            <p:ph type="dt" sz="half" idx="10"/>
          </p:nvPr>
        </p:nvSpPr>
        <p:spPr/>
        <p:txBody>
          <a:bodyPr/>
          <a:lstStyle>
            <a:lvl1pPr>
              <a:defRPr/>
            </a:lvl1pPr>
          </a:lstStyle>
          <a:p>
            <a:pPr>
              <a:defRPr/>
            </a:pPr>
            <a:fld id="{E729DBEB-3C60-478D-A391-72693C0E4E41}" type="datetime1">
              <a:rPr lang="sk-SK">
                <a:solidFill>
                  <a:prstClr val="black">
                    <a:tint val="75000"/>
                  </a:prstClr>
                </a:solidFill>
              </a:rPr>
              <a:pPr>
                <a:defRPr/>
              </a:pPr>
              <a:t>22. 3. 2016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lvl1pPr>
              <a:defRPr/>
            </a:lvl1pPr>
          </a:lstStyle>
          <a:p>
            <a:pPr>
              <a:defRPr/>
            </a:pPr>
            <a:fld id="{75F70AB7-7510-4B5C-AA03-77D260493580}"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4281870893"/>
      </p:ext>
    </p:extLst>
  </p:cSld>
  <p:clrMapOvr>
    <a:masterClrMapping/>
  </p:clrMapOvr>
  <p:transition spd="med" advClick="0" advTm="5000">
    <p:fade/>
  </p:transition>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obsah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obsah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dátumu 3"/>
          <p:cNvSpPr>
            <a:spLocks noGrp="1"/>
          </p:cNvSpPr>
          <p:nvPr>
            <p:ph type="dt" sz="half" idx="10"/>
          </p:nvPr>
        </p:nvSpPr>
        <p:spPr/>
        <p:txBody>
          <a:bodyPr/>
          <a:lstStyle>
            <a:lvl1pPr>
              <a:defRPr/>
            </a:lvl1pPr>
          </a:lstStyle>
          <a:p>
            <a:pPr>
              <a:defRPr/>
            </a:pPr>
            <a:fld id="{32603ADC-80EC-4DB7-B1F3-D465C57A7DB7}" type="datetime1">
              <a:rPr lang="sk-SK">
                <a:solidFill>
                  <a:prstClr val="black">
                    <a:tint val="75000"/>
                  </a:prstClr>
                </a:solidFill>
              </a:rPr>
              <a:pPr>
                <a:defRPr/>
              </a:pPr>
              <a:t>22. 3. 2016</a:t>
            </a:fld>
            <a:endParaRPr lang="sk-SK">
              <a:solidFill>
                <a:prstClr val="black">
                  <a:tint val="75000"/>
                </a:prstClr>
              </a:solidFill>
            </a:endParaRPr>
          </a:p>
        </p:txBody>
      </p:sp>
      <p:sp>
        <p:nvSpPr>
          <p:cNvPr id="6"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7" name="Zástupný symbol čísla snímky 5"/>
          <p:cNvSpPr>
            <a:spLocks noGrp="1"/>
          </p:cNvSpPr>
          <p:nvPr>
            <p:ph type="sldNum" sz="quarter" idx="12"/>
          </p:nvPr>
        </p:nvSpPr>
        <p:spPr/>
        <p:txBody>
          <a:bodyPr/>
          <a:lstStyle>
            <a:lvl1pPr>
              <a:defRPr/>
            </a:lvl1pPr>
          </a:lstStyle>
          <a:p>
            <a:pPr>
              <a:defRPr/>
            </a:pPr>
            <a:fld id="{0942C168-C45A-4705-9BB9-779F2544DC1B}"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408341777"/>
      </p:ext>
    </p:extLst>
  </p:cSld>
  <p:clrMapOvr>
    <a:masterClrMapping/>
  </p:clrMapOvr>
  <p:transition spd="med" advClick="0" advTm="5000">
    <p:fade/>
  </p:transition>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sk-SK" smtClean="0"/>
              <a:t>Upravte štýly predlohy textu</a:t>
            </a:r>
            <a:endParaRPr lang="sk-SK"/>
          </a:p>
        </p:txBody>
      </p:sp>
      <p:sp>
        <p:nvSpPr>
          <p:cNvPr id="3" name="Zástupný symbol text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4" name="Zástupný symbol obsah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text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6" name="Zástupný symbol obsah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7" name="Zástupný symbol dátumu 3"/>
          <p:cNvSpPr>
            <a:spLocks noGrp="1"/>
          </p:cNvSpPr>
          <p:nvPr>
            <p:ph type="dt" sz="half" idx="10"/>
          </p:nvPr>
        </p:nvSpPr>
        <p:spPr/>
        <p:txBody>
          <a:bodyPr/>
          <a:lstStyle>
            <a:lvl1pPr>
              <a:defRPr/>
            </a:lvl1pPr>
          </a:lstStyle>
          <a:p>
            <a:pPr>
              <a:defRPr/>
            </a:pPr>
            <a:fld id="{1C53FE2A-5CD1-48CE-B735-CDBD27FFCDAE}" type="datetime1">
              <a:rPr lang="sk-SK">
                <a:solidFill>
                  <a:prstClr val="black">
                    <a:tint val="75000"/>
                  </a:prstClr>
                </a:solidFill>
              </a:rPr>
              <a:pPr>
                <a:defRPr/>
              </a:pPr>
              <a:t>22. 3. 2016</a:t>
            </a:fld>
            <a:endParaRPr lang="sk-SK">
              <a:solidFill>
                <a:prstClr val="black">
                  <a:tint val="75000"/>
                </a:prstClr>
              </a:solidFill>
            </a:endParaRPr>
          </a:p>
        </p:txBody>
      </p:sp>
      <p:sp>
        <p:nvSpPr>
          <p:cNvPr id="8"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9" name="Zástupný symbol čísla snímky 5"/>
          <p:cNvSpPr>
            <a:spLocks noGrp="1"/>
          </p:cNvSpPr>
          <p:nvPr>
            <p:ph type="sldNum" sz="quarter" idx="12"/>
          </p:nvPr>
        </p:nvSpPr>
        <p:spPr/>
        <p:txBody>
          <a:bodyPr/>
          <a:lstStyle>
            <a:lvl1pPr>
              <a:defRPr/>
            </a:lvl1pPr>
          </a:lstStyle>
          <a:p>
            <a:pPr>
              <a:defRPr/>
            </a:pPr>
            <a:fld id="{4BB2BC42-FB2D-4257-BC78-1977AFDC568A}"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588796383"/>
      </p:ext>
    </p:extLst>
  </p:cSld>
  <p:clrMapOvr>
    <a:masterClrMapping/>
  </p:clrMapOvr>
  <p:transition spd="med" advClick="0" advTm="5000">
    <p:fade/>
  </p:transition>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dátumu 3"/>
          <p:cNvSpPr>
            <a:spLocks noGrp="1"/>
          </p:cNvSpPr>
          <p:nvPr>
            <p:ph type="dt" sz="half" idx="10"/>
          </p:nvPr>
        </p:nvSpPr>
        <p:spPr/>
        <p:txBody>
          <a:bodyPr/>
          <a:lstStyle>
            <a:lvl1pPr>
              <a:defRPr/>
            </a:lvl1pPr>
          </a:lstStyle>
          <a:p>
            <a:pPr>
              <a:defRPr/>
            </a:pPr>
            <a:fld id="{3B388215-3BE4-4DE3-B895-2BD11EC6FA1B}" type="datetime1">
              <a:rPr lang="sk-SK">
                <a:solidFill>
                  <a:prstClr val="black">
                    <a:tint val="75000"/>
                  </a:prstClr>
                </a:solidFill>
              </a:rPr>
              <a:pPr>
                <a:defRPr/>
              </a:pPr>
              <a:t>22. 3. 2016</a:t>
            </a:fld>
            <a:endParaRPr lang="sk-SK">
              <a:solidFill>
                <a:prstClr val="black">
                  <a:tint val="75000"/>
                </a:prstClr>
              </a:solidFill>
            </a:endParaRPr>
          </a:p>
        </p:txBody>
      </p:sp>
      <p:sp>
        <p:nvSpPr>
          <p:cNvPr id="4"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5" name="Zástupný symbol čísla snímky 5"/>
          <p:cNvSpPr>
            <a:spLocks noGrp="1"/>
          </p:cNvSpPr>
          <p:nvPr>
            <p:ph type="sldNum" sz="quarter" idx="12"/>
          </p:nvPr>
        </p:nvSpPr>
        <p:spPr/>
        <p:txBody>
          <a:bodyPr/>
          <a:lstStyle>
            <a:lvl1pPr>
              <a:defRPr/>
            </a:lvl1pPr>
          </a:lstStyle>
          <a:p>
            <a:pPr>
              <a:defRPr/>
            </a:pPr>
            <a:fld id="{3CEB7CC8-C1EE-450B-A9AD-EFDD56BD1B7E}"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4185000076"/>
      </p:ext>
    </p:extLst>
  </p:cSld>
  <p:clrMapOvr>
    <a:masterClrMapping/>
  </p:clrMapOvr>
  <p:transition spd="med" advClick="0" advTm="5000">
    <p:fade/>
  </p:transition>
</p:sldLayout>
</file>

<file path=ppt/slideLayouts/slideLayout51.xml><?xml version="1.0" encoding="utf-8"?>
<p:sldLayout xmlns:a="http://schemas.openxmlformats.org/drawingml/2006/main" xmlns:r="http://schemas.openxmlformats.org/officeDocument/2006/relationships" xmlns:p="http://schemas.openxmlformats.org/presentationml/2006/main" showMasterSp="0" type="blank" preserve="1">
  <p:cSld name="Prázdna">
    <p:spTree>
      <p:nvGrpSpPr>
        <p:cNvPr id="1" name=""/>
        <p:cNvGrpSpPr/>
        <p:nvPr/>
      </p:nvGrpSpPr>
      <p:grpSpPr>
        <a:xfrm>
          <a:off x="0" y="0"/>
          <a:ext cx="0" cy="0"/>
          <a:chOff x="0" y="0"/>
          <a:chExt cx="0" cy="0"/>
        </a:xfrm>
      </p:grpSpPr>
      <p:sp>
        <p:nvSpPr>
          <p:cNvPr id="2" name="Zástupný symbol dátumu 3"/>
          <p:cNvSpPr>
            <a:spLocks noGrp="1"/>
          </p:cNvSpPr>
          <p:nvPr>
            <p:ph type="dt" sz="half" idx="10"/>
          </p:nvPr>
        </p:nvSpPr>
        <p:spPr/>
        <p:txBody>
          <a:bodyPr/>
          <a:lstStyle>
            <a:lvl1pPr>
              <a:defRPr/>
            </a:lvl1pPr>
          </a:lstStyle>
          <a:p>
            <a:pPr>
              <a:defRPr/>
            </a:pPr>
            <a:fld id="{510D4440-9037-49FC-B2C6-89428C186CD8}" type="datetime1">
              <a:rPr lang="sk-SK">
                <a:solidFill>
                  <a:prstClr val="black">
                    <a:tint val="75000"/>
                  </a:prstClr>
                </a:solidFill>
              </a:rPr>
              <a:pPr>
                <a:defRPr/>
              </a:pPr>
              <a:t>22. 3. 2016</a:t>
            </a:fld>
            <a:endParaRPr lang="sk-SK">
              <a:solidFill>
                <a:prstClr val="black">
                  <a:tint val="75000"/>
                </a:prstClr>
              </a:solidFill>
            </a:endParaRPr>
          </a:p>
        </p:txBody>
      </p:sp>
      <p:sp>
        <p:nvSpPr>
          <p:cNvPr id="3"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4" name="Zástupný symbol čísla snímky 5"/>
          <p:cNvSpPr>
            <a:spLocks noGrp="1"/>
          </p:cNvSpPr>
          <p:nvPr>
            <p:ph type="sldNum" sz="quarter" idx="12"/>
          </p:nvPr>
        </p:nvSpPr>
        <p:spPr/>
        <p:txBody>
          <a:bodyPr/>
          <a:lstStyle>
            <a:lvl1pPr>
              <a:defRPr/>
            </a:lvl1pPr>
          </a:lstStyle>
          <a:p>
            <a:pPr>
              <a:defRPr/>
            </a:pPr>
            <a:fld id="{44C890C8-1668-482B-96F4-073FE70CB729}"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3816938083"/>
      </p:ext>
    </p:extLst>
  </p:cSld>
  <p:clrMapOvr>
    <a:masterClrMapping/>
  </p:clrMapOvr>
  <p:transition spd="med" advClick="0" advTm="5000">
    <p:fade/>
  </p:transition>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sk-SK" smtClean="0"/>
              <a:t>Upravte štýly predlohy textu</a:t>
            </a:r>
            <a:endParaRPr lang="sk-SK"/>
          </a:p>
        </p:txBody>
      </p:sp>
      <p:sp>
        <p:nvSpPr>
          <p:cNvPr id="3" name="Zástupný symbol obsah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text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3"/>
          <p:cNvSpPr>
            <a:spLocks noGrp="1"/>
          </p:cNvSpPr>
          <p:nvPr>
            <p:ph type="dt" sz="half" idx="10"/>
          </p:nvPr>
        </p:nvSpPr>
        <p:spPr/>
        <p:txBody>
          <a:bodyPr/>
          <a:lstStyle>
            <a:lvl1pPr>
              <a:defRPr/>
            </a:lvl1pPr>
          </a:lstStyle>
          <a:p>
            <a:pPr>
              <a:defRPr/>
            </a:pPr>
            <a:fld id="{2BD491A2-C8EA-4AA1-9AA3-A211EF1A05FB}" type="datetime1">
              <a:rPr lang="sk-SK">
                <a:solidFill>
                  <a:prstClr val="black">
                    <a:tint val="75000"/>
                  </a:prstClr>
                </a:solidFill>
              </a:rPr>
              <a:pPr>
                <a:defRPr/>
              </a:pPr>
              <a:t>22. 3. 2016</a:t>
            </a:fld>
            <a:endParaRPr lang="sk-SK">
              <a:solidFill>
                <a:prstClr val="black">
                  <a:tint val="75000"/>
                </a:prstClr>
              </a:solidFill>
            </a:endParaRPr>
          </a:p>
        </p:txBody>
      </p:sp>
      <p:sp>
        <p:nvSpPr>
          <p:cNvPr id="6"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7" name="Zástupný symbol čísla snímky 5"/>
          <p:cNvSpPr>
            <a:spLocks noGrp="1"/>
          </p:cNvSpPr>
          <p:nvPr>
            <p:ph type="sldNum" sz="quarter" idx="12"/>
          </p:nvPr>
        </p:nvSpPr>
        <p:spPr/>
        <p:txBody>
          <a:bodyPr/>
          <a:lstStyle>
            <a:lvl1pPr>
              <a:defRPr/>
            </a:lvl1pPr>
          </a:lstStyle>
          <a:p>
            <a:pPr>
              <a:defRPr/>
            </a:pPr>
            <a:fld id="{25FFB33A-7DFC-45B8-A521-1A824EBC3991}"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2705584698"/>
      </p:ext>
    </p:extLst>
  </p:cSld>
  <p:clrMapOvr>
    <a:masterClrMapping/>
  </p:clrMapOvr>
  <p:transition spd="med" advClick="0" advTm="5000">
    <p:fade/>
  </p:transition>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sk-SK" smtClean="0"/>
              <a:t>Upravte štýly predlohy textu</a:t>
            </a:r>
            <a:endParaRPr lang="sk-SK"/>
          </a:p>
        </p:txBody>
      </p:sp>
      <p:sp>
        <p:nvSpPr>
          <p:cNvPr id="3" name="Zástupný symbol obrázka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sk-SK" noProof="0" smtClean="0"/>
          </a:p>
        </p:txBody>
      </p:sp>
      <p:sp>
        <p:nvSpPr>
          <p:cNvPr id="4" name="Zástupný symbol text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3"/>
          <p:cNvSpPr>
            <a:spLocks noGrp="1"/>
          </p:cNvSpPr>
          <p:nvPr>
            <p:ph type="dt" sz="half" idx="10"/>
          </p:nvPr>
        </p:nvSpPr>
        <p:spPr/>
        <p:txBody>
          <a:bodyPr/>
          <a:lstStyle>
            <a:lvl1pPr>
              <a:defRPr/>
            </a:lvl1pPr>
          </a:lstStyle>
          <a:p>
            <a:pPr>
              <a:defRPr/>
            </a:pPr>
            <a:fld id="{8D8F4B7C-D962-4F92-BCF6-1694B5376546}" type="datetime1">
              <a:rPr lang="sk-SK">
                <a:solidFill>
                  <a:prstClr val="black">
                    <a:tint val="75000"/>
                  </a:prstClr>
                </a:solidFill>
              </a:rPr>
              <a:pPr>
                <a:defRPr/>
              </a:pPr>
              <a:t>22. 3. 2016</a:t>
            </a:fld>
            <a:endParaRPr lang="sk-SK">
              <a:solidFill>
                <a:prstClr val="black">
                  <a:tint val="75000"/>
                </a:prstClr>
              </a:solidFill>
            </a:endParaRPr>
          </a:p>
        </p:txBody>
      </p:sp>
      <p:sp>
        <p:nvSpPr>
          <p:cNvPr id="6"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7" name="Zástupný symbol čísla snímky 5"/>
          <p:cNvSpPr>
            <a:spLocks noGrp="1"/>
          </p:cNvSpPr>
          <p:nvPr>
            <p:ph type="sldNum" sz="quarter" idx="12"/>
          </p:nvPr>
        </p:nvSpPr>
        <p:spPr/>
        <p:txBody>
          <a:bodyPr/>
          <a:lstStyle>
            <a:lvl1pPr>
              <a:defRPr/>
            </a:lvl1pPr>
          </a:lstStyle>
          <a:p>
            <a:pPr>
              <a:defRPr/>
            </a:pPr>
            <a:fld id="{17766CA8-E718-425D-AD2A-69D8BF2BE78F}"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3035194099"/>
      </p:ext>
    </p:extLst>
  </p:cSld>
  <p:clrMapOvr>
    <a:masterClrMapping/>
  </p:clrMapOvr>
  <p:transition spd="med" advClick="0" advTm="5000">
    <p:fade/>
  </p:transition>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zvislého textu 2"/>
          <p:cNvSpPr>
            <a:spLocks noGrp="1"/>
          </p:cNvSpPr>
          <p:nvPr>
            <p:ph type="body" orient="vert" idx="1"/>
          </p:nvPr>
        </p:nvSpPr>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lvl1pPr>
              <a:defRPr/>
            </a:lvl1pPr>
          </a:lstStyle>
          <a:p>
            <a:pPr>
              <a:defRPr/>
            </a:pPr>
            <a:fld id="{C0986E95-5B52-41FF-AD1C-A87CDB6BF0FF}" type="datetime1">
              <a:rPr lang="sk-SK">
                <a:solidFill>
                  <a:prstClr val="black">
                    <a:tint val="75000"/>
                  </a:prstClr>
                </a:solidFill>
              </a:rPr>
              <a:pPr>
                <a:defRPr/>
              </a:pPr>
              <a:t>22. 3. 2016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lvl1pPr>
              <a:defRPr/>
            </a:lvl1pPr>
          </a:lstStyle>
          <a:p>
            <a:pPr>
              <a:defRPr/>
            </a:pPr>
            <a:fld id="{C407FBC9-CD7D-44F5-8D4E-A1C2DF3EFA03}"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3351755298"/>
      </p:ext>
    </p:extLst>
  </p:cSld>
  <p:clrMapOvr>
    <a:masterClrMapping/>
  </p:clrMapOvr>
  <p:transition spd="med" advClick="0" advTm="5000">
    <p:fade/>
  </p:transition>
</p:sldLayout>
</file>

<file path=ppt/slideLayouts/slideLayout55.xml><?xml version="1.0" encoding="utf-8"?>
<p:sldLayout xmlns:a="http://schemas.openxmlformats.org/drawingml/2006/main" xmlns:r="http://schemas.openxmlformats.org/officeDocument/2006/relationships" xmlns:p="http://schemas.openxmlformats.org/presentationml/2006/main" showMasterSp="0"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6629400" y="274638"/>
            <a:ext cx="2057400" cy="5851525"/>
          </a:xfrm>
        </p:spPr>
        <p:txBody>
          <a:bodyPr vert="eaVert"/>
          <a:lstStyle/>
          <a:p>
            <a:r>
              <a:rPr lang="sk-SK" smtClean="0"/>
              <a:t>Upravte štýly predlohy textu</a:t>
            </a:r>
            <a:endParaRPr lang="sk-SK"/>
          </a:p>
        </p:txBody>
      </p:sp>
      <p:sp>
        <p:nvSpPr>
          <p:cNvPr id="3" name="Zástupný symbol zvislého textu 2"/>
          <p:cNvSpPr>
            <a:spLocks noGrp="1"/>
          </p:cNvSpPr>
          <p:nvPr>
            <p:ph type="body" orient="vert" idx="1"/>
          </p:nvPr>
        </p:nvSpPr>
        <p:spPr>
          <a:xfrm>
            <a:off x="457200" y="274638"/>
            <a:ext cx="6019800" cy="5851525"/>
          </a:xfrm>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lvl1pPr>
              <a:defRPr/>
            </a:lvl1pPr>
          </a:lstStyle>
          <a:p>
            <a:pPr>
              <a:defRPr/>
            </a:pPr>
            <a:fld id="{2506F025-BEAD-40D6-8A5B-9E59CD4049E7}" type="datetime1">
              <a:rPr lang="sk-SK">
                <a:solidFill>
                  <a:prstClr val="black">
                    <a:tint val="75000"/>
                  </a:prstClr>
                </a:solidFill>
              </a:rPr>
              <a:pPr>
                <a:defRPr/>
              </a:pPr>
              <a:t>22. 3. 2016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lvl1pPr>
              <a:defRPr/>
            </a:lvl1pPr>
          </a:lstStyle>
          <a:p>
            <a:pPr>
              <a:defRPr/>
            </a:pPr>
            <a:fld id="{D41657FA-1CD3-4672-A295-DC723BC1D7C7}"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286666432"/>
      </p:ext>
    </p:extLst>
  </p:cSld>
  <p:clrMapOvr>
    <a:masterClrMapping/>
  </p:clrMapOvr>
  <p:transition spd="med" advClick="0" advTm="5000">
    <p:fade/>
  </p:transition>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a:prstGeom prst="rect">
            <a:avLst/>
          </a:prstGeom>
        </p:spPr>
        <p:txBody>
          <a:bodyPr/>
          <a:lstStyle/>
          <a:p>
            <a:r>
              <a:rPr lang="sk-SK" smtClean="0"/>
              <a:t>Upravte štýly predlohy textu</a:t>
            </a:r>
            <a:endParaRPr lang="sk-SK"/>
          </a:p>
        </p:txBody>
      </p:sp>
      <p:sp>
        <p:nvSpPr>
          <p:cNvPr id="3" name="Podnadpis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sk-SK" smtClean="0"/>
              <a:t>Upravte štýl predlohy podnadpisov</a:t>
            </a:r>
            <a:endParaRPr lang="sk-SK"/>
          </a:p>
        </p:txBody>
      </p:sp>
      <p:sp>
        <p:nvSpPr>
          <p:cNvPr id="4" name="Zástupný symbol dátumu 3"/>
          <p:cNvSpPr>
            <a:spLocks noGrp="1"/>
          </p:cNvSpPr>
          <p:nvPr>
            <p:ph type="dt" sz="half" idx="10"/>
          </p:nvPr>
        </p:nvSpPr>
        <p:spPr/>
        <p:txBody>
          <a:bodyPr/>
          <a:lstStyle>
            <a:lvl1pPr>
              <a:defRPr>
                <a:latin typeface="Calibri" pitchFamily="34" charset="0"/>
                <a:cs typeface="Arial" pitchFamily="34" charset="0"/>
              </a:defRPr>
            </a:lvl1pPr>
          </a:lstStyle>
          <a:p>
            <a:pPr>
              <a:defRPr/>
            </a:pPr>
            <a:fld id="{05A24064-D9E0-4128-B786-EB86F42827F7}" type="datetime1">
              <a:rPr lang="sk-SK" altLang="sk-SK"/>
              <a:pPr>
                <a:defRPr/>
              </a:pPr>
              <a:t>22. 3. 2016</a:t>
            </a:fld>
            <a:endParaRPr lang="es-ES" altLang="sk-SK"/>
          </a:p>
        </p:txBody>
      </p:sp>
    </p:spTree>
    <p:extLst>
      <p:ext uri="{BB962C8B-B14F-4D97-AF65-F5344CB8AC3E}">
        <p14:creationId xmlns:p14="http://schemas.microsoft.com/office/powerpoint/2010/main" val="1207616652"/>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a:xfrm>
            <a:off x="457200" y="274638"/>
            <a:ext cx="8229600" cy="1143000"/>
          </a:xfrm>
          <a:prstGeom prst="rect">
            <a:avLst/>
          </a:prstGeom>
        </p:spPr>
        <p:txBody>
          <a:bodyPr/>
          <a:lstStyle/>
          <a:p>
            <a:r>
              <a:rPr lang="sk-SK" smtClean="0"/>
              <a:t>Upravte štýly predlohy textu</a:t>
            </a:r>
            <a:endParaRPr lang="sk-SK"/>
          </a:p>
        </p:txBody>
      </p:sp>
      <p:sp>
        <p:nvSpPr>
          <p:cNvPr id="3" name="Zástupný symbol obsahu 2"/>
          <p:cNvSpPr>
            <a:spLocks noGrp="1"/>
          </p:cNvSpPr>
          <p:nvPr>
            <p:ph idx="1"/>
          </p:nvPr>
        </p:nvSpPr>
        <p:spPr>
          <a:xfrm>
            <a:off x="457200" y="1600200"/>
            <a:ext cx="8229600" cy="4525963"/>
          </a:xfrm>
          <a:prstGeom prst="rect">
            <a:avLst/>
          </a:prstGeom>
        </p:spPr>
        <p:txBody>
          <a:body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lvl1pPr>
              <a:defRPr>
                <a:latin typeface="Calibri" pitchFamily="34" charset="0"/>
                <a:cs typeface="Arial" pitchFamily="34" charset="0"/>
              </a:defRPr>
            </a:lvl1pPr>
          </a:lstStyle>
          <a:p>
            <a:pPr>
              <a:defRPr/>
            </a:pPr>
            <a:fld id="{66E6277C-DCF2-4331-B259-AFEE0B206499}" type="datetime1">
              <a:rPr lang="sk-SK" altLang="sk-SK"/>
              <a:pPr>
                <a:defRPr/>
              </a:pPr>
              <a:t>22. 3. 2016</a:t>
            </a:fld>
            <a:endParaRPr lang="es-ES" altLang="sk-SK"/>
          </a:p>
        </p:txBody>
      </p:sp>
    </p:spTree>
    <p:extLst>
      <p:ext uri="{BB962C8B-B14F-4D97-AF65-F5344CB8AC3E}">
        <p14:creationId xmlns:p14="http://schemas.microsoft.com/office/powerpoint/2010/main" val="1178646308"/>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sk-SK" smtClean="0"/>
              <a:t>Upravte štýly predlohy textu</a:t>
            </a:r>
            <a:endParaRPr lang="sk-SK"/>
          </a:p>
        </p:txBody>
      </p:sp>
      <p:sp>
        <p:nvSpPr>
          <p:cNvPr id="3" name="Zástupný symbol textu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sk-SK" smtClean="0"/>
              <a:t>Upravte štýl predlohy textu.</a:t>
            </a:r>
          </a:p>
        </p:txBody>
      </p:sp>
      <p:sp>
        <p:nvSpPr>
          <p:cNvPr id="4" name="Zástupný symbol dátumu 3"/>
          <p:cNvSpPr>
            <a:spLocks noGrp="1"/>
          </p:cNvSpPr>
          <p:nvPr>
            <p:ph type="dt" sz="half" idx="10"/>
          </p:nvPr>
        </p:nvSpPr>
        <p:spPr/>
        <p:txBody>
          <a:bodyPr/>
          <a:lstStyle>
            <a:lvl1pPr>
              <a:defRPr>
                <a:latin typeface="Calibri" pitchFamily="34" charset="0"/>
                <a:cs typeface="Arial" pitchFamily="34" charset="0"/>
              </a:defRPr>
            </a:lvl1pPr>
          </a:lstStyle>
          <a:p>
            <a:pPr>
              <a:defRPr/>
            </a:pPr>
            <a:fld id="{3838E852-9DC8-4510-8851-C3057BA6CD28}" type="datetime1">
              <a:rPr lang="sk-SK" altLang="sk-SK"/>
              <a:pPr>
                <a:defRPr/>
              </a:pPr>
              <a:t>22. 3. 2016</a:t>
            </a:fld>
            <a:endParaRPr lang="es-ES" altLang="sk-SK"/>
          </a:p>
        </p:txBody>
      </p:sp>
    </p:spTree>
    <p:extLst>
      <p:ext uri="{BB962C8B-B14F-4D97-AF65-F5344CB8AC3E}">
        <p14:creationId xmlns:p14="http://schemas.microsoft.com/office/powerpoint/2010/main" val="1816161649"/>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a:xfrm>
            <a:off x="457200" y="274638"/>
            <a:ext cx="8229600" cy="1143000"/>
          </a:xfrm>
          <a:prstGeom prst="rect">
            <a:avLst/>
          </a:prstGeom>
        </p:spPr>
        <p:txBody>
          <a:bodyPr/>
          <a:lstStyle/>
          <a:p>
            <a:r>
              <a:rPr lang="sk-SK" smtClean="0"/>
              <a:t>Upravte štýly predlohy textu</a:t>
            </a:r>
            <a:endParaRPr lang="sk-SK"/>
          </a:p>
        </p:txBody>
      </p:sp>
      <p:sp>
        <p:nvSpPr>
          <p:cNvPr id="3" name="Zástupný symbol obsahu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obsahu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dátumu 4"/>
          <p:cNvSpPr>
            <a:spLocks noGrp="1"/>
          </p:cNvSpPr>
          <p:nvPr>
            <p:ph type="dt" sz="half" idx="10"/>
          </p:nvPr>
        </p:nvSpPr>
        <p:spPr/>
        <p:txBody>
          <a:bodyPr/>
          <a:lstStyle>
            <a:lvl1pPr>
              <a:defRPr>
                <a:latin typeface="Calibri" pitchFamily="34" charset="0"/>
                <a:cs typeface="Arial" pitchFamily="34" charset="0"/>
              </a:defRPr>
            </a:lvl1pPr>
          </a:lstStyle>
          <a:p>
            <a:pPr>
              <a:defRPr/>
            </a:pPr>
            <a:fld id="{B4A11885-A2A6-41EB-8520-9BDA2B47E351}" type="datetime1">
              <a:rPr lang="sk-SK" altLang="sk-SK"/>
              <a:pPr>
                <a:defRPr/>
              </a:pPr>
              <a:t>22. 3. 2016</a:t>
            </a:fld>
            <a:endParaRPr lang="es-ES" altLang="sk-SK"/>
          </a:p>
        </p:txBody>
      </p:sp>
    </p:spTree>
    <p:extLst>
      <p:ext uri="{BB962C8B-B14F-4D97-AF65-F5344CB8AC3E}">
        <p14:creationId xmlns:p14="http://schemas.microsoft.com/office/powerpoint/2010/main" val="4125741320"/>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a:xfrm>
            <a:off x="457200" y="274638"/>
            <a:ext cx="8229600" cy="1143000"/>
          </a:xfrm>
          <a:prstGeom prst="rect">
            <a:avLst/>
          </a:prstGeom>
        </p:spPr>
        <p:txBody>
          <a:bodyPr/>
          <a:lstStyle>
            <a:lvl1pPr>
              <a:defRPr/>
            </a:lvl1pPr>
          </a:lstStyle>
          <a:p>
            <a:r>
              <a:rPr lang="sk-SK" smtClean="0"/>
              <a:t>Upravte štýly predlohy textu</a:t>
            </a:r>
            <a:endParaRPr lang="sk-SK"/>
          </a:p>
        </p:txBody>
      </p:sp>
      <p:sp>
        <p:nvSpPr>
          <p:cNvPr id="3" name="Zástupný symbol textu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4" name="Zástupný symbol obsahu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textu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6" name="Zástupný symbol obsahu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7" name="Zástupný symbol dátumu 6"/>
          <p:cNvSpPr>
            <a:spLocks noGrp="1"/>
          </p:cNvSpPr>
          <p:nvPr>
            <p:ph type="dt" sz="half" idx="10"/>
          </p:nvPr>
        </p:nvSpPr>
        <p:spPr/>
        <p:txBody>
          <a:bodyPr/>
          <a:lstStyle>
            <a:lvl1pPr>
              <a:defRPr>
                <a:latin typeface="Calibri" pitchFamily="34" charset="0"/>
                <a:cs typeface="Arial" pitchFamily="34" charset="0"/>
              </a:defRPr>
            </a:lvl1pPr>
          </a:lstStyle>
          <a:p>
            <a:pPr>
              <a:defRPr/>
            </a:pPr>
            <a:fld id="{82E8DEB0-0DBB-4E14-A15F-69065282F08F}" type="datetime1">
              <a:rPr lang="sk-SK" altLang="sk-SK"/>
              <a:pPr>
                <a:defRPr/>
              </a:pPr>
              <a:t>22. 3. 2016</a:t>
            </a:fld>
            <a:endParaRPr lang="es-ES" altLang="sk-SK"/>
          </a:p>
        </p:txBody>
      </p:sp>
    </p:spTree>
    <p:extLst>
      <p:ext uri="{BB962C8B-B14F-4D97-AF65-F5344CB8AC3E}">
        <p14:creationId xmlns:p14="http://schemas.microsoft.com/office/powerpoint/2010/main" val="2820264661"/>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a:xfrm>
            <a:off x="457200" y="274638"/>
            <a:ext cx="8229600" cy="1143000"/>
          </a:xfrm>
          <a:prstGeom prst="rect">
            <a:avLst/>
          </a:prstGeom>
        </p:spPr>
        <p:txBody>
          <a:bodyPr/>
          <a:lstStyle/>
          <a:p>
            <a:r>
              <a:rPr lang="sk-SK" smtClean="0"/>
              <a:t>Upravte štýly predlohy textu</a:t>
            </a:r>
            <a:endParaRPr lang="sk-SK"/>
          </a:p>
        </p:txBody>
      </p:sp>
      <p:sp>
        <p:nvSpPr>
          <p:cNvPr id="3" name="Zástupný symbol dátumu 2"/>
          <p:cNvSpPr>
            <a:spLocks noGrp="1"/>
          </p:cNvSpPr>
          <p:nvPr>
            <p:ph type="dt" sz="half" idx="10"/>
          </p:nvPr>
        </p:nvSpPr>
        <p:spPr/>
        <p:txBody>
          <a:bodyPr/>
          <a:lstStyle>
            <a:lvl1pPr>
              <a:defRPr>
                <a:latin typeface="Calibri" pitchFamily="34" charset="0"/>
                <a:cs typeface="Arial" pitchFamily="34" charset="0"/>
              </a:defRPr>
            </a:lvl1pPr>
          </a:lstStyle>
          <a:p>
            <a:pPr>
              <a:defRPr/>
            </a:pPr>
            <a:fld id="{D1B67D19-FD88-4E60-849E-4B968B6B8F13}" type="datetime1">
              <a:rPr lang="sk-SK" altLang="sk-SK"/>
              <a:pPr>
                <a:defRPr/>
              </a:pPr>
              <a:t>22. 3. 2016</a:t>
            </a:fld>
            <a:endParaRPr lang="es-ES" altLang="sk-SK"/>
          </a:p>
        </p:txBody>
      </p:sp>
    </p:spTree>
    <p:extLst>
      <p:ext uri="{BB962C8B-B14F-4D97-AF65-F5344CB8AC3E}">
        <p14:creationId xmlns:p14="http://schemas.microsoft.com/office/powerpoint/2010/main" val="3733990350"/>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p:cNvSpPr>
            <a:spLocks noGrp="1"/>
          </p:cNvSpPr>
          <p:nvPr>
            <p:ph type="dt" sz="half" idx="10"/>
          </p:nvPr>
        </p:nvSpPr>
        <p:spPr/>
        <p:txBody>
          <a:bodyPr/>
          <a:lstStyle>
            <a:lvl1pPr>
              <a:defRPr>
                <a:latin typeface="Calibri" pitchFamily="34" charset="0"/>
                <a:cs typeface="Arial" pitchFamily="34" charset="0"/>
              </a:defRPr>
            </a:lvl1pPr>
          </a:lstStyle>
          <a:p>
            <a:pPr>
              <a:defRPr/>
            </a:pPr>
            <a:fld id="{36F8C395-0F1B-44C8-BFE8-C6998B29F9EC}" type="datetime1">
              <a:rPr lang="sk-SK" altLang="sk-SK"/>
              <a:pPr>
                <a:defRPr/>
              </a:pPr>
              <a:t>22. 3. 2016</a:t>
            </a:fld>
            <a:endParaRPr lang="es-ES" altLang="sk-SK"/>
          </a:p>
        </p:txBody>
      </p:sp>
    </p:spTree>
    <p:extLst>
      <p:ext uri="{BB962C8B-B14F-4D97-AF65-F5344CB8AC3E}">
        <p14:creationId xmlns:p14="http://schemas.microsoft.com/office/powerpoint/2010/main" val="2895824903"/>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a:prstGeom prst="rect">
            <a:avLst/>
          </a:prstGeom>
        </p:spPr>
        <p:txBody>
          <a:bodyPr anchor="b"/>
          <a:lstStyle>
            <a:lvl1pPr algn="l">
              <a:defRPr sz="2000" b="1"/>
            </a:lvl1pPr>
          </a:lstStyle>
          <a:p>
            <a:r>
              <a:rPr lang="sk-SK" smtClean="0"/>
              <a:t>Upravte štýly predlohy textu</a:t>
            </a:r>
            <a:endParaRPr lang="sk-SK"/>
          </a:p>
        </p:txBody>
      </p:sp>
      <p:sp>
        <p:nvSpPr>
          <p:cNvPr id="3" name="Zástupný symbol obsahu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textu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4"/>
          <p:cNvSpPr>
            <a:spLocks noGrp="1"/>
          </p:cNvSpPr>
          <p:nvPr>
            <p:ph type="dt" sz="half" idx="10"/>
          </p:nvPr>
        </p:nvSpPr>
        <p:spPr/>
        <p:txBody>
          <a:bodyPr/>
          <a:lstStyle>
            <a:lvl1pPr>
              <a:defRPr>
                <a:latin typeface="Calibri" pitchFamily="34" charset="0"/>
                <a:cs typeface="Arial" pitchFamily="34" charset="0"/>
              </a:defRPr>
            </a:lvl1pPr>
          </a:lstStyle>
          <a:p>
            <a:pPr>
              <a:defRPr/>
            </a:pPr>
            <a:fld id="{10A3CECE-5D5B-49B5-9A86-41A6F24191E5}" type="datetime1">
              <a:rPr lang="sk-SK" altLang="sk-SK"/>
              <a:pPr>
                <a:defRPr/>
              </a:pPr>
              <a:t>22. 3. 2016</a:t>
            </a:fld>
            <a:endParaRPr lang="es-ES" altLang="sk-SK"/>
          </a:p>
        </p:txBody>
      </p:sp>
    </p:spTree>
    <p:extLst>
      <p:ext uri="{BB962C8B-B14F-4D97-AF65-F5344CB8AC3E}">
        <p14:creationId xmlns:p14="http://schemas.microsoft.com/office/powerpoint/2010/main" val="3393962241"/>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a:prstGeom prst="rect">
            <a:avLst/>
          </a:prstGeom>
        </p:spPr>
        <p:txBody>
          <a:bodyPr anchor="b"/>
          <a:lstStyle>
            <a:lvl1pPr algn="l">
              <a:defRPr sz="2000" b="1"/>
            </a:lvl1pPr>
          </a:lstStyle>
          <a:p>
            <a:r>
              <a:rPr lang="sk-SK" smtClean="0"/>
              <a:t>Upravte štýly predlohy textu</a:t>
            </a:r>
            <a:endParaRPr lang="sk-SK"/>
          </a:p>
        </p:txBody>
      </p:sp>
      <p:sp>
        <p:nvSpPr>
          <p:cNvPr id="3" name="Zástupný symbol obrázka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sk-SK" noProof="0" smtClean="0"/>
          </a:p>
        </p:txBody>
      </p:sp>
      <p:sp>
        <p:nvSpPr>
          <p:cNvPr id="4" name="Zástupný symbol textu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4"/>
          <p:cNvSpPr>
            <a:spLocks noGrp="1"/>
          </p:cNvSpPr>
          <p:nvPr>
            <p:ph type="dt" sz="half" idx="10"/>
          </p:nvPr>
        </p:nvSpPr>
        <p:spPr/>
        <p:txBody>
          <a:bodyPr/>
          <a:lstStyle>
            <a:lvl1pPr>
              <a:defRPr>
                <a:latin typeface="Calibri" pitchFamily="34" charset="0"/>
                <a:cs typeface="Arial" pitchFamily="34" charset="0"/>
              </a:defRPr>
            </a:lvl1pPr>
          </a:lstStyle>
          <a:p>
            <a:pPr>
              <a:defRPr/>
            </a:pPr>
            <a:fld id="{01F5AA42-FDB9-4C59-891F-C91B91578C94}" type="datetime1">
              <a:rPr lang="sk-SK" altLang="sk-SK"/>
              <a:pPr>
                <a:defRPr/>
              </a:pPr>
              <a:t>22. 3. 2016</a:t>
            </a:fld>
            <a:endParaRPr lang="es-ES" altLang="sk-SK"/>
          </a:p>
        </p:txBody>
      </p:sp>
    </p:spTree>
    <p:extLst>
      <p:ext uri="{BB962C8B-B14F-4D97-AF65-F5344CB8AC3E}">
        <p14:creationId xmlns:p14="http://schemas.microsoft.com/office/powerpoint/2010/main" val="530883360"/>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a:xfrm>
            <a:off x="457200" y="274638"/>
            <a:ext cx="8229600" cy="1143000"/>
          </a:xfrm>
          <a:prstGeom prst="rect">
            <a:avLst/>
          </a:prstGeom>
        </p:spPr>
        <p:txBody>
          <a:bodyPr/>
          <a:lstStyle/>
          <a:p>
            <a:r>
              <a:rPr lang="sk-SK" smtClean="0"/>
              <a:t>Upravte štýly predlohy textu</a:t>
            </a:r>
            <a:endParaRPr lang="sk-SK"/>
          </a:p>
        </p:txBody>
      </p:sp>
      <p:sp>
        <p:nvSpPr>
          <p:cNvPr id="3" name="Zástupný symbol zvislého textu 2"/>
          <p:cNvSpPr>
            <a:spLocks noGrp="1"/>
          </p:cNvSpPr>
          <p:nvPr>
            <p:ph type="body" orient="vert" idx="1"/>
          </p:nvPr>
        </p:nvSpPr>
        <p:spPr>
          <a:xfrm>
            <a:off x="457200" y="1600200"/>
            <a:ext cx="8229600" cy="4525963"/>
          </a:xfrm>
          <a:prstGeom prst="rect">
            <a:avLst/>
          </a:prstGeom>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lvl1pPr>
              <a:defRPr>
                <a:latin typeface="Calibri" pitchFamily="34" charset="0"/>
                <a:cs typeface="Arial" pitchFamily="34" charset="0"/>
              </a:defRPr>
            </a:lvl1pPr>
          </a:lstStyle>
          <a:p>
            <a:pPr>
              <a:defRPr/>
            </a:pPr>
            <a:fld id="{7451BB86-B016-4128-97D5-55EC2F6EF2AA}" type="datetime1">
              <a:rPr lang="sk-SK" altLang="sk-SK"/>
              <a:pPr>
                <a:defRPr/>
              </a:pPr>
              <a:t>22. 3. 2016</a:t>
            </a:fld>
            <a:endParaRPr lang="es-ES" altLang="sk-SK"/>
          </a:p>
        </p:txBody>
      </p:sp>
    </p:spTree>
    <p:extLst>
      <p:ext uri="{BB962C8B-B14F-4D97-AF65-F5344CB8AC3E}">
        <p14:creationId xmlns:p14="http://schemas.microsoft.com/office/powerpoint/2010/main" val="2126476512"/>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6629400" y="274638"/>
            <a:ext cx="2057400" cy="5851525"/>
          </a:xfrm>
          <a:prstGeom prst="rect">
            <a:avLst/>
          </a:prstGeom>
        </p:spPr>
        <p:txBody>
          <a:bodyPr vert="eaVert"/>
          <a:lstStyle/>
          <a:p>
            <a:r>
              <a:rPr lang="sk-SK" smtClean="0"/>
              <a:t>Upravte štýly predlohy textu</a:t>
            </a:r>
            <a:endParaRPr lang="sk-SK"/>
          </a:p>
        </p:txBody>
      </p:sp>
      <p:sp>
        <p:nvSpPr>
          <p:cNvPr id="3" name="Zástupný symbol zvislého textu 2"/>
          <p:cNvSpPr>
            <a:spLocks noGrp="1"/>
          </p:cNvSpPr>
          <p:nvPr>
            <p:ph type="body" orient="vert" idx="1"/>
          </p:nvPr>
        </p:nvSpPr>
        <p:spPr>
          <a:xfrm>
            <a:off x="457200" y="274638"/>
            <a:ext cx="6019800" cy="5851525"/>
          </a:xfrm>
          <a:prstGeom prst="rect">
            <a:avLst/>
          </a:prstGeom>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lvl1pPr>
              <a:defRPr>
                <a:latin typeface="Calibri" pitchFamily="34" charset="0"/>
                <a:cs typeface="Arial" pitchFamily="34" charset="0"/>
              </a:defRPr>
            </a:lvl1pPr>
          </a:lstStyle>
          <a:p>
            <a:pPr>
              <a:defRPr/>
            </a:pPr>
            <a:fld id="{DB256209-B4B5-4401-9509-4D3D81E74F6C}" type="datetime1">
              <a:rPr lang="sk-SK" altLang="sk-SK"/>
              <a:pPr>
                <a:defRPr/>
              </a:pPr>
              <a:t>22. 3. 2016</a:t>
            </a:fld>
            <a:endParaRPr lang="es-ES" altLang="sk-SK"/>
          </a:p>
        </p:txBody>
      </p:sp>
    </p:spTree>
    <p:extLst>
      <p:ext uri="{BB962C8B-B14F-4D97-AF65-F5344CB8AC3E}">
        <p14:creationId xmlns:p14="http://schemas.microsoft.com/office/powerpoint/2010/main" val="42412432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jp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1.jp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image" Target="../media/image1.jpg"/><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1026" name="Zástupný symbol nadpisu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sk-SK" altLang="sk-SK" smtClean="0"/>
              <a:t>Upravte štýly predlohy textu</a:t>
            </a:r>
          </a:p>
        </p:txBody>
      </p:sp>
      <p:sp>
        <p:nvSpPr>
          <p:cNvPr id="1027" name="Zástupný symbol textu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sk-SK" altLang="sk-SK" smtClean="0"/>
              <a:t>Upravte štýl predlohy textu.</a:t>
            </a:r>
          </a:p>
          <a:p>
            <a:pPr lvl="1"/>
            <a:r>
              <a:rPr lang="sk-SK" altLang="sk-SK" smtClean="0"/>
              <a:t>Druhá úroveň</a:t>
            </a:r>
          </a:p>
          <a:p>
            <a:pPr lvl="2"/>
            <a:r>
              <a:rPr lang="sk-SK" altLang="sk-SK" smtClean="0"/>
              <a:t>Tretia úroveň</a:t>
            </a:r>
          </a:p>
          <a:p>
            <a:pPr lvl="3"/>
            <a:r>
              <a:rPr lang="sk-SK" altLang="sk-SK" smtClean="0"/>
              <a:t>Štvrtá úroveň</a:t>
            </a:r>
          </a:p>
          <a:p>
            <a:pPr lvl="4"/>
            <a:r>
              <a:rPr lang="sk-SK" altLang="sk-SK" smtClean="0"/>
              <a:t>Piata úroveň</a:t>
            </a:r>
          </a:p>
        </p:txBody>
      </p:sp>
      <p:sp>
        <p:nvSpPr>
          <p:cNvPr id="4" name="Zástupný symbol dátumu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8E35F7C6-8771-488B-B0D2-E7F00E046739}" type="datetime1">
              <a:rPr lang="sk-SK">
                <a:solidFill>
                  <a:prstClr val="black">
                    <a:tint val="75000"/>
                  </a:prstClr>
                </a:solidFill>
              </a:rPr>
              <a:pPr>
                <a:defRPr/>
              </a:pPr>
              <a:t>22. 3. 2016</a:t>
            </a:fld>
            <a:endParaRPr lang="sk-SK">
              <a:solidFill>
                <a:prstClr val="black">
                  <a:tint val="75000"/>
                </a:prstClr>
              </a:solidFill>
            </a:endParaRPr>
          </a:p>
        </p:txBody>
      </p:sp>
      <p:sp>
        <p:nvSpPr>
          <p:cNvPr id="5" name="Zástupný symbol päty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1BD60ADA-40A5-46CD-B17C-5B397970607A}"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385392555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hf sldNum="0"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Zástupný symbol nadpisu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sk-SK" smtClean="0"/>
              <a:t>Upravte štýly predlohy textu</a:t>
            </a:r>
            <a:endParaRPr lang="sk-SK"/>
          </a:p>
        </p:txBody>
      </p:sp>
      <p:sp>
        <p:nvSpPr>
          <p:cNvPr id="3" name="Zástupný symbol textu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1C51198-1298-4250-989F-9F45A9C36FF1}" type="datetimeFigureOut">
              <a:rPr lang="sk-SK" smtClean="0">
                <a:solidFill>
                  <a:prstClr val="black">
                    <a:tint val="75000"/>
                  </a:prstClr>
                </a:solidFill>
              </a:rPr>
              <a:pPr/>
              <a:t>22. 3. 2016</a:t>
            </a:fld>
            <a:endParaRPr lang="sk-SK">
              <a:solidFill>
                <a:prstClr val="black">
                  <a:tint val="75000"/>
                </a:prstClr>
              </a:solidFill>
            </a:endParaRPr>
          </a:p>
        </p:txBody>
      </p:sp>
      <p:sp>
        <p:nvSpPr>
          <p:cNvPr id="5" name="Zástupný symbol päty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sk-SK">
              <a:solidFill>
                <a:prstClr val="black">
                  <a:tint val="75000"/>
                </a:prstClr>
              </a:solidFill>
            </a:endParaRPr>
          </a:p>
        </p:txBody>
      </p:sp>
      <p:sp>
        <p:nvSpPr>
          <p:cNvPr id="6" name="Zástupný symbol čísla snímky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2063251847"/>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Zástupný symbol nadpisu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sk-SK" smtClean="0"/>
              <a:t>Upravte štýly predlohy textu</a:t>
            </a:r>
            <a:endParaRPr lang="sk-SK"/>
          </a:p>
        </p:txBody>
      </p:sp>
      <p:sp>
        <p:nvSpPr>
          <p:cNvPr id="3" name="Zástupný symbol textu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1C51198-1298-4250-989F-9F45A9C36FF1}" type="datetimeFigureOut">
              <a:rPr lang="sk-SK" smtClean="0">
                <a:solidFill>
                  <a:prstClr val="black">
                    <a:tint val="75000"/>
                  </a:prstClr>
                </a:solidFill>
              </a:rPr>
              <a:pPr/>
              <a:t>22. 3. 2016</a:t>
            </a:fld>
            <a:endParaRPr lang="sk-SK">
              <a:solidFill>
                <a:prstClr val="black">
                  <a:tint val="75000"/>
                </a:prstClr>
              </a:solidFill>
            </a:endParaRPr>
          </a:p>
        </p:txBody>
      </p:sp>
      <p:sp>
        <p:nvSpPr>
          <p:cNvPr id="5" name="Zástupný symbol päty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sk-SK">
              <a:solidFill>
                <a:prstClr val="black">
                  <a:tint val="75000"/>
                </a:prstClr>
              </a:solidFill>
            </a:endParaRPr>
          </a:p>
        </p:txBody>
      </p:sp>
      <p:sp>
        <p:nvSpPr>
          <p:cNvPr id="6" name="Zástupný symbol čísla snímky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1224859139"/>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Zástupný symbol nadpisu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sk-SK" smtClean="0"/>
              <a:t>Upravte štýly predlohy textu</a:t>
            </a:r>
            <a:endParaRPr lang="sk-SK"/>
          </a:p>
        </p:txBody>
      </p:sp>
      <p:sp>
        <p:nvSpPr>
          <p:cNvPr id="3" name="Zástupný symbol textu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C2E20CB-D028-4F7C-9226-4D60828C6E0E}" type="datetimeFigureOut">
              <a:rPr lang="sk-SK" smtClean="0">
                <a:solidFill>
                  <a:prstClr val="black">
                    <a:tint val="75000"/>
                  </a:prstClr>
                </a:solidFill>
              </a:rPr>
              <a:pPr/>
              <a:t>22. 3. 2016</a:t>
            </a:fld>
            <a:endParaRPr lang="sk-SK">
              <a:solidFill>
                <a:prstClr val="black">
                  <a:tint val="75000"/>
                </a:prstClr>
              </a:solidFill>
            </a:endParaRPr>
          </a:p>
        </p:txBody>
      </p:sp>
      <p:sp>
        <p:nvSpPr>
          <p:cNvPr id="5" name="Zástupný symbol päty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sk-SK">
              <a:solidFill>
                <a:prstClr val="black">
                  <a:tint val="75000"/>
                </a:prstClr>
              </a:solidFill>
            </a:endParaRPr>
          </a:p>
        </p:txBody>
      </p:sp>
      <p:sp>
        <p:nvSpPr>
          <p:cNvPr id="6" name="Zástupný symbol čísla snímky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76FEB48-5FC4-401C-992D-B28528745846}"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785411338"/>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1026" name="Zástupný symbol nadpisu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sk-SK" altLang="sk-SK" smtClean="0"/>
              <a:t>Upravte štýly predlohy textu</a:t>
            </a:r>
          </a:p>
        </p:txBody>
      </p:sp>
      <p:sp>
        <p:nvSpPr>
          <p:cNvPr id="1027" name="Zástupný symbol textu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sk-SK" altLang="sk-SK" smtClean="0"/>
              <a:t>Upravte štýl predlohy textu.</a:t>
            </a:r>
          </a:p>
          <a:p>
            <a:pPr lvl="1"/>
            <a:r>
              <a:rPr lang="sk-SK" altLang="sk-SK" smtClean="0"/>
              <a:t>Druhá úroveň</a:t>
            </a:r>
          </a:p>
          <a:p>
            <a:pPr lvl="2"/>
            <a:r>
              <a:rPr lang="sk-SK" altLang="sk-SK" smtClean="0"/>
              <a:t>Tretia úroveň</a:t>
            </a:r>
          </a:p>
          <a:p>
            <a:pPr lvl="3"/>
            <a:r>
              <a:rPr lang="sk-SK" altLang="sk-SK" smtClean="0"/>
              <a:t>Štvrtá úroveň</a:t>
            </a:r>
          </a:p>
          <a:p>
            <a:pPr lvl="4"/>
            <a:r>
              <a:rPr lang="sk-SK" altLang="sk-SK" smtClean="0"/>
              <a:t>Piata úroveň</a:t>
            </a:r>
          </a:p>
        </p:txBody>
      </p:sp>
      <p:sp>
        <p:nvSpPr>
          <p:cNvPr id="4" name="Zástupný symbol dátumu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8E35F7C6-8771-488B-B0D2-E7F00E046739}" type="datetime1">
              <a:rPr lang="sk-SK">
                <a:solidFill>
                  <a:prstClr val="black">
                    <a:tint val="75000"/>
                  </a:prstClr>
                </a:solidFill>
              </a:rPr>
              <a:pPr>
                <a:defRPr/>
              </a:pPr>
              <a:t>22. 3. 2016</a:t>
            </a:fld>
            <a:endParaRPr lang="sk-SK">
              <a:solidFill>
                <a:prstClr val="black">
                  <a:tint val="75000"/>
                </a:prstClr>
              </a:solidFill>
            </a:endParaRPr>
          </a:p>
        </p:txBody>
      </p:sp>
      <p:sp>
        <p:nvSpPr>
          <p:cNvPr id="5" name="Zástupný symbol päty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1BD60ADA-40A5-46CD-B17C-5B397970607A}"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118080252"/>
      </p:ext>
    </p:extLst>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ransition spd="med" advClick="0" advTm="5000">
    <p:fade/>
  </p:transition>
  <p:hf sldNum="0"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solidFill>
                  <a:srgbClr val="000000"/>
                </a:solidFill>
                <a:latin typeface="Arial" charset="0"/>
                <a:cs typeface="Arial" charset="0"/>
              </a:defRPr>
            </a:lvl1pPr>
          </a:lstStyle>
          <a:p>
            <a:pPr fontAlgn="base">
              <a:spcBef>
                <a:spcPct val="0"/>
              </a:spcBef>
              <a:spcAft>
                <a:spcPct val="0"/>
              </a:spcAft>
              <a:defRPr/>
            </a:pPr>
            <a:fld id="{7DCCCAC0-A77E-41FF-B1DF-5ED949EA1D67}" type="datetime1">
              <a:rPr lang="sk-SK" altLang="sk-SK"/>
              <a:pPr fontAlgn="base">
                <a:spcBef>
                  <a:spcPct val="0"/>
                </a:spcBef>
                <a:spcAft>
                  <a:spcPct val="0"/>
                </a:spcAft>
                <a:defRPr/>
              </a:pPr>
              <a:t>22. 3. 2016</a:t>
            </a:fld>
            <a:endParaRPr lang="es-ES" altLang="sk-SK"/>
          </a:p>
        </p:txBody>
      </p:sp>
    </p:spTree>
    <p:extLst>
      <p:ext uri="{BB962C8B-B14F-4D97-AF65-F5344CB8AC3E}">
        <p14:creationId xmlns:p14="http://schemas.microsoft.com/office/powerpoint/2010/main" val="1494747782"/>
      </p:ext>
    </p:extLst>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hf sldNum="0"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audio" Target="../media/audio1.wav"/><Relationship Id="rId1" Type="http://schemas.openxmlformats.org/officeDocument/2006/relationships/slideLayout" Target="../slideLayouts/slideLayout35.xml"/><Relationship Id="rId6" Type="http://schemas.openxmlformats.org/officeDocument/2006/relationships/audio" Target="../media/audio1.wav"/><Relationship Id="rId5" Type="http://schemas.microsoft.com/office/2007/relationships/hdphoto" Target="../media/hdphoto1.wdp"/><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10.png"/><Relationship Id="rId13" Type="http://schemas.openxmlformats.org/officeDocument/2006/relationships/image" Target="../media/image15.png"/><Relationship Id="rId18" Type="http://schemas.openxmlformats.org/officeDocument/2006/relationships/image" Target="../media/image20.png"/><Relationship Id="rId3" Type="http://schemas.openxmlformats.org/officeDocument/2006/relationships/image" Target="../media/image5.png"/><Relationship Id="rId21" Type="http://schemas.microsoft.com/office/2007/relationships/hdphoto" Target="../media/hdphoto2.wdp"/><Relationship Id="rId7" Type="http://schemas.openxmlformats.org/officeDocument/2006/relationships/image" Target="../media/image9.png"/><Relationship Id="rId12" Type="http://schemas.openxmlformats.org/officeDocument/2006/relationships/image" Target="../media/image14.png"/><Relationship Id="rId17" Type="http://schemas.openxmlformats.org/officeDocument/2006/relationships/image" Target="../media/image19.png"/><Relationship Id="rId2" Type="http://schemas.openxmlformats.org/officeDocument/2006/relationships/image" Target="../media/image4.png"/><Relationship Id="rId16" Type="http://schemas.openxmlformats.org/officeDocument/2006/relationships/image" Target="../media/image18.png"/><Relationship Id="rId20" Type="http://schemas.openxmlformats.org/officeDocument/2006/relationships/image" Target="../media/image22.png"/><Relationship Id="rId1" Type="http://schemas.openxmlformats.org/officeDocument/2006/relationships/slideLayout" Target="../slideLayouts/slideLayout35.xml"/><Relationship Id="rId6" Type="http://schemas.openxmlformats.org/officeDocument/2006/relationships/image" Target="../media/image8.png"/><Relationship Id="rId11" Type="http://schemas.openxmlformats.org/officeDocument/2006/relationships/image" Target="../media/image13.png"/><Relationship Id="rId24" Type="http://schemas.openxmlformats.org/officeDocument/2006/relationships/image" Target="../media/image24.png"/><Relationship Id="rId5" Type="http://schemas.openxmlformats.org/officeDocument/2006/relationships/image" Target="../media/image7.png"/><Relationship Id="rId15" Type="http://schemas.openxmlformats.org/officeDocument/2006/relationships/image" Target="../media/image17.png"/><Relationship Id="rId23" Type="http://schemas.openxmlformats.org/officeDocument/2006/relationships/image" Target="../media/image23.png"/><Relationship Id="rId10" Type="http://schemas.openxmlformats.org/officeDocument/2006/relationships/image" Target="../media/image12.png"/><Relationship Id="rId19" Type="http://schemas.openxmlformats.org/officeDocument/2006/relationships/image" Target="../media/image21.png"/><Relationship Id="rId4" Type="http://schemas.openxmlformats.org/officeDocument/2006/relationships/image" Target="../media/image6.gif"/><Relationship Id="rId9" Type="http://schemas.openxmlformats.org/officeDocument/2006/relationships/image" Target="../media/image11.png"/><Relationship Id="rId14" Type="http://schemas.openxmlformats.org/officeDocument/2006/relationships/image" Target="../media/image16.png"/><Relationship Id="rId22" Type="http://schemas.openxmlformats.org/officeDocument/2006/relationships/slide" Target="slide17.xml"/></Relationships>
</file>

<file path=ppt/slides/_rels/slide3.xml.rels><?xml version="1.0" encoding="UTF-8" standalone="yes"?>
<Relationships xmlns="http://schemas.openxmlformats.org/package/2006/relationships"><Relationship Id="rId8" Type="http://schemas.openxmlformats.org/officeDocument/2006/relationships/slide" Target="slide5.xml"/><Relationship Id="rId13" Type="http://schemas.openxmlformats.org/officeDocument/2006/relationships/image" Target="../media/image33.gif"/><Relationship Id="rId18" Type="http://schemas.openxmlformats.org/officeDocument/2006/relationships/slide" Target="slide15.xml"/><Relationship Id="rId26" Type="http://schemas.openxmlformats.org/officeDocument/2006/relationships/slide" Target="slide16.xml"/><Relationship Id="rId39" Type="http://schemas.openxmlformats.org/officeDocument/2006/relationships/image" Target="../media/image46.gif"/><Relationship Id="rId3" Type="http://schemas.openxmlformats.org/officeDocument/2006/relationships/image" Target="../media/image26.png"/><Relationship Id="rId21" Type="http://schemas.openxmlformats.org/officeDocument/2006/relationships/image" Target="../media/image37.gif"/><Relationship Id="rId34" Type="http://schemas.openxmlformats.org/officeDocument/2006/relationships/slide" Target="slide14.xml"/><Relationship Id="rId7" Type="http://schemas.openxmlformats.org/officeDocument/2006/relationships/image" Target="../media/image30.png"/><Relationship Id="rId12" Type="http://schemas.openxmlformats.org/officeDocument/2006/relationships/slide" Target="slide6.xml"/><Relationship Id="rId17" Type="http://schemas.openxmlformats.org/officeDocument/2006/relationships/image" Target="../media/image35.gif"/><Relationship Id="rId25" Type="http://schemas.openxmlformats.org/officeDocument/2006/relationships/image" Target="../media/image39.gif"/><Relationship Id="rId33" Type="http://schemas.openxmlformats.org/officeDocument/2006/relationships/image" Target="../media/image43.gif"/><Relationship Id="rId38" Type="http://schemas.openxmlformats.org/officeDocument/2006/relationships/slide" Target="slide19.xml"/><Relationship Id="rId2" Type="http://schemas.openxmlformats.org/officeDocument/2006/relationships/image" Target="../media/image25.jpg"/><Relationship Id="rId16" Type="http://schemas.openxmlformats.org/officeDocument/2006/relationships/slide" Target="slide8.xml"/><Relationship Id="rId20" Type="http://schemas.openxmlformats.org/officeDocument/2006/relationships/slide" Target="slide17.xml"/><Relationship Id="rId29" Type="http://schemas.openxmlformats.org/officeDocument/2006/relationships/image" Target="../media/image41.gif"/><Relationship Id="rId1" Type="http://schemas.openxmlformats.org/officeDocument/2006/relationships/slideLayout" Target="../slideLayouts/slideLayout13.xml"/><Relationship Id="rId6" Type="http://schemas.openxmlformats.org/officeDocument/2006/relationships/image" Target="../media/image29.png"/><Relationship Id="rId11" Type="http://schemas.openxmlformats.org/officeDocument/2006/relationships/image" Target="../media/image32.gif"/><Relationship Id="rId24" Type="http://schemas.openxmlformats.org/officeDocument/2006/relationships/slide" Target="slide11.xml"/><Relationship Id="rId32" Type="http://schemas.openxmlformats.org/officeDocument/2006/relationships/slide" Target="slide9.xml"/><Relationship Id="rId37" Type="http://schemas.openxmlformats.org/officeDocument/2006/relationships/image" Target="../media/image45.gif"/><Relationship Id="rId5" Type="http://schemas.openxmlformats.org/officeDocument/2006/relationships/image" Target="../media/image28.png"/><Relationship Id="rId15" Type="http://schemas.openxmlformats.org/officeDocument/2006/relationships/image" Target="../media/image34.gif"/><Relationship Id="rId23" Type="http://schemas.openxmlformats.org/officeDocument/2006/relationships/image" Target="../media/image38.gif"/><Relationship Id="rId28" Type="http://schemas.openxmlformats.org/officeDocument/2006/relationships/slide" Target="slide12.xml"/><Relationship Id="rId36" Type="http://schemas.openxmlformats.org/officeDocument/2006/relationships/slide" Target="slide18.xml"/><Relationship Id="rId10" Type="http://schemas.openxmlformats.org/officeDocument/2006/relationships/slide" Target="slide4.xml"/><Relationship Id="rId19" Type="http://schemas.openxmlformats.org/officeDocument/2006/relationships/image" Target="../media/image36.gif"/><Relationship Id="rId31" Type="http://schemas.openxmlformats.org/officeDocument/2006/relationships/image" Target="../media/image42.gif"/><Relationship Id="rId4" Type="http://schemas.openxmlformats.org/officeDocument/2006/relationships/image" Target="../media/image27.jpg"/><Relationship Id="rId9" Type="http://schemas.openxmlformats.org/officeDocument/2006/relationships/image" Target="../media/image31.gif"/><Relationship Id="rId14" Type="http://schemas.openxmlformats.org/officeDocument/2006/relationships/slide" Target="slide7.xml"/><Relationship Id="rId22" Type="http://schemas.openxmlformats.org/officeDocument/2006/relationships/slide" Target="slide10.xml"/><Relationship Id="rId27" Type="http://schemas.openxmlformats.org/officeDocument/2006/relationships/image" Target="../media/image40.gif"/><Relationship Id="rId30" Type="http://schemas.openxmlformats.org/officeDocument/2006/relationships/slide" Target="slide13.xml"/><Relationship Id="rId35" Type="http://schemas.openxmlformats.org/officeDocument/2006/relationships/image" Target="../media/image44.gif"/></Relationships>
</file>

<file path=ppt/slides/_rels/slide4.xml.rels><?xml version="1.0" encoding="UTF-8" standalone="yes"?>
<Relationships xmlns="http://schemas.openxmlformats.org/package/2006/relationships"><Relationship Id="rId8" Type="http://schemas.openxmlformats.org/officeDocument/2006/relationships/image" Target="../media/image49.png"/><Relationship Id="rId3" Type="http://schemas.openxmlformats.org/officeDocument/2006/relationships/slide" Target="slide3.xml"/><Relationship Id="rId7" Type="http://schemas.openxmlformats.org/officeDocument/2006/relationships/slide" Target="slide20.xml"/><Relationship Id="rId2" Type="http://schemas.openxmlformats.org/officeDocument/2006/relationships/image" Target="../media/image26.png"/><Relationship Id="rId1" Type="http://schemas.openxmlformats.org/officeDocument/2006/relationships/slideLayout" Target="../slideLayouts/slideLayout1.xml"/><Relationship Id="rId6" Type="http://schemas.openxmlformats.org/officeDocument/2006/relationships/image" Target="../media/image48.gif"/><Relationship Id="rId5" Type="http://schemas.microsoft.com/office/2007/relationships/hdphoto" Target="../media/hdphoto3.wdp"/><Relationship Id="rId4" Type="http://schemas.openxmlformats.org/officeDocument/2006/relationships/image" Target="../media/image47.png"/><Relationship Id="rId9" Type="http://schemas.microsoft.com/office/2007/relationships/hdphoto" Target="../media/hdphoto4.wdp"/></Relationships>
</file>

<file path=ppt/slides/_rels/slide5.xml.rels><?xml version="1.0" encoding="UTF-8" standalone="yes"?>
<Relationships xmlns="http://schemas.openxmlformats.org/package/2006/relationships"><Relationship Id="rId8" Type="http://schemas.openxmlformats.org/officeDocument/2006/relationships/image" Target="../media/image49.png"/><Relationship Id="rId3" Type="http://schemas.openxmlformats.org/officeDocument/2006/relationships/slide" Target="slide3.xml"/><Relationship Id="rId7" Type="http://schemas.openxmlformats.org/officeDocument/2006/relationships/slide" Target="slide20.xml"/><Relationship Id="rId2" Type="http://schemas.openxmlformats.org/officeDocument/2006/relationships/image" Target="../media/image26.png"/><Relationship Id="rId1" Type="http://schemas.openxmlformats.org/officeDocument/2006/relationships/slideLayout" Target="../slideLayouts/slideLayout1.xml"/><Relationship Id="rId6" Type="http://schemas.openxmlformats.org/officeDocument/2006/relationships/image" Target="../media/image50.gif"/><Relationship Id="rId5" Type="http://schemas.microsoft.com/office/2007/relationships/hdphoto" Target="../media/hdphoto3.wdp"/><Relationship Id="rId4" Type="http://schemas.openxmlformats.org/officeDocument/2006/relationships/image" Target="../media/image47.png"/><Relationship Id="rId9" Type="http://schemas.microsoft.com/office/2007/relationships/hdphoto" Target="../media/hdphoto4.wdp"/></Relationships>
</file>

<file path=ppt/slides/_rels/slide6.xml.rels><?xml version="1.0" encoding="UTF-8" standalone="yes"?>
<Relationships xmlns="http://schemas.openxmlformats.org/package/2006/relationships"><Relationship Id="rId8" Type="http://schemas.openxmlformats.org/officeDocument/2006/relationships/image" Target="../media/image49.png"/><Relationship Id="rId3" Type="http://schemas.openxmlformats.org/officeDocument/2006/relationships/slide" Target="slide3.xml"/><Relationship Id="rId7" Type="http://schemas.openxmlformats.org/officeDocument/2006/relationships/slide" Target="slide20.xml"/><Relationship Id="rId2" Type="http://schemas.openxmlformats.org/officeDocument/2006/relationships/image" Target="../media/image26.png"/><Relationship Id="rId1" Type="http://schemas.openxmlformats.org/officeDocument/2006/relationships/slideLayout" Target="../slideLayouts/slideLayout1.xml"/><Relationship Id="rId6" Type="http://schemas.openxmlformats.org/officeDocument/2006/relationships/image" Target="../media/image51.gif"/><Relationship Id="rId5" Type="http://schemas.microsoft.com/office/2007/relationships/hdphoto" Target="../media/hdphoto3.wdp"/><Relationship Id="rId4" Type="http://schemas.openxmlformats.org/officeDocument/2006/relationships/image" Target="../media/image47.png"/><Relationship Id="rId9" Type="http://schemas.microsoft.com/office/2007/relationships/hdphoto" Target="../media/hdphoto4.wdp"/></Relationships>
</file>

<file path=ppt/slides/_rels/slide7.xml.rels><?xml version="1.0" encoding="UTF-8" standalone="yes"?>
<Relationships xmlns="http://schemas.openxmlformats.org/package/2006/relationships"><Relationship Id="rId8" Type="http://schemas.openxmlformats.org/officeDocument/2006/relationships/image" Target="../media/image49.png"/><Relationship Id="rId3" Type="http://schemas.openxmlformats.org/officeDocument/2006/relationships/slide" Target="slide3.xml"/><Relationship Id="rId7" Type="http://schemas.openxmlformats.org/officeDocument/2006/relationships/slide" Target="slide20.xml"/><Relationship Id="rId2" Type="http://schemas.openxmlformats.org/officeDocument/2006/relationships/image" Target="../media/image26.png"/><Relationship Id="rId1" Type="http://schemas.openxmlformats.org/officeDocument/2006/relationships/slideLayout" Target="../slideLayouts/slideLayout1.xml"/><Relationship Id="rId6" Type="http://schemas.openxmlformats.org/officeDocument/2006/relationships/image" Target="../media/image52.gif"/><Relationship Id="rId5" Type="http://schemas.microsoft.com/office/2007/relationships/hdphoto" Target="../media/hdphoto3.wdp"/><Relationship Id="rId4" Type="http://schemas.openxmlformats.org/officeDocument/2006/relationships/image" Target="../media/image47.png"/><Relationship Id="rId9" Type="http://schemas.microsoft.com/office/2007/relationships/hdphoto" Target="../media/hdphoto4.wdp"/></Relationships>
</file>

<file path=ppt/slides/_rels/slide8.xml.rels><?xml version="1.0" encoding="UTF-8" standalone="yes"?>
<Relationships xmlns="http://schemas.openxmlformats.org/package/2006/relationships"><Relationship Id="rId8" Type="http://schemas.openxmlformats.org/officeDocument/2006/relationships/image" Target="../media/image49.png"/><Relationship Id="rId3" Type="http://schemas.openxmlformats.org/officeDocument/2006/relationships/slide" Target="slide3.xml"/><Relationship Id="rId7" Type="http://schemas.openxmlformats.org/officeDocument/2006/relationships/slide" Target="slide20.xml"/><Relationship Id="rId2" Type="http://schemas.openxmlformats.org/officeDocument/2006/relationships/image" Target="../media/image26.png"/><Relationship Id="rId1" Type="http://schemas.openxmlformats.org/officeDocument/2006/relationships/slideLayout" Target="../slideLayouts/slideLayout1.xml"/><Relationship Id="rId6" Type="http://schemas.openxmlformats.org/officeDocument/2006/relationships/image" Target="../media/image53.gif"/><Relationship Id="rId5" Type="http://schemas.microsoft.com/office/2007/relationships/hdphoto" Target="../media/hdphoto3.wdp"/><Relationship Id="rId4" Type="http://schemas.openxmlformats.org/officeDocument/2006/relationships/image" Target="../media/image47.png"/><Relationship Id="rId9" Type="http://schemas.microsoft.com/office/2007/relationships/hdphoto" Target="../media/hdphoto4.wdp"/></Relationships>
</file>

<file path=ppt/slides/_rels/slide9.xml.rels><?xml version="1.0" encoding="UTF-8" standalone="yes"?>
<Relationships xmlns="http://schemas.openxmlformats.org/package/2006/relationships"><Relationship Id="rId8" Type="http://schemas.openxmlformats.org/officeDocument/2006/relationships/image" Target="../media/image49.png"/><Relationship Id="rId3" Type="http://schemas.openxmlformats.org/officeDocument/2006/relationships/slide" Target="slide3.xml"/><Relationship Id="rId7" Type="http://schemas.openxmlformats.org/officeDocument/2006/relationships/slide" Target="slide20.xml"/><Relationship Id="rId2" Type="http://schemas.openxmlformats.org/officeDocument/2006/relationships/image" Target="../media/image26.png"/><Relationship Id="rId1" Type="http://schemas.openxmlformats.org/officeDocument/2006/relationships/slideLayout" Target="../slideLayouts/slideLayout1.xml"/><Relationship Id="rId6" Type="http://schemas.openxmlformats.org/officeDocument/2006/relationships/image" Target="../media/image54.gif"/><Relationship Id="rId5" Type="http://schemas.microsoft.com/office/2007/relationships/hdphoto" Target="../media/hdphoto3.wdp"/><Relationship Id="rId4" Type="http://schemas.openxmlformats.org/officeDocument/2006/relationships/image" Target="../media/image47.png"/><Relationship Id="rId9" Type="http://schemas.microsoft.com/office/2007/relationships/hdphoto" Target="../media/hdphoto4.wdp"/></Relationships>
</file>

<file path=ppt/slides/_rels/slide10.xml.rels><?xml version="1.0" encoding="UTF-8" standalone="yes"?>
<Relationships xmlns="http://schemas.openxmlformats.org/package/2006/relationships"><Relationship Id="rId8" Type="http://schemas.openxmlformats.org/officeDocument/2006/relationships/image" Target="../media/image49.png"/><Relationship Id="rId3" Type="http://schemas.openxmlformats.org/officeDocument/2006/relationships/slide" Target="slide3.xml"/><Relationship Id="rId7" Type="http://schemas.openxmlformats.org/officeDocument/2006/relationships/slide" Target="slide20.xml"/><Relationship Id="rId2" Type="http://schemas.openxmlformats.org/officeDocument/2006/relationships/image" Target="../media/image26.png"/><Relationship Id="rId1" Type="http://schemas.openxmlformats.org/officeDocument/2006/relationships/slideLayout" Target="../slideLayouts/slideLayout1.xml"/><Relationship Id="rId6" Type="http://schemas.openxmlformats.org/officeDocument/2006/relationships/image" Target="../media/image55.gif"/><Relationship Id="rId5" Type="http://schemas.microsoft.com/office/2007/relationships/hdphoto" Target="../media/hdphoto3.wdp"/><Relationship Id="rId4" Type="http://schemas.openxmlformats.org/officeDocument/2006/relationships/image" Target="../media/image47.png"/><Relationship Id="rId9" Type="http://schemas.microsoft.com/office/2007/relationships/hdphoto" Target="../media/hdphoto4.wdp"/></Relationships>
</file>

<file path=ppt/slides/_rels/slide11.xml.rels><?xml version="1.0" encoding="UTF-8" standalone="yes"?>
<Relationships xmlns="http://schemas.openxmlformats.org/package/2006/relationships"><Relationship Id="rId8" Type="http://schemas.openxmlformats.org/officeDocument/2006/relationships/image" Target="../media/image49.png"/><Relationship Id="rId3" Type="http://schemas.openxmlformats.org/officeDocument/2006/relationships/slide" Target="slide3.xml"/><Relationship Id="rId7" Type="http://schemas.openxmlformats.org/officeDocument/2006/relationships/slide" Target="slide20.xml"/><Relationship Id="rId2" Type="http://schemas.openxmlformats.org/officeDocument/2006/relationships/image" Target="../media/image26.png"/><Relationship Id="rId1" Type="http://schemas.openxmlformats.org/officeDocument/2006/relationships/slideLayout" Target="../slideLayouts/slideLayout1.xml"/><Relationship Id="rId6" Type="http://schemas.openxmlformats.org/officeDocument/2006/relationships/image" Target="../media/image56.gif"/><Relationship Id="rId5" Type="http://schemas.microsoft.com/office/2007/relationships/hdphoto" Target="../media/hdphoto3.wdp"/><Relationship Id="rId4" Type="http://schemas.openxmlformats.org/officeDocument/2006/relationships/image" Target="../media/image47.png"/><Relationship Id="rId9" Type="http://schemas.microsoft.com/office/2007/relationships/hdphoto" Target="../media/hdphoto4.wdp"/></Relationships>
</file>

<file path=ppt/slides/_rels/slide12.xml.rels><?xml version="1.0" encoding="UTF-8" standalone="yes"?>
<Relationships xmlns="http://schemas.openxmlformats.org/package/2006/relationships"><Relationship Id="rId8" Type="http://schemas.openxmlformats.org/officeDocument/2006/relationships/image" Target="../media/image49.png"/><Relationship Id="rId3" Type="http://schemas.openxmlformats.org/officeDocument/2006/relationships/slide" Target="slide3.xml"/><Relationship Id="rId7" Type="http://schemas.openxmlformats.org/officeDocument/2006/relationships/slide" Target="slide20.xml"/><Relationship Id="rId2" Type="http://schemas.openxmlformats.org/officeDocument/2006/relationships/image" Target="../media/image26.png"/><Relationship Id="rId1" Type="http://schemas.openxmlformats.org/officeDocument/2006/relationships/slideLayout" Target="../slideLayouts/slideLayout1.xml"/><Relationship Id="rId6" Type="http://schemas.openxmlformats.org/officeDocument/2006/relationships/image" Target="../media/image57.gif"/><Relationship Id="rId5" Type="http://schemas.microsoft.com/office/2007/relationships/hdphoto" Target="../media/hdphoto3.wdp"/><Relationship Id="rId4" Type="http://schemas.openxmlformats.org/officeDocument/2006/relationships/image" Target="../media/image47.png"/><Relationship Id="rId9" Type="http://schemas.microsoft.com/office/2007/relationships/hdphoto" Target="../media/hdphoto4.wdp"/></Relationships>
</file>

<file path=ppt/slides/_rels/slide13.xml.rels><?xml version="1.0" encoding="UTF-8" standalone="yes"?>
<Relationships xmlns="http://schemas.openxmlformats.org/package/2006/relationships"><Relationship Id="rId8" Type="http://schemas.openxmlformats.org/officeDocument/2006/relationships/image" Target="../media/image49.png"/><Relationship Id="rId3" Type="http://schemas.openxmlformats.org/officeDocument/2006/relationships/slide" Target="slide3.xml"/><Relationship Id="rId7" Type="http://schemas.openxmlformats.org/officeDocument/2006/relationships/slide" Target="slide20.xml"/><Relationship Id="rId2" Type="http://schemas.openxmlformats.org/officeDocument/2006/relationships/image" Target="../media/image26.png"/><Relationship Id="rId1" Type="http://schemas.openxmlformats.org/officeDocument/2006/relationships/slideLayout" Target="../slideLayouts/slideLayout1.xml"/><Relationship Id="rId6" Type="http://schemas.openxmlformats.org/officeDocument/2006/relationships/image" Target="../media/image58.gif"/><Relationship Id="rId5" Type="http://schemas.microsoft.com/office/2007/relationships/hdphoto" Target="../media/hdphoto3.wdp"/><Relationship Id="rId4" Type="http://schemas.openxmlformats.org/officeDocument/2006/relationships/image" Target="../media/image47.png"/><Relationship Id="rId9" Type="http://schemas.microsoft.com/office/2007/relationships/hdphoto" Target="../media/hdphoto4.wdp"/></Relationships>
</file>

<file path=ppt/slides/_rels/slide14.xml.rels><?xml version="1.0" encoding="UTF-8" standalone="yes"?>
<Relationships xmlns="http://schemas.openxmlformats.org/package/2006/relationships"><Relationship Id="rId8" Type="http://schemas.openxmlformats.org/officeDocument/2006/relationships/image" Target="../media/image49.png"/><Relationship Id="rId3" Type="http://schemas.openxmlformats.org/officeDocument/2006/relationships/slide" Target="slide3.xml"/><Relationship Id="rId7" Type="http://schemas.openxmlformats.org/officeDocument/2006/relationships/slide" Target="slide20.xml"/><Relationship Id="rId2" Type="http://schemas.openxmlformats.org/officeDocument/2006/relationships/image" Target="../media/image26.png"/><Relationship Id="rId1" Type="http://schemas.openxmlformats.org/officeDocument/2006/relationships/slideLayout" Target="../slideLayouts/slideLayout1.xml"/><Relationship Id="rId6" Type="http://schemas.openxmlformats.org/officeDocument/2006/relationships/image" Target="../media/image59.gif"/><Relationship Id="rId5" Type="http://schemas.microsoft.com/office/2007/relationships/hdphoto" Target="../media/hdphoto3.wdp"/><Relationship Id="rId4" Type="http://schemas.openxmlformats.org/officeDocument/2006/relationships/image" Target="../media/image47.png"/><Relationship Id="rId9" Type="http://schemas.microsoft.com/office/2007/relationships/hdphoto" Target="../media/hdphoto4.wdp"/></Relationships>
</file>

<file path=ppt/slides/_rels/slide15.xml.rels><?xml version="1.0" encoding="UTF-8" standalone="yes"?>
<Relationships xmlns="http://schemas.openxmlformats.org/package/2006/relationships"><Relationship Id="rId8" Type="http://schemas.openxmlformats.org/officeDocument/2006/relationships/image" Target="../media/image49.png"/><Relationship Id="rId3" Type="http://schemas.openxmlformats.org/officeDocument/2006/relationships/slide" Target="slide3.xml"/><Relationship Id="rId7" Type="http://schemas.openxmlformats.org/officeDocument/2006/relationships/slide" Target="slide20.xml"/><Relationship Id="rId2" Type="http://schemas.openxmlformats.org/officeDocument/2006/relationships/image" Target="../media/image26.png"/><Relationship Id="rId1" Type="http://schemas.openxmlformats.org/officeDocument/2006/relationships/slideLayout" Target="../slideLayouts/slideLayout1.xml"/><Relationship Id="rId6" Type="http://schemas.openxmlformats.org/officeDocument/2006/relationships/image" Target="../media/image60.gif"/><Relationship Id="rId5" Type="http://schemas.microsoft.com/office/2007/relationships/hdphoto" Target="../media/hdphoto3.wdp"/><Relationship Id="rId4" Type="http://schemas.openxmlformats.org/officeDocument/2006/relationships/image" Target="../media/image47.png"/><Relationship Id="rId9" Type="http://schemas.microsoft.com/office/2007/relationships/hdphoto" Target="../media/hdphoto4.wdp"/></Relationships>
</file>

<file path=ppt/slides/_rels/slide16.xml.rels><?xml version="1.0" encoding="UTF-8" standalone="yes"?>
<Relationships xmlns="http://schemas.openxmlformats.org/package/2006/relationships"><Relationship Id="rId8" Type="http://schemas.openxmlformats.org/officeDocument/2006/relationships/image" Target="../media/image49.png"/><Relationship Id="rId3" Type="http://schemas.openxmlformats.org/officeDocument/2006/relationships/slide" Target="slide3.xml"/><Relationship Id="rId7" Type="http://schemas.openxmlformats.org/officeDocument/2006/relationships/slide" Target="slide20.xml"/><Relationship Id="rId2" Type="http://schemas.openxmlformats.org/officeDocument/2006/relationships/image" Target="../media/image26.png"/><Relationship Id="rId1" Type="http://schemas.openxmlformats.org/officeDocument/2006/relationships/slideLayout" Target="../slideLayouts/slideLayout1.xml"/><Relationship Id="rId6" Type="http://schemas.openxmlformats.org/officeDocument/2006/relationships/image" Target="../media/image61.gif"/><Relationship Id="rId5" Type="http://schemas.microsoft.com/office/2007/relationships/hdphoto" Target="../media/hdphoto3.wdp"/><Relationship Id="rId4" Type="http://schemas.openxmlformats.org/officeDocument/2006/relationships/image" Target="../media/image47.png"/><Relationship Id="rId9" Type="http://schemas.microsoft.com/office/2007/relationships/hdphoto" Target="../media/hdphoto4.wdp"/></Relationships>
</file>

<file path=ppt/slides/_rels/slide17.xml.rels><?xml version="1.0" encoding="UTF-8" standalone="yes"?>
<Relationships xmlns="http://schemas.openxmlformats.org/package/2006/relationships"><Relationship Id="rId8" Type="http://schemas.openxmlformats.org/officeDocument/2006/relationships/image" Target="../media/image49.png"/><Relationship Id="rId3" Type="http://schemas.openxmlformats.org/officeDocument/2006/relationships/slide" Target="slide3.xml"/><Relationship Id="rId7" Type="http://schemas.openxmlformats.org/officeDocument/2006/relationships/slide" Target="slide20.xml"/><Relationship Id="rId2" Type="http://schemas.openxmlformats.org/officeDocument/2006/relationships/image" Target="../media/image26.png"/><Relationship Id="rId1" Type="http://schemas.openxmlformats.org/officeDocument/2006/relationships/slideLayout" Target="../slideLayouts/slideLayout1.xml"/><Relationship Id="rId6" Type="http://schemas.openxmlformats.org/officeDocument/2006/relationships/image" Target="../media/image62.gif"/><Relationship Id="rId5" Type="http://schemas.microsoft.com/office/2007/relationships/hdphoto" Target="../media/hdphoto3.wdp"/><Relationship Id="rId4" Type="http://schemas.openxmlformats.org/officeDocument/2006/relationships/image" Target="../media/image47.png"/><Relationship Id="rId9" Type="http://schemas.microsoft.com/office/2007/relationships/hdphoto" Target="../media/hdphoto4.wdp"/></Relationships>
</file>

<file path=ppt/slides/_rels/slide18.xml.rels><?xml version="1.0" encoding="UTF-8" standalone="yes"?>
<Relationships xmlns="http://schemas.openxmlformats.org/package/2006/relationships"><Relationship Id="rId8" Type="http://schemas.microsoft.com/office/2007/relationships/hdphoto" Target="../media/hdphoto4.wdp"/><Relationship Id="rId3" Type="http://schemas.openxmlformats.org/officeDocument/2006/relationships/slide" Target="slide3.xml"/><Relationship Id="rId7" Type="http://schemas.openxmlformats.org/officeDocument/2006/relationships/image" Target="../media/image49.png"/><Relationship Id="rId2" Type="http://schemas.openxmlformats.org/officeDocument/2006/relationships/image" Target="../media/image26.png"/><Relationship Id="rId1" Type="http://schemas.openxmlformats.org/officeDocument/2006/relationships/slideLayout" Target="../slideLayouts/slideLayout1.xml"/><Relationship Id="rId6" Type="http://schemas.openxmlformats.org/officeDocument/2006/relationships/slide" Target="slide20.xml"/><Relationship Id="rId5" Type="http://schemas.microsoft.com/office/2007/relationships/hdphoto" Target="../media/hdphoto3.wdp"/><Relationship Id="rId10" Type="http://schemas.openxmlformats.org/officeDocument/2006/relationships/image" Target="../media/image45.gif"/><Relationship Id="rId4" Type="http://schemas.openxmlformats.org/officeDocument/2006/relationships/image" Target="../media/image47.png"/><Relationship Id="rId9" Type="http://schemas.openxmlformats.org/officeDocument/2006/relationships/slide" Target="slide18.xml"/></Relationships>
</file>

<file path=ppt/slides/_rels/slide19.xml.rels><?xml version="1.0" encoding="UTF-8" standalone="yes"?>
<Relationships xmlns="http://schemas.openxmlformats.org/package/2006/relationships"><Relationship Id="rId8" Type="http://schemas.microsoft.com/office/2007/relationships/hdphoto" Target="../media/hdphoto4.wdp"/><Relationship Id="rId3" Type="http://schemas.openxmlformats.org/officeDocument/2006/relationships/slide" Target="slide3.xml"/><Relationship Id="rId7" Type="http://schemas.openxmlformats.org/officeDocument/2006/relationships/image" Target="../media/image49.png"/><Relationship Id="rId2" Type="http://schemas.openxmlformats.org/officeDocument/2006/relationships/image" Target="../media/image26.png"/><Relationship Id="rId1" Type="http://schemas.openxmlformats.org/officeDocument/2006/relationships/slideLayout" Target="../slideLayouts/slideLayout1.xml"/><Relationship Id="rId6" Type="http://schemas.openxmlformats.org/officeDocument/2006/relationships/slide" Target="slide20.xml"/><Relationship Id="rId5" Type="http://schemas.microsoft.com/office/2007/relationships/hdphoto" Target="../media/hdphoto3.wdp"/><Relationship Id="rId4" Type="http://schemas.openxmlformats.org/officeDocument/2006/relationships/image" Target="../media/image47.png"/><Relationship Id="rId9" Type="http://schemas.openxmlformats.org/officeDocument/2006/relationships/image" Target="../media/image63.gif"/></Relationships>
</file>

<file path=ppt/slides/_rels/slide20.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64.JPG"/><Relationship Id="rId1" Type="http://schemas.openxmlformats.org/officeDocument/2006/relationships/slideLayout" Target="../slideLayouts/slideLayout45.xml"/></Relationships>
</file>

<file path=ppt/slides/_rels/slide21.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66.jpg"/><Relationship Id="rId1" Type="http://schemas.openxmlformats.org/officeDocument/2006/relationships/slideLayout" Target="../slideLayouts/slideLayout45.xml"/></Relationships>
</file>

<file path=ppt/slides/_rels/slide22.xml.rels><?xml version="1.0" encoding="UTF-8" standalone="yes"?>
<Relationships xmlns="http://schemas.openxmlformats.org/package/2006/relationships"><Relationship Id="rId8" Type="http://schemas.openxmlformats.org/officeDocument/2006/relationships/image" Target="../media/image65.png"/><Relationship Id="rId3" Type="http://schemas.openxmlformats.org/officeDocument/2006/relationships/image" Target="../media/image68.JPG"/><Relationship Id="rId7" Type="http://schemas.openxmlformats.org/officeDocument/2006/relationships/image" Target="../media/image72.JPG"/><Relationship Id="rId2" Type="http://schemas.openxmlformats.org/officeDocument/2006/relationships/image" Target="../media/image67.JPG"/><Relationship Id="rId1" Type="http://schemas.openxmlformats.org/officeDocument/2006/relationships/slideLayout" Target="../slideLayouts/slideLayout45.xml"/><Relationship Id="rId6" Type="http://schemas.openxmlformats.org/officeDocument/2006/relationships/image" Target="../media/image71.JPG"/><Relationship Id="rId5" Type="http://schemas.openxmlformats.org/officeDocument/2006/relationships/image" Target="../media/image70.JPG"/><Relationship Id="rId4" Type="http://schemas.openxmlformats.org/officeDocument/2006/relationships/image" Target="../media/image69.JPG"/></Relationships>
</file>

<file path=ppt/slides/_rels/slide23.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73.jpg"/><Relationship Id="rId1" Type="http://schemas.openxmlformats.org/officeDocument/2006/relationships/slideLayout" Target="../slideLayouts/slideLayout45.xml"/></Relationships>
</file>

<file path=ppt/slides/_rels/slide24.xml.rels><?xml version="1.0" encoding="UTF-8" standalone="yes"?>
<Relationships xmlns="http://schemas.openxmlformats.org/package/2006/relationships"><Relationship Id="rId8" Type="http://schemas.openxmlformats.org/officeDocument/2006/relationships/image" Target="../media/image65.png"/><Relationship Id="rId3" Type="http://schemas.openxmlformats.org/officeDocument/2006/relationships/image" Target="../media/image75.JPG"/><Relationship Id="rId7" Type="http://schemas.openxmlformats.org/officeDocument/2006/relationships/image" Target="../media/image79.JPG"/><Relationship Id="rId2" Type="http://schemas.openxmlformats.org/officeDocument/2006/relationships/image" Target="../media/image74.JPG"/><Relationship Id="rId1" Type="http://schemas.openxmlformats.org/officeDocument/2006/relationships/slideLayout" Target="../slideLayouts/slideLayout45.xml"/><Relationship Id="rId6" Type="http://schemas.openxmlformats.org/officeDocument/2006/relationships/image" Target="../media/image78.jpg"/><Relationship Id="rId5" Type="http://schemas.openxmlformats.org/officeDocument/2006/relationships/image" Target="../media/image77.jpg"/><Relationship Id="rId4" Type="http://schemas.openxmlformats.org/officeDocument/2006/relationships/image" Target="../media/image76.JPG"/></Relationships>
</file>

<file path=ppt/slides/_rels/slide25.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80.jpg"/><Relationship Id="rId1" Type="http://schemas.openxmlformats.org/officeDocument/2006/relationships/slideLayout" Target="../slideLayouts/slideLayout45.xml"/></Relationships>
</file>

<file path=ppt/slides/_rels/slide26.xml.rels><?xml version="1.0" encoding="UTF-8" standalone="yes"?>
<Relationships xmlns="http://schemas.openxmlformats.org/package/2006/relationships"><Relationship Id="rId8" Type="http://schemas.openxmlformats.org/officeDocument/2006/relationships/image" Target="../media/image65.png"/><Relationship Id="rId3" Type="http://schemas.openxmlformats.org/officeDocument/2006/relationships/image" Target="../media/image82.JPG"/><Relationship Id="rId7" Type="http://schemas.openxmlformats.org/officeDocument/2006/relationships/image" Target="../media/image86.JPG"/><Relationship Id="rId2" Type="http://schemas.openxmlformats.org/officeDocument/2006/relationships/image" Target="../media/image81.JPG"/><Relationship Id="rId1" Type="http://schemas.openxmlformats.org/officeDocument/2006/relationships/slideLayout" Target="../slideLayouts/slideLayout45.xml"/><Relationship Id="rId6" Type="http://schemas.openxmlformats.org/officeDocument/2006/relationships/image" Target="../media/image85.JPG"/><Relationship Id="rId5" Type="http://schemas.openxmlformats.org/officeDocument/2006/relationships/image" Target="../media/image84.JPG"/><Relationship Id="rId4" Type="http://schemas.openxmlformats.org/officeDocument/2006/relationships/image" Target="../media/image83.JPG"/></Relationships>
</file>

<file path=ppt/slides/_rels/slide27.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87.jpg"/><Relationship Id="rId1" Type="http://schemas.openxmlformats.org/officeDocument/2006/relationships/slideLayout" Target="../slideLayouts/slideLayout45.xml"/></Relationships>
</file>

<file path=ppt/slides/_rels/slide28.xml.rels><?xml version="1.0" encoding="UTF-8" standalone="yes"?>
<Relationships xmlns="http://schemas.openxmlformats.org/package/2006/relationships"><Relationship Id="rId8" Type="http://schemas.openxmlformats.org/officeDocument/2006/relationships/image" Target="../media/image94.jpeg"/><Relationship Id="rId3" Type="http://schemas.openxmlformats.org/officeDocument/2006/relationships/image" Target="../media/image89.JPG"/><Relationship Id="rId7" Type="http://schemas.openxmlformats.org/officeDocument/2006/relationships/image" Target="../media/image93.jpeg"/><Relationship Id="rId2" Type="http://schemas.openxmlformats.org/officeDocument/2006/relationships/image" Target="../media/image88.jpg"/><Relationship Id="rId1" Type="http://schemas.openxmlformats.org/officeDocument/2006/relationships/slideLayout" Target="../slideLayouts/slideLayout45.xml"/><Relationship Id="rId6" Type="http://schemas.openxmlformats.org/officeDocument/2006/relationships/image" Target="../media/image92.JPG"/><Relationship Id="rId5" Type="http://schemas.openxmlformats.org/officeDocument/2006/relationships/image" Target="../media/image91.JPG"/><Relationship Id="rId4" Type="http://schemas.openxmlformats.org/officeDocument/2006/relationships/image" Target="../media/image90.JPG"/><Relationship Id="rId9" Type="http://schemas.openxmlformats.org/officeDocument/2006/relationships/image" Target="../media/image65.png"/></Relationships>
</file>

<file path=ppt/slides/_rels/slide29.xml.rels><?xml version="1.0" encoding="UTF-8" standalone="yes"?>
<Relationships xmlns="http://schemas.openxmlformats.org/package/2006/relationships"><Relationship Id="rId3" Type="http://schemas.openxmlformats.org/officeDocument/2006/relationships/image" Target="../media/image95.png"/><Relationship Id="rId2" Type="http://schemas.openxmlformats.org/officeDocument/2006/relationships/image" Target="../media/image25.jpg"/><Relationship Id="rId1" Type="http://schemas.openxmlformats.org/officeDocument/2006/relationships/slideLayout" Target="../slideLayouts/slideLayout24.xml"/><Relationship Id="rId5" Type="http://schemas.openxmlformats.org/officeDocument/2006/relationships/image" Target="../media/image96.png"/><Relationship Id="rId4" Type="http://schemas.openxmlformats.org/officeDocument/2006/relationships/image" Target="../media/image26.png"/></Relationships>
</file>

<file path=ppt/slides/_rels/slide30.xml.rels><?xml version="1.0" encoding="UTF-8" standalone="yes"?>
<Relationships xmlns="http://schemas.openxmlformats.org/package/2006/relationships"><Relationship Id="rId8" Type="http://schemas.openxmlformats.org/officeDocument/2006/relationships/image" Target="../media/image100.png"/><Relationship Id="rId13" Type="http://schemas.openxmlformats.org/officeDocument/2006/relationships/hyperlink" Target="https://vk.com/mispps" TargetMode="External"/><Relationship Id="rId3" Type="http://schemas.openxmlformats.org/officeDocument/2006/relationships/image" Target="../media/image97.png"/><Relationship Id="rId7" Type="http://schemas.openxmlformats.org/officeDocument/2006/relationships/hyperlink" Target="https://www.facebook.com/mispps" TargetMode="External"/><Relationship Id="rId12" Type="http://schemas.openxmlformats.org/officeDocument/2006/relationships/image" Target="../media/image102.png"/><Relationship Id="rId2" Type="http://schemas.openxmlformats.org/officeDocument/2006/relationships/hyperlink" Target="http://www.mispps.com/" TargetMode="External"/><Relationship Id="rId1" Type="http://schemas.openxmlformats.org/officeDocument/2006/relationships/slideLayout" Target="../slideLayouts/slideLayout56.xml"/><Relationship Id="rId6" Type="http://schemas.openxmlformats.org/officeDocument/2006/relationships/image" Target="../media/image99.png"/><Relationship Id="rId11" Type="http://schemas.openxmlformats.org/officeDocument/2006/relationships/hyperlink" Target="https://plus.google.com/+Mispps/" TargetMode="External"/><Relationship Id="rId5" Type="http://schemas.openxmlformats.org/officeDocument/2006/relationships/image" Target="../media/image98.png"/><Relationship Id="rId10" Type="http://schemas.openxmlformats.org/officeDocument/2006/relationships/image" Target="../media/image10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103.pn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20" name="Obrázok 11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Obdĺžnik 3"/>
          <p:cNvSpPr/>
          <p:nvPr/>
        </p:nvSpPr>
        <p:spPr>
          <a:xfrm>
            <a:off x="1331642" y="332656"/>
            <a:ext cx="6552728" cy="790947"/>
          </a:xfrm>
          <a:prstGeom prst="rect">
            <a:avLst/>
          </a:prstGeom>
          <a:noFill/>
        </p:spPr>
        <p:txBody>
          <a:bodyPr wrap="none" lIns="91440" tIns="45720" rIns="91440" bIns="45720">
            <a:prstTxWarp prst="textTriangle">
              <a:avLst/>
            </a:prstTxWarp>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sk-SK" sz="8000" b="1" spc="50" smtClean="0">
                <a:ln w="11430">
                  <a:solidFill>
                    <a:prstClr val="white"/>
                  </a:solidFill>
                </a:ln>
                <a:solidFill>
                  <a:srgbClr val="F79646">
                    <a:lumMod val="75000"/>
                  </a:srgbClr>
                </a:solidFill>
                <a:effectLst>
                  <a:outerShdw blurRad="76200" dist="50800" dir="5400000" algn="tl" rotWithShape="0">
                    <a:srgbClr val="000000">
                      <a:alpha val="65000"/>
                    </a:srgbClr>
                  </a:outerShdw>
                </a:effectLst>
                <a:latin typeface="Bertram CE" panose="04020905020D02060204" pitchFamily="82" charset="0"/>
              </a:rPr>
              <a:t>THE DOMICA</a:t>
            </a:r>
            <a:endParaRPr lang="sk-SK" sz="8000" b="1" spc="50" dirty="0">
              <a:ln w="11430">
                <a:solidFill>
                  <a:prstClr val="white"/>
                </a:solidFill>
              </a:ln>
              <a:solidFill>
                <a:srgbClr val="F79646">
                  <a:lumMod val="75000"/>
                </a:srgbClr>
              </a:solidFill>
              <a:effectLst>
                <a:outerShdw blurRad="76200" dist="50800" dir="5400000" algn="tl" rotWithShape="0">
                  <a:srgbClr val="000000">
                    <a:alpha val="65000"/>
                  </a:srgbClr>
                </a:outerShdw>
              </a:effectLst>
              <a:latin typeface="Bertram CE" panose="04020905020D02060204" pitchFamily="82" charset="0"/>
            </a:endParaRPr>
          </a:p>
        </p:txBody>
      </p:sp>
      <p:sp>
        <p:nvSpPr>
          <p:cNvPr id="16" name="Obdĺžnik 15"/>
          <p:cNvSpPr/>
          <p:nvPr/>
        </p:nvSpPr>
        <p:spPr>
          <a:xfrm>
            <a:off x="3707758" y="1268760"/>
            <a:ext cx="1800494" cy="830997"/>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sk-SK" sz="4800" b="1" spc="50" smtClean="0">
                <a:ln w="11430">
                  <a:solidFill>
                    <a:prstClr val="white"/>
                  </a:solidFill>
                </a:ln>
                <a:solidFill>
                  <a:srgbClr val="F79646">
                    <a:lumMod val="75000"/>
                  </a:srgbClr>
                </a:solidFill>
                <a:effectLst>
                  <a:outerShdw blurRad="76200" dist="50800" dir="5400000" algn="tl" rotWithShape="0">
                    <a:srgbClr val="000000">
                      <a:alpha val="65000"/>
                    </a:srgbClr>
                  </a:outerShdw>
                </a:effectLst>
                <a:latin typeface="Bertram CE" panose="04020905020D02060204" pitchFamily="82" charset="0"/>
              </a:rPr>
              <a:t>caVE</a:t>
            </a:r>
            <a:endParaRPr lang="sk-SK" sz="4800" b="1" spc="50" dirty="0">
              <a:ln w="11430">
                <a:solidFill>
                  <a:prstClr val="white"/>
                </a:solidFill>
              </a:ln>
              <a:solidFill>
                <a:srgbClr val="F79646">
                  <a:lumMod val="75000"/>
                </a:srgbClr>
              </a:solidFill>
              <a:effectLst>
                <a:outerShdw blurRad="76200" dist="50800" dir="5400000" algn="tl" rotWithShape="0">
                  <a:srgbClr val="000000">
                    <a:alpha val="65000"/>
                  </a:srgbClr>
                </a:outerShdw>
              </a:effectLst>
              <a:latin typeface="Bertram CE" panose="04020905020D02060204" pitchFamily="82" charset="0"/>
            </a:endParaRPr>
          </a:p>
        </p:txBody>
      </p:sp>
      <p:pic>
        <p:nvPicPr>
          <p:cNvPr id="122" name="Obrázok 121"/>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Effect>
                      <a14:saturation sat="66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7" name="Obdĺžnik 6"/>
          <p:cNvSpPr/>
          <p:nvPr/>
        </p:nvSpPr>
        <p:spPr>
          <a:xfrm>
            <a:off x="395536" y="6221343"/>
            <a:ext cx="1478290" cy="400110"/>
          </a:xfrm>
          <a:prstGeom prst="rect">
            <a:avLst/>
          </a:prstGeom>
          <a:solidFill>
            <a:schemeClr val="accent6">
              <a:lumMod val="20000"/>
              <a:lumOff val="80000"/>
              <a:alpha val="50000"/>
            </a:schemeClr>
          </a:solidFill>
          <a:scene3d>
            <a:camera prst="orthographicFront"/>
            <a:lightRig rig="soft" dir="tl">
              <a:rot lat="0" lon="0" rev="0"/>
            </a:lightRig>
          </a:scene3d>
          <a:sp3d>
            <a:bevelT/>
          </a:sp3d>
        </p:spPr>
        <p:txBody>
          <a:bodyPr wrap="none" lIns="91440" tIns="45720" rIns="91440" bIns="45720">
            <a:spAutoFit/>
            <a:sp3d contourW="25400" prstMaterial="matte">
              <a:bevelT w="25400" h="55880" prst="artDeco"/>
              <a:contourClr>
                <a:schemeClr val="accent2">
                  <a:tint val="20000"/>
                </a:schemeClr>
              </a:contourClr>
            </a:sp3d>
          </a:bodyPr>
          <a:lstStyle/>
          <a:p>
            <a:pPr algn="ctr"/>
            <a:r>
              <a:rPr lang="sk-SK" sz="2000" b="1" i="1" spc="50" smtClean="0">
                <a:ln w="3175">
                  <a:solidFill>
                    <a:schemeClr val="tx1"/>
                  </a:solidFill>
                </a:ln>
                <a:solidFill>
                  <a:schemeClr val="accent6">
                    <a:lumMod val="75000"/>
                  </a:schemeClr>
                </a:solidFill>
                <a:effectLst>
                  <a:outerShdw blurRad="76200" dist="50800" dir="5400000" algn="tl" rotWithShape="0">
                    <a:srgbClr val="000000">
                      <a:alpha val="65000"/>
                    </a:srgbClr>
                  </a:outerShdw>
                </a:effectLst>
                <a:latin typeface="Bertram CE" panose="04020905020D02060204" pitchFamily="82" charset="0"/>
              </a:rPr>
              <a:t>SLOVakia</a:t>
            </a:r>
            <a:endParaRPr lang="sk-SK" sz="2000" b="1" i="1" cap="none" spc="50" dirty="0">
              <a:ln w="3175">
                <a:solidFill>
                  <a:schemeClr val="tx1"/>
                </a:solidFill>
              </a:ln>
              <a:solidFill>
                <a:schemeClr val="accent6">
                  <a:lumMod val="75000"/>
                </a:schemeClr>
              </a:solidFill>
              <a:effectLst>
                <a:outerShdw blurRad="76200" dist="50800" dir="5400000" algn="tl" rotWithShape="0">
                  <a:srgbClr val="000000">
                    <a:alpha val="65000"/>
                  </a:srgbClr>
                </a:outerShdw>
              </a:effectLst>
              <a:latin typeface="Bertram CE" panose="04020905020D02060204" pitchFamily="82" charset="0"/>
            </a:endParaRPr>
          </a:p>
        </p:txBody>
      </p:sp>
    </p:spTree>
    <p:extLst>
      <p:ext uri="{BB962C8B-B14F-4D97-AF65-F5344CB8AC3E}">
        <p14:creationId xmlns:p14="http://schemas.microsoft.com/office/powerpoint/2010/main" val="3818529924"/>
      </p:ext>
    </p:extLst>
  </p:cSld>
  <p:clrMapOvr>
    <a:masterClrMapping/>
  </p:clrMapOvr>
  <mc:AlternateContent xmlns:mc="http://schemas.openxmlformats.org/markup-compatibility/2006" xmlns:p14="http://schemas.microsoft.com/office/powerpoint/2010/main">
    <mc:Choice Requires="p14">
      <p:transition p14:dur="10" advClick="0" advTm="8000">
        <p:sndAc>
          <p:stSnd loop="1">
            <p:snd r:embed="rId2" name="Barcarolle.wav"/>
          </p:stSnd>
        </p:sndAc>
      </p:transition>
    </mc:Choice>
    <mc:Fallback xmlns="">
      <p:transition advClick="0" advTm="8000">
        <p:sndAc>
          <p:stSnd loop="1">
            <p:snd r:embed="rId6" name="Barcaroll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500"/>
                                        <p:tgtEl>
                                          <p:spTgt spid="7"/>
                                        </p:tgtEl>
                                      </p:cBhvr>
                                    </p:animEffect>
                                  </p:childTnLst>
                                </p:cTn>
                              </p:par>
                              <p:par>
                                <p:cTn id="8" presetID="10" presetClass="exit" presetSubtype="0" fill="hold" grpId="1" nodeType="withEffect">
                                  <p:stCondLst>
                                    <p:cond delay="4000"/>
                                  </p:stCondLst>
                                  <p:childTnLst>
                                    <p:animEffect transition="out" filter="fade">
                                      <p:cBhvr>
                                        <p:cTn id="9" dur="3500"/>
                                        <p:tgtEl>
                                          <p:spTgt spid="7"/>
                                        </p:tgtEl>
                                      </p:cBhvr>
                                    </p:animEffect>
                                    <p:set>
                                      <p:cBhvr>
                                        <p:cTn id="10" dur="1" fill="hold">
                                          <p:stCondLst>
                                            <p:cond delay="3499"/>
                                          </p:stCondLst>
                                        </p:cTn>
                                        <p:tgtEl>
                                          <p:spTgt spid="7"/>
                                        </p:tgtEl>
                                        <p:attrNameLst>
                                          <p:attrName>style.visibility</p:attrName>
                                        </p:attrNameLst>
                                      </p:cBhvr>
                                      <p:to>
                                        <p:strVal val="hidden"/>
                                      </p:to>
                                    </p:set>
                                  </p:childTnLst>
                                </p:cTn>
                              </p:par>
                              <p:par>
                                <p:cTn id="11" presetID="10" presetClass="exit" presetSubtype="0" fill="hold" nodeType="withEffect">
                                  <p:stCondLst>
                                    <p:cond delay="4000"/>
                                  </p:stCondLst>
                                  <p:childTnLst>
                                    <p:animEffect transition="out" filter="fade">
                                      <p:cBhvr>
                                        <p:cTn id="12" dur="3500"/>
                                        <p:tgtEl>
                                          <p:spTgt spid="120"/>
                                        </p:tgtEl>
                                      </p:cBhvr>
                                    </p:animEffect>
                                    <p:set>
                                      <p:cBhvr>
                                        <p:cTn id="13" dur="1" fill="hold">
                                          <p:stCondLst>
                                            <p:cond delay="3499"/>
                                          </p:stCondLst>
                                        </p:cTn>
                                        <p:tgtEl>
                                          <p:spTgt spid="12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Obrázok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3548" y="5013176"/>
            <a:ext cx="1656184" cy="1589935"/>
          </a:xfrm>
          <a:prstGeom prst="rect">
            <a:avLst/>
          </a:prstGeom>
        </p:spPr>
      </p:pic>
      <p:pic>
        <p:nvPicPr>
          <p:cNvPr id="12" name="Obrázok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612560" y="-2069911"/>
            <a:ext cx="3809524" cy="2539683"/>
          </a:xfrm>
          <a:prstGeom prst="rect">
            <a:avLst/>
          </a:prstGeom>
          <a:effectLst>
            <a:innerShdw blurRad="152400" dist="50800" dir="9480000">
              <a:prstClr val="black">
                <a:alpha val="74000"/>
              </a:prstClr>
            </a:innerShdw>
          </a:effectLst>
        </p:spPr>
      </p:pic>
      <p:grpSp>
        <p:nvGrpSpPr>
          <p:cNvPr id="119" name="Skupina 118"/>
          <p:cNvGrpSpPr/>
          <p:nvPr/>
        </p:nvGrpSpPr>
        <p:grpSpPr>
          <a:xfrm>
            <a:off x="7164288" y="641349"/>
            <a:ext cx="1140260" cy="855196"/>
            <a:chOff x="7164288" y="641349"/>
            <a:chExt cx="1140260" cy="855196"/>
          </a:xfrm>
        </p:grpSpPr>
        <p:pic>
          <p:nvPicPr>
            <p:cNvPr id="15" name="Obrázok 1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164288" y="641350"/>
              <a:ext cx="1140260" cy="855195"/>
            </a:xfrm>
            <a:prstGeom prst="rect">
              <a:avLst/>
            </a:prstGeom>
          </p:spPr>
        </p:pic>
        <p:sp>
          <p:nvSpPr>
            <p:cNvPr id="14" name="Obdĺžnik 13"/>
            <p:cNvSpPr/>
            <p:nvPr/>
          </p:nvSpPr>
          <p:spPr>
            <a:xfrm>
              <a:off x="7164288" y="641349"/>
              <a:ext cx="1140260" cy="855195"/>
            </a:xfrm>
            <a:prstGeom prst="rect">
              <a:avLst/>
            </a:prstGeom>
            <a:solidFill>
              <a:schemeClr val="tx2">
                <a:lumMod val="20000"/>
                <a:lumOff val="80000"/>
                <a:alpha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grpSp>
      <p:grpSp>
        <p:nvGrpSpPr>
          <p:cNvPr id="114" name="Skupina 113"/>
          <p:cNvGrpSpPr/>
          <p:nvPr/>
        </p:nvGrpSpPr>
        <p:grpSpPr>
          <a:xfrm rot="409385">
            <a:off x="1883953" y="5583779"/>
            <a:ext cx="1348316" cy="900000"/>
            <a:chOff x="4447192" y="4366510"/>
            <a:chExt cx="1348316" cy="900000"/>
          </a:xfrm>
        </p:grpSpPr>
        <p:grpSp>
          <p:nvGrpSpPr>
            <p:cNvPr id="32" name="Skupina 31"/>
            <p:cNvGrpSpPr/>
            <p:nvPr/>
          </p:nvGrpSpPr>
          <p:grpSpPr>
            <a:xfrm>
              <a:off x="4447192" y="4366510"/>
              <a:ext cx="1348316" cy="900000"/>
              <a:chOff x="1674335" y="3501008"/>
              <a:chExt cx="1348316" cy="900000"/>
            </a:xfrm>
          </p:grpSpPr>
          <p:pic>
            <p:nvPicPr>
              <p:cNvPr id="17" name="Obrázok 1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18" name="BlokTextu 17"/>
              <p:cNvSpPr txBox="1"/>
              <p:nvPr/>
            </p:nvSpPr>
            <p:spPr>
              <a:xfrm>
                <a:off x="1853762" y="4024300"/>
                <a:ext cx="1157109" cy="184666"/>
              </a:xfrm>
              <a:prstGeom prst="rect">
                <a:avLst/>
              </a:prstGeom>
              <a:noFill/>
            </p:spPr>
            <p:txBody>
              <a:bodyPr wrap="square" rtlCol="0">
                <a:spAutoFit/>
              </a:bodyPr>
              <a:lstStyle/>
              <a:p>
                <a:pPr algn="ctr"/>
                <a:r>
                  <a:rPr lang="az-Cyrl-AZ" sz="600" i="1" u="sng">
                    <a:solidFill>
                      <a:srgbClr val="082FAA"/>
                    </a:solidFill>
                    <a:latin typeface="Arial Black" panose="020B0A04020102020204" pitchFamily="34" charset="0"/>
                  </a:rPr>
                  <a:t>Пещера Домица</a:t>
                </a:r>
                <a:endParaRPr lang="sk-SK" sz="600" i="1" u="sng">
                  <a:solidFill>
                    <a:srgbClr val="082FAA"/>
                  </a:solidFill>
                  <a:latin typeface="Cooper Std Black" pitchFamily="18" charset="0"/>
                </a:endParaRPr>
              </a:p>
            </p:txBody>
          </p:sp>
          <p:sp>
            <p:nvSpPr>
              <p:cNvPr id="19" name="BlokTextu 18"/>
              <p:cNvSpPr txBox="1"/>
              <p:nvPr/>
            </p:nvSpPr>
            <p:spPr>
              <a:xfrm>
                <a:off x="2037859" y="4126633"/>
                <a:ext cx="791663" cy="169277"/>
              </a:xfrm>
              <a:prstGeom prst="rect">
                <a:avLst/>
              </a:prstGeom>
              <a:noFill/>
            </p:spPr>
            <p:txBody>
              <a:bodyPr wrap="square" rtlCol="0">
                <a:spAutoFit/>
              </a:bodyPr>
              <a:lstStyle/>
              <a:p>
                <a:pPr algn="ctr"/>
                <a:r>
                  <a:rPr lang="az-Cyrl-AZ" sz="500" i="1">
                    <a:solidFill>
                      <a:srgbClr val="082FAA"/>
                    </a:solidFill>
                    <a:latin typeface="Arial Black" panose="020B0A04020102020204" pitchFamily="34" charset="0"/>
                  </a:rPr>
                  <a:t>Словакия</a:t>
                </a:r>
                <a:endParaRPr lang="sk-SK" sz="500" i="1">
                  <a:solidFill>
                    <a:srgbClr val="082FAA"/>
                  </a:solidFill>
                  <a:latin typeface="Arial Black" panose="020B0A04020102020204" pitchFamily="34" charset="0"/>
                </a:endParaRPr>
              </a:p>
            </p:txBody>
          </p:sp>
        </p:grpSp>
        <p:pic>
          <p:nvPicPr>
            <p:cNvPr id="99" name="Obrázok 98"/>
            <p:cNvPicPr>
              <a:picLocks noChangeAspect="1"/>
            </p:cNvPicPr>
            <p:nvPr/>
          </p:nvPicPr>
          <p:blipFill>
            <a:blip r:embed="rId6">
              <a:lum bright="70000" contrast="-70000"/>
              <a:extLst>
                <a:ext uri="{28A0092B-C50C-407E-A947-70E740481C1C}">
                  <a14:useLocalDpi xmlns:a14="http://schemas.microsoft.com/office/drawing/2010/main" val="0"/>
                </a:ext>
              </a:extLst>
            </a:blip>
            <a:stretch>
              <a:fillRect/>
            </a:stretch>
          </p:blipFill>
          <p:spPr>
            <a:xfrm>
              <a:off x="4464885" y="4437112"/>
              <a:ext cx="540000" cy="249233"/>
            </a:xfrm>
            <a:prstGeom prst="rect">
              <a:avLst/>
            </a:prstGeom>
          </p:spPr>
        </p:pic>
      </p:grpSp>
      <p:grpSp>
        <p:nvGrpSpPr>
          <p:cNvPr id="105" name="Skupina 104"/>
          <p:cNvGrpSpPr/>
          <p:nvPr/>
        </p:nvGrpSpPr>
        <p:grpSpPr>
          <a:xfrm rot="21098128">
            <a:off x="842094" y="5438304"/>
            <a:ext cx="1348316" cy="900000"/>
            <a:chOff x="4442170" y="287088"/>
            <a:chExt cx="1348316" cy="900000"/>
          </a:xfrm>
        </p:grpSpPr>
        <p:grpSp>
          <p:nvGrpSpPr>
            <p:cNvPr id="77" name="Skupina 76"/>
            <p:cNvGrpSpPr/>
            <p:nvPr/>
          </p:nvGrpSpPr>
          <p:grpSpPr>
            <a:xfrm>
              <a:off x="4442170" y="287088"/>
              <a:ext cx="1348316" cy="900000"/>
              <a:chOff x="1674335" y="3501008"/>
              <a:chExt cx="1348316" cy="900000"/>
            </a:xfrm>
          </p:grpSpPr>
          <p:pic>
            <p:nvPicPr>
              <p:cNvPr id="78" name="Obrázok 7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79" name="BlokTextu 78"/>
              <p:cNvSpPr txBox="1"/>
              <p:nvPr/>
            </p:nvSpPr>
            <p:spPr>
              <a:xfrm>
                <a:off x="1895005" y="4016606"/>
                <a:ext cx="1115863" cy="200055"/>
              </a:xfrm>
              <a:prstGeom prst="rect">
                <a:avLst/>
              </a:prstGeom>
              <a:noFill/>
            </p:spPr>
            <p:txBody>
              <a:bodyPr wrap="square" rtlCol="0">
                <a:spAutoFit/>
              </a:bodyPr>
              <a:lstStyle/>
              <a:p>
                <a:pPr algn="ctr"/>
                <a:r>
                  <a:rPr lang="sk-SK" sz="700" i="1" u="sng" smtClean="0">
                    <a:solidFill>
                      <a:srgbClr val="082FAA"/>
                    </a:solidFill>
                    <a:latin typeface="Nadianne" panose="03020902050305070206" pitchFamily="66" charset="0"/>
                  </a:rPr>
                  <a:t>Jaskyňa Domica</a:t>
                </a:r>
                <a:endParaRPr lang="sk-SK" sz="700" i="1" u="sng">
                  <a:solidFill>
                    <a:srgbClr val="082FAA"/>
                  </a:solidFill>
                  <a:latin typeface="Nadianne" panose="03020902050305070206" pitchFamily="66" charset="0"/>
                </a:endParaRPr>
              </a:p>
            </p:txBody>
          </p:sp>
          <p:sp>
            <p:nvSpPr>
              <p:cNvPr id="80" name="BlokTextu 79"/>
              <p:cNvSpPr txBox="1"/>
              <p:nvPr/>
            </p:nvSpPr>
            <p:spPr>
              <a:xfrm>
                <a:off x="2058189" y="4119403"/>
                <a:ext cx="791663" cy="184666"/>
              </a:xfrm>
              <a:prstGeom prst="rect">
                <a:avLst/>
              </a:prstGeom>
              <a:noFill/>
            </p:spPr>
            <p:txBody>
              <a:bodyPr wrap="square" rtlCol="0">
                <a:spAutoFit/>
              </a:bodyPr>
              <a:lstStyle/>
              <a:p>
                <a:pPr algn="ctr"/>
                <a:r>
                  <a:rPr lang="sk-SK" sz="600" i="1" smtClean="0">
                    <a:solidFill>
                      <a:srgbClr val="082FAA"/>
                    </a:solidFill>
                    <a:latin typeface="Nadianne" panose="03020902050305070206" pitchFamily="66" charset="0"/>
                  </a:rPr>
                  <a:t>Slovensko</a:t>
                </a:r>
                <a:endParaRPr lang="sk-SK" sz="600" i="1">
                  <a:solidFill>
                    <a:srgbClr val="082FAA"/>
                  </a:solidFill>
                  <a:latin typeface="Nadianne" panose="03020902050305070206" pitchFamily="66" charset="0"/>
                </a:endParaRPr>
              </a:p>
            </p:txBody>
          </p:sp>
        </p:grpSp>
        <p:pic>
          <p:nvPicPr>
            <p:cNvPr id="89" name="Obrázok 88"/>
            <p:cNvPicPr>
              <a:picLocks noChangeAspect="1"/>
            </p:cNvPicPr>
            <p:nvPr/>
          </p:nvPicPr>
          <p:blipFill>
            <a:blip r:embed="rId7">
              <a:lum bright="70000" contrast="-70000"/>
              <a:extLst>
                <a:ext uri="{28A0092B-C50C-407E-A947-70E740481C1C}">
                  <a14:useLocalDpi xmlns:a14="http://schemas.microsoft.com/office/drawing/2010/main" val="0"/>
                </a:ext>
              </a:extLst>
            </a:blip>
            <a:stretch>
              <a:fillRect/>
            </a:stretch>
          </p:blipFill>
          <p:spPr>
            <a:xfrm>
              <a:off x="4442170" y="332656"/>
              <a:ext cx="540000" cy="249233"/>
            </a:xfrm>
            <a:prstGeom prst="rect">
              <a:avLst/>
            </a:prstGeom>
          </p:spPr>
        </p:pic>
      </p:grpSp>
      <p:grpSp>
        <p:nvGrpSpPr>
          <p:cNvPr id="107" name="Skupina 106"/>
          <p:cNvGrpSpPr/>
          <p:nvPr/>
        </p:nvGrpSpPr>
        <p:grpSpPr>
          <a:xfrm>
            <a:off x="1361953" y="4980729"/>
            <a:ext cx="1348316" cy="900000"/>
            <a:chOff x="4442170" y="1305083"/>
            <a:chExt cx="1348316" cy="900000"/>
          </a:xfrm>
        </p:grpSpPr>
        <p:grpSp>
          <p:nvGrpSpPr>
            <p:cNvPr id="65" name="Skupina 64"/>
            <p:cNvGrpSpPr/>
            <p:nvPr/>
          </p:nvGrpSpPr>
          <p:grpSpPr>
            <a:xfrm>
              <a:off x="4442170" y="1305083"/>
              <a:ext cx="1348316" cy="900000"/>
              <a:chOff x="1674335" y="3501008"/>
              <a:chExt cx="1348316" cy="900000"/>
            </a:xfrm>
          </p:grpSpPr>
          <p:pic>
            <p:nvPicPr>
              <p:cNvPr id="66" name="Obrázok 6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67" name="BlokTextu 66"/>
              <p:cNvSpPr txBox="1"/>
              <p:nvPr/>
            </p:nvSpPr>
            <p:spPr>
              <a:xfrm>
                <a:off x="1944335" y="4016606"/>
                <a:ext cx="1066534" cy="200055"/>
              </a:xfrm>
              <a:prstGeom prst="rect">
                <a:avLst/>
              </a:prstGeom>
              <a:noFill/>
            </p:spPr>
            <p:txBody>
              <a:bodyPr wrap="square" rtlCol="0">
                <a:spAutoFit/>
              </a:bodyPr>
              <a:lstStyle/>
              <a:p>
                <a:pPr algn="ctr"/>
                <a:r>
                  <a:rPr lang="sk-SK" sz="700" i="1" u="sng">
                    <a:solidFill>
                      <a:srgbClr val="082FAA"/>
                    </a:solidFill>
                    <a:latin typeface="Nadianne" panose="03020902050305070206" pitchFamily="66" charset="0"/>
                  </a:rPr>
                  <a:t>Caverna Domica</a:t>
                </a:r>
              </a:p>
            </p:txBody>
          </p:sp>
          <p:sp>
            <p:nvSpPr>
              <p:cNvPr id="68" name="BlokTextu 67"/>
              <p:cNvSpPr txBox="1"/>
              <p:nvPr/>
            </p:nvSpPr>
            <p:spPr>
              <a:xfrm>
                <a:off x="2078449" y="4132709"/>
                <a:ext cx="791663" cy="184666"/>
              </a:xfrm>
              <a:prstGeom prst="rect">
                <a:avLst/>
              </a:prstGeom>
              <a:noFill/>
            </p:spPr>
            <p:txBody>
              <a:bodyPr wrap="square" rtlCol="0">
                <a:spAutoFit/>
              </a:bodyPr>
              <a:lstStyle/>
              <a:p>
                <a:pPr algn="ctr"/>
                <a:r>
                  <a:rPr lang="sk-SK" sz="600" b="1" i="1" smtClean="0">
                    <a:solidFill>
                      <a:srgbClr val="082FAA"/>
                    </a:solidFill>
                    <a:latin typeface="Nadianne" panose="03020902050305070206" pitchFamily="66" charset="0"/>
                  </a:rPr>
                  <a:t>Eslovaquia</a:t>
                </a:r>
                <a:endParaRPr lang="sk-SK" sz="600" b="1" i="1">
                  <a:solidFill>
                    <a:srgbClr val="082FAA"/>
                  </a:solidFill>
                  <a:latin typeface="Nadianne" panose="03020902050305070206" pitchFamily="66" charset="0"/>
                </a:endParaRPr>
              </a:p>
            </p:txBody>
          </p:sp>
        </p:grpSp>
        <p:pic>
          <p:nvPicPr>
            <p:cNvPr id="91" name="Obrázok 90"/>
            <p:cNvPicPr>
              <a:picLocks/>
            </p:cNvPicPr>
            <p:nvPr/>
          </p:nvPicPr>
          <p:blipFill>
            <a:blip r:embed="rId8">
              <a:lum bright="70000" contrast="-70000"/>
              <a:extLst>
                <a:ext uri="{28A0092B-C50C-407E-A947-70E740481C1C}">
                  <a14:useLocalDpi xmlns:a14="http://schemas.microsoft.com/office/drawing/2010/main" val="0"/>
                </a:ext>
              </a:extLst>
            </a:blip>
            <a:stretch>
              <a:fillRect/>
            </a:stretch>
          </p:blipFill>
          <p:spPr>
            <a:xfrm>
              <a:off x="4460170" y="1340768"/>
              <a:ext cx="504000" cy="249233"/>
            </a:xfrm>
            <a:prstGeom prst="rect">
              <a:avLst/>
            </a:prstGeom>
          </p:spPr>
        </p:pic>
      </p:grpSp>
      <p:grpSp>
        <p:nvGrpSpPr>
          <p:cNvPr id="108" name="Skupina 107"/>
          <p:cNvGrpSpPr/>
          <p:nvPr/>
        </p:nvGrpSpPr>
        <p:grpSpPr>
          <a:xfrm rot="21002913">
            <a:off x="2223256" y="5318795"/>
            <a:ext cx="1348316" cy="900000"/>
            <a:chOff x="5940152" y="1305083"/>
            <a:chExt cx="1348316" cy="900000"/>
          </a:xfrm>
        </p:grpSpPr>
        <p:grpSp>
          <p:nvGrpSpPr>
            <p:cNvPr id="69" name="Skupina 68"/>
            <p:cNvGrpSpPr/>
            <p:nvPr/>
          </p:nvGrpSpPr>
          <p:grpSpPr>
            <a:xfrm>
              <a:off x="5940152" y="1305083"/>
              <a:ext cx="1348316" cy="900000"/>
              <a:chOff x="1674335" y="3501008"/>
              <a:chExt cx="1348316" cy="900000"/>
            </a:xfrm>
          </p:grpSpPr>
          <p:pic>
            <p:nvPicPr>
              <p:cNvPr id="70" name="Obrázok 6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71" name="BlokTextu 70"/>
              <p:cNvSpPr txBox="1"/>
              <p:nvPr/>
            </p:nvSpPr>
            <p:spPr>
              <a:xfrm>
                <a:off x="1808419" y="4016607"/>
                <a:ext cx="1202451" cy="200055"/>
              </a:xfrm>
              <a:prstGeom prst="rect">
                <a:avLst/>
              </a:prstGeom>
              <a:noFill/>
            </p:spPr>
            <p:txBody>
              <a:bodyPr wrap="square" rtlCol="0">
                <a:spAutoFit/>
              </a:bodyPr>
              <a:lstStyle/>
              <a:p>
                <a:pPr algn="ctr"/>
                <a:r>
                  <a:rPr lang="sk-SK" sz="700" i="1" u="sng">
                    <a:solidFill>
                      <a:srgbClr val="082FAA"/>
                    </a:solidFill>
                    <a:latin typeface="Nadianne" panose="03020902050305070206" pitchFamily="66" charset="0"/>
                  </a:rPr>
                  <a:t>La grotta di Domica</a:t>
                </a:r>
              </a:p>
            </p:txBody>
          </p:sp>
          <p:sp>
            <p:nvSpPr>
              <p:cNvPr id="72" name="BlokTextu 71"/>
              <p:cNvSpPr txBox="1"/>
              <p:nvPr/>
            </p:nvSpPr>
            <p:spPr>
              <a:xfrm>
                <a:off x="2001287" y="4125447"/>
                <a:ext cx="791663" cy="184666"/>
              </a:xfrm>
              <a:prstGeom prst="rect">
                <a:avLst/>
              </a:prstGeom>
              <a:noFill/>
            </p:spPr>
            <p:txBody>
              <a:bodyPr wrap="square" rtlCol="0">
                <a:spAutoFit/>
              </a:bodyPr>
              <a:lstStyle/>
              <a:p>
                <a:pPr algn="ctr"/>
                <a:r>
                  <a:rPr lang="sk-SK" sz="600" i="1" smtClean="0">
                    <a:solidFill>
                      <a:srgbClr val="082FAA"/>
                    </a:solidFill>
                    <a:latin typeface="Nadianne" panose="03020902050305070206" pitchFamily="66" charset="0"/>
                  </a:rPr>
                  <a:t>Slovacchia</a:t>
                </a:r>
                <a:endParaRPr lang="sk-SK" sz="600" i="1">
                  <a:solidFill>
                    <a:srgbClr val="082FAA"/>
                  </a:solidFill>
                  <a:latin typeface="Nadianne" panose="03020902050305070206" pitchFamily="66" charset="0"/>
                </a:endParaRPr>
              </a:p>
            </p:txBody>
          </p:sp>
        </p:grpSp>
        <p:pic>
          <p:nvPicPr>
            <p:cNvPr id="93" name="Obrázok 92"/>
            <p:cNvPicPr>
              <a:picLocks noChangeAspect="1"/>
            </p:cNvPicPr>
            <p:nvPr/>
          </p:nvPicPr>
          <p:blipFill>
            <a:blip r:embed="rId9">
              <a:lum bright="70000" contrast="-70000"/>
              <a:extLst>
                <a:ext uri="{28A0092B-C50C-407E-A947-70E740481C1C}">
                  <a14:useLocalDpi xmlns:a14="http://schemas.microsoft.com/office/drawing/2010/main" val="0"/>
                </a:ext>
              </a:extLst>
            </a:blip>
            <a:stretch>
              <a:fillRect/>
            </a:stretch>
          </p:blipFill>
          <p:spPr>
            <a:xfrm>
              <a:off x="5958184" y="1341300"/>
              <a:ext cx="540000" cy="249233"/>
            </a:xfrm>
            <a:prstGeom prst="rect">
              <a:avLst/>
            </a:prstGeom>
          </p:spPr>
        </p:pic>
      </p:grpSp>
      <p:grpSp>
        <p:nvGrpSpPr>
          <p:cNvPr id="113" name="Skupina 112"/>
          <p:cNvGrpSpPr/>
          <p:nvPr/>
        </p:nvGrpSpPr>
        <p:grpSpPr>
          <a:xfrm rot="21103564">
            <a:off x="1574543" y="5653878"/>
            <a:ext cx="1348316" cy="900000"/>
            <a:chOff x="5941578" y="3356992"/>
            <a:chExt cx="1348316" cy="900000"/>
          </a:xfrm>
        </p:grpSpPr>
        <p:grpSp>
          <p:nvGrpSpPr>
            <p:cNvPr id="45" name="Skupina 44"/>
            <p:cNvGrpSpPr/>
            <p:nvPr/>
          </p:nvGrpSpPr>
          <p:grpSpPr>
            <a:xfrm>
              <a:off x="5941578" y="3356992"/>
              <a:ext cx="1348316" cy="900000"/>
              <a:chOff x="1674335" y="3501008"/>
              <a:chExt cx="1348316" cy="900000"/>
            </a:xfrm>
          </p:grpSpPr>
          <p:pic>
            <p:nvPicPr>
              <p:cNvPr id="46" name="Obrázok 4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47" name="BlokTextu 46"/>
              <p:cNvSpPr txBox="1"/>
              <p:nvPr/>
            </p:nvSpPr>
            <p:spPr>
              <a:xfrm>
                <a:off x="1869867" y="4016606"/>
                <a:ext cx="1141001" cy="200055"/>
              </a:xfrm>
              <a:prstGeom prst="rect">
                <a:avLst/>
              </a:prstGeom>
              <a:noFill/>
            </p:spPr>
            <p:txBody>
              <a:bodyPr wrap="square" rtlCol="0">
                <a:spAutoFit/>
              </a:bodyPr>
              <a:lstStyle/>
              <a:p>
                <a:pPr algn="ctr"/>
                <a:r>
                  <a:rPr lang="sk-SK" sz="700" i="1" u="sng">
                    <a:solidFill>
                      <a:srgbClr val="082FAA"/>
                    </a:solidFill>
                    <a:latin typeface="Nadianne" panose="03020902050305070206" pitchFamily="66" charset="0"/>
                  </a:rPr>
                  <a:t>De grot Domica</a:t>
                </a:r>
              </a:p>
            </p:txBody>
          </p:sp>
          <p:sp>
            <p:nvSpPr>
              <p:cNvPr id="48" name="BlokTextu 47"/>
              <p:cNvSpPr txBox="1"/>
              <p:nvPr/>
            </p:nvSpPr>
            <p:spPr>
              <a:xfrm>
                <a:off x="2043170" y="4139740"/>
                <a:ext cx="791663" cy="184666"/>
              </a:xfrm>
              <a:prstGeom prst="rect">
                <a:avLst/>
              </a:prstGeom>
              <a:noFill/>
            </p:spPr>
            <p:txBody>
              <a:bodyPr wrap="square" rtlCol="0">
                <a:spAutoFit/>
              </a:bodyPr>
              <a:lstStyle/>
              <a:p>
                <a:pPr algn="ctr"/>
                <a:r>
                  <a:rPr lang="sk-SK" sz="600" i="1">
                    <a:solidFill>
                      <a:srgbClr val="082FAA"/>
                    </a:solidFill>
                    <a:latin typeface="Nadianne" panose="03020902050305070206" pitchFamily="66" charset="0"/>
                  </a:rPr>
                  <a:t>Slowakije</a:t>
                </a:r>
              </a:p>
            </p:txBody>
          </p:sp>
        </p:grpSp>
        <p:pic>
          <p:nvPicPr>
            <p:cNvPr id="102" name="Obrázok 101"/>
            <p:cNvPicPr>
              <a:picLocks/>
            </p:cNvPicPr>
            <p:nvPr/>
          </p:nvPicPr>
          <p:blipFill>
            <a:blip r:embed="rId10">
              <a:lum bright="70000" contrast="-70000"/>
              <a:extLst>
                <a:ext uri="{28A0092B-C50C-407E-A947-70E740481C1C}">
                  <a14:useLocalDpi xmlns:a14="http://schemas.microsoft.com/office/drawing/2010/main" val="0"/>
                </a:ext>
              </a:extLst>
            </a:blip>
            <a:stretch>
              <a:fillRect/>
            </a:stretch>
          </p:blipFill>
          <p:spPr>
            <a:xfrm>
              <a:off x="5945361" y="3429000"/>
              <a:ext cx="540000" cy="252000"/>
            </a:xfrm>
            <a:prstGeom prst="rect">
              <a:avLst/>
            </a:prstGeom>
          </p:spPr>
        </p:pic>
      </p:grpSp>
      <p:grpSp>
        <p:nvGrpSpPr>
          <p:cNvPr id="109" name="Skupina 108"/>
          <p:cNvGrpSpPr/>
          <p:nvPr/>
        </p:nvGrpSpPr>
        <p:grpSpPr>
          <a:xfrm rot="462281">
            <a:off x="2680876" y="4749222"/>
            <a:ext cx="1348316" cy="900000"/>
            <a:chOff x="4447192" y="2335642"/>
            <a:chExt cx="1348316" cy="900000"/>
          </a:xfrm>
        </p:grpSpPr>
        <p:grpSp>
          <p:nvGrpSpPr>
            <p:cNvPr id="53" name="Skupina 52"/>
            <p:cNvGrpSpPr/>
            <p:nvPr/>
          </p:nvGrpSpPr>
          <p:grpSpPr>
            <a:xfrm>
              <a:off x="4447192" y="2335642"/>
              <a:ext cx="1348316" cy="900000"/>
              <a:chOff x="1674335" y="3501008"/>
              <a:chExt cx="1348316" cy="900000"/>
            </a:xfrm>
          </p:grpSpPr>
          <p:pic>
            <p:nvPicPr>
              <p:cNvPr id="54" name="Obrázok 5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55" name="BlokTextu 54"/>
              <p:cNvSpPr txBox="1"/>
              <p:nvPr/>
            </p:nvSpPr>
            <p:spPr>
              <a:xfrm>
                <a:off x="1956093" y="4016606"/>
                <a:ext cx="1054777" cy="200055"/>
              </a:xfrm>
              <a:prstGeom prst="rect">
                <a:avLst/>
              </a:prstGeom>
              <a:noFill/>
            </p:spPr>
            <p:txBody>
              <a:bodyPr wrap="square" rtlCol="0">
                <a:spAutoFit/>
              </a:bodyPr>
              <a:lstStyle/>
              <a:p>
                <a:pPr algn="ctr"/>
                <a:r>
                  <a:rPr lang="sk-SK" sz="700" i="1">
                    <a:solidFill>
                      <a:srgbClr val="082FAA"/>
                    </a:solidFill>
                    <a:latin typeface="Nadianne" panose="03020902050305070206" pitchFamily="66" charset="0"/>
                  </a:rPr>
                  <a:t>A Domicai-barlang</a:t>
                </a:r>
              </a:p>
            </p:txBody>
          </p:sp>
          <p:sp>
            <p:nvSpPr>
              <p:cNvPr id="56" name="BlokTextu 55"/>
              <p:cNvSpPr txBox="1"/>
              <p:nvPr/>
            </p:nvSpPr>
            <p:spPr>
              <a:xfrm>
                <a:off x="2120313" y="4137414"/>
                <a:ext cx="791663" cy="184666"/>
              </a:xfrm>
              <a:prstGeom prst="rect">
                <a:avLst/>
              </a:prstGeom>
              <a:noFill/>
            </p:spPr>
            <p:txBody>
              <a:bodyPr wrap="square" rtlCol="0">
                <a:spAutoFit/>
              </a:bodyPr>
              <a:lstStyle/>
              <a:p>
                <a:pPr algn="ctr"/>
                <a:r>
                  <a:rPr lang="sk-SK" sz="600" i="1" smtClean="0">
                    <a:solidFill>
                      <a:srgbClr val="082FAA"/>
                    </a:solidFill>
                    <a:latin typeface="Nadianne" panose="03020902050305070206" pitchFamily="66" charset="0"/>
                  </a:rPr>
                  <a:t>Szlovákia</a:t>
                </a:r>
                <a:endParaRPr lang="sk-SK" sz="600" i="1">
                  <a:solidFill>
                    <a:srgbClr val="082FAA"/>
                  </a:solidFill>
                  <a:latin typeface="Nadianne" panose="03020902050305070206" pitchFamily="66" charset="0"/>
                </a:endParaRPr>
              </a:p>
            </p:txBody>
          </p:sp>
        </p:grpSp>
        <p:pic>
          <p:nvPicPr>
            <p:cNvPr id="95" name="Obrázok 94"/>
            <p:cNvPicPr>
              <a:picLocks noChangeAspect="1"/>
            </p:cNvPicPr>
            <p:nvPr/>
          </p:nvPicPr>
          <p:blipFill>
            <a:blip r:embed="rId11">
              <a:lum bright="70000" contrast="-70000"/>
              <a:extLst>
                <a:ext uri="{28A0092B-C50C-407E-A947-70E740481C1C}">
                  <a14:useLocalDpi xmlns:a14="http://schemas.microsoft.com/office/drawing/2010/main" val="0"/>
                </a:ext>
              </a:extLst>
            </a:blip>
            <a:stretch>
              <a:fillRect/>
            </a:stretch>
          </p:blipFill>
          <p:spPr>
            <a:xfrm>
              <a:off x="4460170" y="2420888"/>
              <a:ext cx="540000" cy="249233"/>
            </a:xfrm>
            <a:prstGeom prst="rect">
              <a:avLst/>
            </a:prstGeom>
          </p:spPr>
        </p:pic>
      </p:grpSp>
      <p:grpSp>
        <p:nvGrpSpPr>
          <p:cNvPr id="117" name="Skupina 116"/>
          <p:cNvGrpSpPr/>
          <p:nvPr/>
        </p:nvGrpSpPr>
        <p:grpSpPr>
          <a:xfrm rot="21190484">
            <a:off x="2303882" y="4558567"/>
            <a:ext cx="1348316" cy="900000"/>
            <a:chOff x="5941578" y="4365104"/>
            <a:chExt cx="1348316" cy="900000"/>
          </a:xfrm>
        </p:grpSpPr>
        <p:grpSp>
          <p:nvGrpSpPr>
            <p:cNvPr id="33" name="Skupina 32"/>
            <p:cNvGrpSpPr/>
            <p:nvPr/>
          </p:nvGrpSpPr>
          <p:grpSpPr>
            <a:xfrm>
              <a:off x="5941578" y="4365104"/>
              <a:ext cx="1348316" cy="900000"/>
              <a:chOff x="1674335" y="3501008"/>
              <a:chExt cx="1348316" cy="900000"/>
            </a:xfrm>
          </p:grpSpPr>
          <p:pic>
            <p:nvPicPr>
              <p:cNvPr id="34" name="Obrázok 3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35" name="BlokTextu 34"/>
              <p:cNvSpPr txBox="1"/>
              <p:nvPr/>
            </p:nvSpPr>
            <p:spPr>
              <a:xfrm>
                <a:off x="2021421" y="4016606"/>
                <a:ext cx="989448" cy="200055"/>
              </a:xfrm>
              <a:prstGeom prst="rect">
                <a:avLst/>
              </a:prstGeom>
              <a:noFill/>
            </p:spPr>
            <p:txBody>
              <a:bodyPr wrap="square" rtlCol="0">
                <a:spAutoFit/>
              </a:bodyPr>
              <a:lstStyle/>
              <a:p>
                <a:pPr algn="ctr"/>
                <a:r>
                  <a:rPr lang="sk-SK" sz="700" i="1" u="sng">
                    <a:solidFill>
                      <a:srgbClr val="082FAA"/>
                    </a:solidFill>
                    <a:latin typeface="Nadianne" panose="03020902050305070206" pitchFamily="66" charset="0"/>
                  </a:rPr>
                  <a:t>Domica grottan</a:t>
                </a:r>
              </a:p>
            </p:txBody>
          </p:sp>
          <p:sp>
            <p:nvSpPr>
              <p:cNvPr id="36" name="BlokTextu 35"/>
              <p:cNvSpPr txBox="1"/>
              <p:nvPr/>
            </p:nvSpPr>
            <p:spPr>
              <a:xfrm>
                <a:off x="2120313" y="4137414"/>
                <a:ext cx="791663" cy="184666"/>
              </a:xfrm>
              <a:prstGeom prst="rect">
                <a:avLst/>
              </a:prstGeom>
              <a:noFill/>
            </p:spPr>
            <p:txBody>
              <a:bodyPr wrap="square" rtlCol="0">
                <a:spAutoFit/>
              </a:bodyPr>
              <a:lstStyle/>
              <a:p>
                <a:pPr algn="ctr"/>
                <a:r>
                  <a:rPr lang="sk-SK" sz="600" i="1">
                    <a:solidFill>
                      <a:srgbClr val="082FAA"/>
                    </a:solidFill>
                    <a:latin typeface="Nadianne" panose="03020902050305070206" pitchFamily="66" charset="0"/>
                  </a:rPr>
                  <a:t>Slovakien</a:t>
                </a:r>
              </a:p>
            </p:txBody>
          </p:sp>
        </p:grpSp>
        <p:pic>
          <p:nvPicPr>
            <p:cNvPr id="98" name="Obrázok 97"/>
            <p:cNvPicPr>
              <a:picLocks noChangeAspect="1"/>
            </p:cNvPicPr>
            <p:nvPr/>
          </p:nvPicPr>
          <p:blipFill>
            <a:blip r:embed="rId12">
              <a:lum bright="70000" contrast="-70000"/>
              <a:extLst>
                <a:ext uri="{28A0092B-C50C-407E-A947-70E740481C1C}">
                  <a14:useLocalDpi xmlns:a14="http://schemas.microsoft.com/office/drawing/2010/main" val="0"/>
                </a:ext>
              </a:extLst>
            </a:blip>
            <a:stretch>
              <a:fillRect/>
            </a:stretch>
          </p:blipFill>
          <p:spPr>
            <a:xfrm>
              <a:off x="5964500" y="4437111"/>
              <a:ext cx="540000" cy="249233"/>
            </a:xfrm>
            <a:prstGeom prst="rect">
              <a:avLst/>
            </a:prstGeom>
          </p:spPr>
        </p:pic>
      </p:grpSp>
      <p:grpSp>
        <p:nvGrpSpPr>
          <p:cNvPr id="116" name="Skupina 115"/>
          <p:cNvGrpSpPr/>
          <p:nvPr/>
        </p:nvGrpSpPr>
        <p:grpSpPr>
          <a:xfrm rot="459796">
            <a:off x="1123552" y="4637140"/>
            <a:ext cx="1348316" cy="900000"/>
            <a:chOff x="7452320" y="3356992"/>
            <a:chExt cx="1348316" cy="900000"/>
          </a:xfrm>
        </p:grpSpPr>
        <p:grpSp>
          <p:nvGrpSpPr>
            <p:cNvPr id="49" name="Skupina 48"/>
            <p:cNvGrpSpPr/>
            <p:nvPr/>
          </p:nvGrpSpPr>
          <p:grpSpPr>
            <a:xfrm>
              <a:off x="7452320" y="3356992"/>
              <a:ext cx="1348316" cy="900000"/>
              <a:chOff x="1674335" y="3501008"/>
              <a:chExt cx="1348316" cy="900000"/>
            </a:xfrm>
          </p:grpSpPr>
          <p:pic>
            <p:nvPicPr>
              <p:cNvPr id="50" name="Obrázok 4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51" name="BlokTextu 50"/>
              <p:cNvSpPr txBox="1"/>
              <p:nvPr/>
            </p:nvSpPr>
            <p:spPr>
              <a:xfrm>
                <a:off x="1950726" y="4016606"/>
                <a:ext cx="1060143" cy="200055"/>
              </a:xfrm>
              <a:prstGeom prst="rect">
                <a:avLst/>
              </a:prstGeom>
              <a:noFill/>
            </p:spPr>
            <p:txBody>
              <a:bodyPr wrap="square" rtlCol="0">
                <a:spAutoFit/>
              </a:bodyPr>
              <a:lstStyle/>
              <a:p>
                <a:pPr algn="ctr"/>
                <a:r>
                  <a:rPr lang="sk-SK" sz="700" i="1" u="sng">
                    <a:solidFill>
                      <a:srgbClr val="082FAA"/>
                    </a:solidFill>
                    <a:latin typeface="Nadianne" panose="03020902050305070206" pitchFamily="66" charset="0"/>
                  </a:rPr>
                  <a:t>Domica </a:t>
                </a:r>
                <a:r>
                  <a:rPr lang="sk-SK" sz="700" i="1" u="sng" smtClean="0">
                    <a:solidFill>
                      <a:srgbClr val="082FAA"/>
                    </a:solidFill>
                    <a:latin typeface="Nadianne" panose="03020902050305070206" pitchFamily="66" charset="0"/>
                  </a:rPr>
                  <a:t>Ma</a:t>
                </a:r>
                <a:r>
                  <a:rPr lang="sk-SK" sz="700" i="1" u="sng">
                    <a:solidFill>
                      <a:srgbClr val="082FAA"/>
                    </a:solidFill>
                    <a:latin typeface="Nadianne" panose="03020902050305070206" pitchFamily="66" charset="0"/>
                  </a:rPr>
                  <a:t>ğ</a:t>
                </a:r>
                <a:r>
                  <a:rPr lang="sk-SK" sz="700" i="1" u="sng" smtClean="0">
                    <a:solidFill>
                      <a:srgbClr val="082FAA"/>
                    </a:solidFill>
                    <a:latin typeface="Nadianne" panose="03020902050305070206" pitchFamily="66" charset="0"/>
                  </a:rPr>
                  <a:t>arasi</a:t>
                </a:r>
                <a:endParaRPr lang="sk-SK" sz="700" i="1" u="sng">
                  <a:solidFill>
                    <a:srgbClr val="082FAA"/>
                  </a:solidFill>
                  <a:latin typeface="Nadianne" panose="03020902050305070206" pitchFamily="66" charset="0"/>
                </a:endParaRPr>
              </a:p>
            </p:txBody>
          </p:sp>
          <p:sp>
            <p:nvSpPr>
              <p:cNvPr id="52" name="BlokTextu 51"/>
              <p:cNvSpPr txBox="1"/>
              <p:nvPr/>
            </p:nvSpPr>
            <p:spPr>
              <a:xfrm>
                <a:off x="2077236" y="4137788"/>
                <a:ext cx="791663" cy="184666"/>
              </a:xfrm>
              <a:prstGeom prst="rect">
                <a:avLst/>
              </a:prstGeom>
              <a:noFill/>
            </p:spPr>
            <p:txBody>
              <a:bodyPr wrap="square" rtlCol="0">
                <a:spAutoFit/>
              </a:bodyPr>
              <a:lstStyle/>
              <a:p>
                <a:pPr algn="ctr"/>
                <a:r>
                  <a:rPr lang="sk-SK" sz="600" i="1">
                    <a:solidFill>
                      <a:srgbClr val="082FAA"/>
                    </a:solidFill>
                    <a:latin typeface="Nadianne" panose="03020902050305070206" pitchFamily="66" charset="0"/>
                  </a:rPr>
                  <a:t>Slovakya</a:t>
                </a:r>
              </a:p>
            </p:txBody>
          </p:sp>
        </p:grpSp>
        <p:pic>
          <p:nvPicPr>
            <p:cNvPr id="97" name="Obrázok 96"/>
            <p:cNvPicPr>
              <a:picLocks noChangeAspect="1"/>
            </p:cNvPicPr>
            <p:nvPr/>
          </p:nvPicPr>
          <p:blipFill>
            <a:blip r:embed="rId13">
              <a:lum bright="70000" contrast="-70000"/>
              <a:extLst>
                <a:ext uri="{28A0092B-C50C-407E-A947-70E740481C1C}">
                  <a14:useLocalDpi xmlns:a14="http://schemas.microsoft.com/office/drawing/2010/main" val="0"/>
                </a:ext>
              </a:extLst>
            </a:blip>
            <a:stretch>
              <a:fillRect/>
            </a:stretch>
          </p:blipFill>
          <p:spPr>
            <a:xfrm>
              <a:off x="7466889" y="3421680"/>
              <a:ext cx="540000" cy="249233"/>
            </a:xfrm>
            <a:prstGeom prst="rect">
              <a:avLst/>
            </a:prstGeom>
          </p:spPr>
        </p:pic>
      </p:grpSp>
      <p:grpSp>
        <p:nvGrpSpPr>
          <p:cNvPr id="115" name="Skupina 114"/>
          <p:cNvGrpSpPr/>
          <p:nvPr/>
        </p:nvGrpSpPr>
        <p:grpSpPr>
          <a:xfrm rot="20769491">
            <a:off x="2725763" y="5617135"/>
            <a:ext cx="1348316" cy="900000"/>
            <a:chOff x="7429462" y="4365104"/>
            <a:chExt cx="1348316" cy="900000"/>
          </a:xfrm>
        </p:grpSpPr>
        <p:grpSp>
          <p:nvGrpSpPr>
            <p:cNvPr id="37" name="Skupina 36"/>
            <p:cNvGrpSpPr/>
            <p:nvPr/>
          </p:nvGrpSpPr>
          <p:grpSpPr>
            <a:xfrm>
              <a:off x="7429462" y="4365104"/>
              <a:ext cx="1348316" cy="900000"/>
              <a:chOff x="1674335" y="3501008"/>
              <a:chExt cx="1348316" cy="900000"/>
            </a:xfrm>
          </p:grpSpPr>
          <p:pic>
            <p:nvPicPr>
              <p:cNvPr id="38" name="Obrázok 3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39" name="BlokTextu 38"/>
              <p:cNvSpPr txBox="1"/>
              <p:nvPr/>
            </p:nvSpPr>
            <p:spPr>
              <a:xfrm>
                <a:off x="2021421" y="4016606"/>
                <a:ext cx="989448" cy="200055"/>
              </a:xfrm>
              <a:prstGeom prst="rect">
                <a:avLst/>
              </a:prstGeom>
              <a:noFill/>
            </p:spPr>
            <p:txBody>
              <a:bodyPr wrap="square" rtlCol="0">
                <a:spAutoFit/>
              </a:bodyPr>
              <a:lstStyle/>
              <a:p>
                <a:pPr algn="ctr" rtl="1"/>
                <a:r>
                  <a:rPr lang="he-IL" sz="700" b="1" i="1" u="sng">
                    <a:solidFill>
                      <a:srgbClr val="082FAA"/>
                    </a:solidFill>
                    <a:latin typeface="Nadianne" panose="03020902050305070206" pitchFamily="66" charset="0"/>
                  </a:rPr>
                  <a:t>מערת   </a:t>
                </a:r>
                <a:r>
                  <a:rPr lang="sk-SK" sz="700" b="1" i="1" u="sng">
                    <a:solidFill>
                      <a:srgbClr val="082FAA"/>
                    </a:solidFill>
                    <a:latin typeface="Nadianne" panose="03020902050305070206" pitchFamily="66" charset="0"/>
                  </a:rPr>
                  <a:t>Domica</a:t>
                </a:r>
              </a:p>
            </p:txBody>
          </p:sp>
          <p:sp>
            <p:nvSpPr>
              <p:cNvPr id="40" name="BlokTextu 39"/>
              <p:cNvSpPr txBox="1"/>
              <p:nvPr/>
            </p:nvSpPr>
            <p:spPr>
              <a:xfrm>
                <a:off x="2120313" y="4137414"/>
                <a:ext cx="791663" cy="184666"/>
              </a:xfrm>
              <a:prstGeom prst="rect">
                <a:avLst/>
              </a:prstGeom>
              <a:noFill/>
            </p:spPr>
            <p:txBody>
              <a:bodyPr wrap="square" rtlCol="0">
                <a:spAutoFit/>
              </a:bodyPr>
              <a:lstStyle/>
              <a:p>
                <a:pPr algn="ctr"/>
                <a:r>
                  <a:rPr lang="he-IL" sz="600" b="1" i="1">
                    <a:solidFill>
                      <a:srgbClr val="082FAA"/>
                    </a:solidFill>
                    <a:latin typeface="Cupertino" pitchFamily="2" charset="0"/>
                  </a:rPr>
                  <a:t>סלובקיה</a:t>
                </a:r>
                <a:endParaRPr lang="sk-SK" sz="600" b="1" i="1">
                  <a:solidFill>
                    <a:srgbClr val="082FAA"/>
                  </a:solidFill>
                  <a:latin typeface="Cupertino" pitchFamily="2" charset="0"/>
                </a:endParaRPr>
              </a:p>
            </p:txBody>
          </p:sp>
        </p:grpSp>
        <p:pic>
          <p:nvPicPr>
            <p:cNvPr id="103" name="Obrázok 102"/>
            <p:cNvPicPr>
              <a:picLocks noChangeAspect="1"/>
            </p:cNvPicPr>
            <p:nvPr/>
          </p:nvPicPr>
          <p:blipFill>
            <a:blip r:embed="rId14">
              <a:lum bright="70000" contrast="-70000"/>
              <a:extLst>
                <a:ext uri="{28A0092B-C50C-407E-A947-70E740481C1C}">
                  <a14:useLocalDpi xmlns:a14="http://schemas.microsoft.com/office/drawing/2010/main" val="0"/>
                </a:ext>
              </a:extLst>
            </a:blip>
            <a:stretch>
              <a:fillRect/>
            </a:stretch>
          </p:blipFill>
          <p:spPr>
            <a:xfrm>
              <a:off x="7452320" y="4437110"/>
              <a:ext cx="540000" cy="249233"/>
            </a:xfrm>
            <a:prstGeom prst="rect">
              <a:avLst/>
            </a:prstGeom>
          </p:spPr>
        </p:pic>
      </p:grpSp>
      <p:grpSp>
        <p:nvGrpSpPr>
          <p:cNvPr id="110" name="Skupina 109"/>
          <p:cNvGrpSpPr/>
          <p:nvPr/>
        </p:nvGrpSpPr>
        <p:grpSpPr>
          <a:xfrm rot="651171">
            <a:off x="1232717" y="5146355"/>
            <a:ext cx="1348316" cy="900000"/>
            <a:chOff x="5945361" y="2335642"/>
            <a:chExt cx="1348316" cy="900000"/>
          </a:xfrm>
        </p:grpSpPr>
        <p:grpSp>
          <p:nvGrpSpPr>
            <p:cNvPr id="57" name="Skupina 56"/>
            <p:cNvGrpSpPr/>
            <p:nvPr/>
          </p:nvGrpSpPr>
          <p:grpSpPr>
            <a:xfrm>
              <a:off x="5945361" y="2335642"/>
              <a:ext cx="1348316" cy="900000"/>
              <a:chOff x="1674335" y="3501008"/>
              <a:chExt cx="1348316" cy="900000"/>
            </a:xfrm>
          </p:grpSpPr>
          <p:pic>
            <p:nvPicPr>
              <p:cNvPr id="58" name="Obrázok 5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59" name="BlokTextu 58"/>
              <p:cNvSpPr txBox="1"/>
              <p:nvPr/>
            </p:nvSpPr>
            <p:spPr>
              <a:xfrm>
                <a:off x="1792233" y="4016605"/>
                <a:ext cx="1218636" cy="200055"/>
              </a:xfrm>
              <a:prstGeom prst="rect">
                <a:avLst/>
              </a:prstGeom>
              <a:noFill/>
            </p:spPr>
            <p:txBody>
              <a:bodyPr wrap="square" rtlCol="0">
                <a:spAutoFit/>
              </a:bodyPr>
              <a:lstStyle/>
              <a:p>
                <a:pPr algn="ctr"/>
                <a:r>
                  <a:rPr lang="sk-SK" sz="700" i="1" u="sng">
                    <a:solidFill>
                      <a:srgbClr val="082FAA"/>
                    </a:solidFill>
                    <a:latin typeface="Nadianne" panose="03020902050305070206" pitchFamily="66" charset="0"/>
                  </a:rPr>
                  <a:t>Grotte Domica</a:t>
                </a:r>
              </a:p>
            </p:txBody>
          </p:sp>
          <p:sp>
            <p:nvSpPr>
              <p:cNvPr id="60" name="BlokTextu 59"/>
              <p:cNvSpPr txBox="1"/>
              <p:nvPr/>
            </p:nvSpPr>
            <p:spPr>
              <a:xfrm>
                <a:off x="2005082" y="4129049"/>
                <a:ext cx="791663" cy="184666"/>
              </a:xfrm>
              <a:prstGeom prst="rect">
                <a:avLst/>
              </a:prstGeom>
              <a:noFill/>
            </p:spPr>
            <p:txBody>
              <a:bodyPr wrap="square" rtlCol="0">
                <a:spAutoFit/>
              </a:bodyPr>
              <a:lstStyle/>
              <a:p>
                <a:pPr algn="ctr"/>
                <a:r>
                  <a:rPr lang="sk-SK" sz="600" i="1" smtClean="0">
                    <a:solidFill>
                      <a:srgbClr val="082FAA"/>
                    </a:solidFill>
                    <a:latin typeface="Nadianne" panose="03020902050305070206" pitchFamily="66" charset="0"/>
                  </a:rPr>
                  <a:t>Slovaquie</a:t>
                </a:r>
                <a:endParaRPr lang="sk-SK" sz="600" i="1">
                  <a:solidFill>
                    <a:srgbClr val="082FAA"/>
                  </a:solidFill>
                  <a:latin typeface="Nadianne" panose="03020902050305070206" pitchFamily="66" charset="0"/>
                </a:endParaRPr>
              </a:p>
            </p:txBody>
          </p:sp>
        </p:grpSp>
        <p:pic>
          <p:nvPicPr>
            <p:cNvPr id="90" name="Obrázok 89"/>
            <p:cNvPicPr>
              <a:picLocks noChangeAspect="1"/>
            </p:cNvPicPr>
            <p:nvPr/>
          </p:nvPicPr>
          <p:blipFill>
            <a:blip r:embed="rId15">
              <a:lum bright="70000" contrast="-70000"/>
              <a:extLst>
                <a:ext uri="{28A0092B-C50C-407E-A947-70E740481C1C}">
                  <a14:useLocalDpi xmlns:a14="http://schemas.microsoft.com/office/drawing/2010/main" val="0"/>
                </a:ext>
              </a:extLst>
            </a:blip>
            <a:stretch>
              <a:fillRect/>
            </a:stretch>
          </p:blipFill>
          <p:spPr>
            <a:xfrm>
              <a:off x="5945361" y="2415416"/>
              <a:ext cx="540000" cy="249233"/>
            </a:xfrm>
            <a:prstGeom prst="rect">
              <a:avLst/>
            </a:prstGeom>
          </p:spPr>
        </p:pic>
      </p:grpSp>
      <p:grpSp>
        <p:nvGrpSpPr>
          <p:cNvPr id="111" name="Skupina 110"/>
          <p:cNvGrpSpPr/>
          <p:nvPr/>
        </p:nvGrpSpPr>
        <p:grpSpPr>
          <a:xfrm>
            <a:off x="2047179" y="5348203"/>
            <a:ext cx="1348316" cy="900000"/>
            <a:chOff x="7445747" y="2335642"/>
            <a:chExt cx="1348316" cy="900000"/>
          </a:xfrm>
        </p:grpSpPr>
        <p:grpSp>
          <p:nvGrpSpPr>
            <p:cNvPr id="61" name="Skupina 60"/>
            <p:cNvGrpSpPr/>
            <p:nvPr/>
          </p:nvGrpSpPr>
          <p:grpSpPr>
            <a:xfrm>
              <a:off x="7445747" y="2335642"/>
              <a:ext cx="1348316" cy="900000"/>
              <a:chOff x="1674335" y="3501008"/>
              <a:chExt cx="1348316" cy="900000"/>
            </a:xfrm>
          </p:grpSpPr>
          <p:pic>
            <p:nvPicPr>
              <p:cNvPr id="62" name="Obrázok 6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63" name="BlokTextu 62"/>
              <p:cNvSpPr txBox="1"/>
              <p:nvPr/>
            </p:nvSpPr>
            <p:spPr>
              <a:xfrm>
                <a:off x="1751263" y="3985632"/>
                <a:ext cx="1259607" cy="215444"/>
              </a:xfrm>
              <a:prstGeom prst="rect">
                <a:avLst/>
              </a:prstGeom>
              <a:noFill/>
            </p:spPr>
            <p:txBody>
              <a:bodyPr wrap="square" rtlCol="0">
                <a:spAutoFit/>
              </a:bodyPr>
              <a:lstStyle/>
              <a:p>
                <a:pPr algn="ctr"/>
                <a:r>
                  <a:rPr lang="el-GR" sz="800" b="1" i="1" u="sng">
                    <a:solidFill>
                      <a:srgbClr val="082FAA"/>
                    </a:solidFill>
                    <a:cs typeface="Aharoni" panose="02010803020104030203" pitchFamily="2" charset="-79"/>
                  </a:rPr>
                  <a:t>Σπήλαιο</a:t>
                </a:r>
                <a:r>
                  <a:rPr lang="el-GR" sz="700" i="1" u="sng">
                    <a:solidFill>
                      <a:srgbClr val="082FAA"/>
                    </a:solidFill>
                    <a:latin typeface="Arial Black" panose="020B0A04020102020204" pitchFamily="34" charset="0"/>
                  </a:rPr>
                  <a:t> </a:t>
                </a:r>
                <a:r>
                  <a:rPr lang="sk-SK" sz="700" i="1" u="sng">
                    <a:solidFill>
                      <a:srgbClr val="082FAA"/>
                    </a:solidFill>
                    <a:latin typeface="Nadianne" panose="03020902050305070206" pitchFamily="66" charset="0"/>
                  </a:rPr>
                  <a:t>Domica</a:t>
                </a:r>
              </a:p>
            </p:txBody>
          </p:sp>
          <p:sp>
            <p:nvSpPr>
              <p:cNvPr id="64" name="BlokTextu 63"/>
              <p:cNvSpPr txBox="1"/>
              <p:nvPr/>
            </p:nvSpPr>
            <p:spPr>
              <a:xfrm>
                <a:off x="1983834" y="4139038"/>
                <a:ext cx="791663" cy="200055"/>
              </a:xfrm>
              <a:prstGeom prst="rect">
                <a:avLst/>
              </a:prstGeom>
              <a:noFill/>
            </p:spPr>
            <p:txBody>
              <a:bodyPr wrap="square" rtlCol="0">
                <a:spAutoFit/>
              </a:bodyPr>
              <a:lstStyle/>
              <a:p>
                <a:pPr algn="ctr"/>
                <a:r>
                  <a:rPr lang="el-GR" sz="700" b="1" i="1">
                    <a:solidFill>
                      <a:srgbClr val="082FAA"/>
                    </a:solidFill>
                  </a:rPr>
                  <a:t>Σλοβακία</a:t>
                </a:r>
                <a:endParaRPr lang="sk-SK" sz="700" b="1" i="1">
                  <a:solidFill>
                    <a:srgbClr val="082FAA"/>
                  </a:solidFill>
                </a:endParaRPr>
              </a:p>
            </p:txBody>
          </p:sp>
        </p:grpSp>
        <p:pic>
          <p:nvPicPr>
            <p:cNvPr id="101" name="Obrázok 100"/>
            <p:cNvPicPr>
              <a:picLocks noChangeAspect="1"/>
            </p:cNvPicPr>
            <p:nvPr/>
          </p:nvPicPr>
          <p:blipFill>
            <a:blip r:embed="rId16">
              <a:lum bright="70000" contrast="-70000"/>
              <a:extLst>
                <a:ext uri="{28A0092B-C50C-407E-A947-70E740481C1C}">
                  <a14:useLocalDpi xmlns:a14="http://schemas.microsoft.com/office/drawing/2010/main" val="0"/>
                </a:ext>
              </a:extLst>
            </a:blip>
            <a:stretch>
              <a:fillRect/>
            </a:stretch>
          </p:blipFill>
          <p:spPr>
            <a:xfrm>
              <a:off x="7470352" y="2407481"/>
              <a:ext cx="540000" cy="249233"/>
            </a:xfrm>
            <a:prstGeom prst="rect">
              <a:avLst/>
            </a:prstGeom>
          </p:spPr>
        </p:pic>
      </p:grpSp>
      <p:grpSp>
        <p:nvGrpSpPr>
          <p:cNvPr id="118" name="Skupina 117"/>
          <p:cNvGrpSpPr/>
          <p:nvPr/>
        </p:nvGrpSpPr>
        <p:grpSpPr>
          <a:xfrm rot="20487316">
            <a:off x="667675" y="5023623"/>
            <a:ext cx="1348316" cy="900000"/>
            <a:chOff x="7452320" y="1305083"/>
            <a:chExt cx="1348316" cy="900000"/>
          </a:xfrm>
        </p:grpSpPr>
        <p:grpSp>
          <p:nvGrpSpPr>
            <p:cNvPr id="73" name="Skupina 72"/>
            <p:cNvGrpSpPr/>
            <p:nvPr/>
          </p:nvGrpSpPr>
          <p:grpSpPr>
            <a:xfrm>
              <a:off x="7452320" y="1305083"/>
              <a:ext cx="1348316" cy="900000"/>
              <a:chOff x="1674335" y="3501008"/>
              <a:chExt cx="1348316" cy="900000"/>
            </a:xfrm>
          </p:grpSpPr>
          <p:pic>
            <p:nvPicPr>
              <p:cNvPr id="74" name="Obrázok 7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75" name="BlokTextu 74"/>
              <p:cNvSpPr txBox="1"/>
              <p:nvPr/>
            </p:nvSpPr>
            <p:spPr>
              <a:xfrm>
                <a:off x="1962367" y="4016606"/>
                <a:ext cx="1048502" cy="200055"/>
              </a:xfrm>
              <a:prstGeom prst="rect">
                <a:avLst/>
              </a:prstGeom>
              <a:noFill/>
            </p:spPr>
            <p:txBody>
              <a:bodyPr wrap="square" rtlCol="0">
                <a:spAutoFit/>
              </a:bodyPr>
              <a:lstStyle/>
              <a:p>
                <a:pPr algn="ctr"/>
                <a:r>
                  <a:rPr lang="sk-SK" sz="700" i="1" u="sng">
                    <a:solidFill>
                      <a:srgbClr val="082FAA"/>
                    </a:solidFill>
                    <a:latin typeface="Nadianne" panose="03020902050305070206" pitchFamily="66" charset="0"/>
                  </a:rPr>
                  <a:t>Domica-Höhle</a:t>
                </a:r>
              </a:p>
            </p:txBody>
          </p:sp>
          <p:sp>
            <p:nvSpPr>
              <p:cNvPr id="76" name="BlokTextu 75"/>
              <p:cNvSpPr txBox="1"/>
              <p:nvPr/>
            </p:nvSpPr>
            <p:spPr>
              <a:xfrm>
                <a:off x="2090786" y="4137414"/>
                <a:ext cx="791663" cy="184666"/>
              </a:xfrm>
              <a:prstGeom prst="rect">
                <a:avLst/>
              </a:prstGeom>
              <a:noFill/>
            </p:spPr>
            <p:txBody>
              <a:bodyPr wrap="square" rtlCol="0">
                <a:spAutoFit/>
              </a:bodyPr>
              <a:lstStyle/>
              <a:p>
                <a:pPr algn="ctr"/>
                <a:r>
                  <a:rPr lang="sk-SK" sz="600" i="1" smtClean="0">
                    <a:solidFill>
                      <a:srgbClr val="082FAA"/>
                    </a:solidFill>
                    <a:latin typeface="Nadianne" panose="03020902050305070206" pitchFamily="66" charset="0"/>
                  </a:rPr>
                  <a:t>Slowakei</a:t>
                </a:r>
                <a:endParaRPr lang="sk-SK" sz="600" i="1">
                  <a:solidFill>
                    <a:srgbClr val="082FAA"/>
                  </a:solidFill>
                  <a:latin typeface="Nadianne" panose="03020902050305070206" pitchFamily="66" charset="0"/>
                </a:endParaRPr>
              </a:p>
            </p:txBody>
          </p:sp>
        </p:grpSp>
        <p:pic>
          <p:nvPicPr>
            <p:cNvPr id="94" name="Obrázok 93"/>
            <p:cNvPicPr>
              <a:picLocks noChangeAspect="1"/>
            </p:cNvPicPr>
            <p:nvPr/>
          </p:nvPicPr>
          <p:blipFill>
            <a:blip r:embed="rId17">
              <a:lum bright="70000" contrast="-70000"/>
              <a:extLst>
                <a:ext uri="{28A0092B-C50C-407E-A947-70E740481C1C}">
                  <a14:useLocalDpi xmlns:a14="http://schemas.microsoft.com/office/drawing/2010/main" val="0"/>
                </a:ext>
              </a:extLst>
            </a:blip>
            <a:stretch>
              <a:fillRect/>
            </a:stretch>
          </p:blipFill>
          <p:spPr>
            <a:xfrm>
              <a:off x="7470352" y="1341300"/>
              <a:ext cx="540000" cy="249233"/>
            </a:xfrm>
            <a:prstGeom prst="rect">
              <a:avLst/>
            </a:prstGeom>
          </p:spPr>
        </p:pic>
      </p:grpSp>
      <p:grpSp>
        <p:nvGrpSpPr>
          <p:cNvPr id="112" name="Skupina 111"/>
          <p:cNvGrpSpPr/>
          <p:nvPr/>
        </p:nvGrpSpPr>
        <p:grpSpPr>
          <a:xfrm rot="313077">
            <a:off x="2534259" y="5038857"/>
            <a:ext cx="1353338" cy="900000"/>
            <a:chOff x="4442170" y="3356992"/>
            <a:chExt cx="1353338" cy="900000"/>
          </a:xfrm>
        </p:grpSpPr>
        <p:grpSp>
          <p:nvGrpSpPr>
            <p:cNvPr id="41" name="Skupina 40"/>
            <p:cNvGrpSpPr/>
            <p:nvPr/>
          </p:nvGrpSpPr>
          <p:grpSpPr>
            <a:xfrm>
              <a:off x="4447192" y="3356992"/>
              <a:ext cx="1348316" cy="900000"/>
              <a:chOff x="1674335" y="3501008"/>
              <a:chExt cx="1348316" cy="900000"/>
            </a:xfrm>
          </p:grpSpPr>
          <p:pic>
            <p:nvPicPr>
              <p:cNvPr id="42" name="Obrázok 4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43" name="BlokTextu 42"/>
              <p:cNvSpPr txBox="1"/>
              <p:nvPr/>
            </p:nvSpPr>
            <p:spPr>
              <a:xfrm>
                <a:off x="1901665" y="4016608"/>
                <a:ext cx="1109206" cy="200055"/>
              </a:xfrm>
              <a:prstGeom prst="rect">
                <a:avLst/>
              </a:prstGeom>
              <a:noFill/>
            </p:spPr>
            <p:txBody>
              <a:bodyPr wrap="square" rtlCol="0">
                <a:spAutoFit/>
              </a:bodyPr>
              <a:lstStyle/>
              <a:p>
                <a:pPr algn="ctr"/>
                <a:r>
                  <a:rPr lang="sk-SK" sz="700" i="1" u="sng" smtClean="0">
                    <a:solidFill>
                      <a:srgbClr val="082FAA"/>
                    </a:solidFill>
                    <a:latin typeface="Nadianne" panose="03020902050305070206" pitchFamily="66" charset="0"/>
                  </a:rPr>
                  <a:t>Pe</a:t>
                </a:r>
                <a:r>
                  <a:rPr lang="vi-VN" sz="700" i="1" u="sng">
                    <a:solidFill>
                      <a:srgbClr val="082FAA"/>
                    </a:solidFill>
                    <a:latin typeface="Cupertino" pitchFamily="2" charset="0"/>
                  </a:rPr>
                  <a:t>ş</a:t>
                </a:r>
                <a:r>
                  <a:rPr lang="sk-SK" sz="700" i="1" u="sng" smtClean="0">
                    <a:solidFill>
                      <a:srgbClr val="082FAA"/>
                    </a:solidFill>
                    <a:latin typeface="Nadianne" panose="03020902050305070206" pitchFamily="66" charset="0"/>
                  </a:rPr>
                  <a:t>tera Domica</a:t>
                </a:r>
                <a:endParaRPr lang="sk-SK" sz="700" i="1" u="sng">
                  <a:solidFill>
                    <a:srgbClr val="082FAA"/>
                  </a:solidFill>
                  <a:latin typeface="Nadianne" panose="03020902050305070206" pitchFamily="66" charset="0"/>
                </a:endParaRPr>
              </a:p>
            </p:txBody>
          </p:sp>
          <p:sp>
            <p:nvSpPr>
              <p:cNvPr id="44" name="BlokTextu 43"/>
              <p:cNvSpPr txBox="1"/>
              <p:nvPr/>
            </p:nvSpPr>
            <p:spPr>
              <a:xfrm>
                <a:off x="2063484" y="4138851"/>
                <a:ext cx="791663" cy="184666"/>
              </a:xfrm>
              <a:prstGeom prst="rect">
                <a:avLst/>
              </a:prstGeom>
              <a:noFill/>
            </p:spPr>
            <p:txBody>
              <a:bodyPr wrap="square" rtlCol="0">
                <a:spAutoFit/>
              </a:bodyPr>
              <a:lstStyle/>
              <a:p>
                <a:pPr algn="ctr"/>
                <a:r>
                  <a:rPr lang="sk-SK" sz="600" i="1">
                    <a:solidFill>
                      <a:srgbClr val="082FAA"/>
                    </a:solidFill>
                    <a:latin typeface="Nadianne" panose="03020902050305070206" pitchFamily="66" charset="0"/>
                  </a:rPr>
                  <a:t>Slovacia</a:t>
                </a:r>
              </a:p>
            </p:txBody>
          </p:sp>
        </p:grpSp>
        <p:pic>
          <p:nvPicPr>
            <p:cNvPr id="100" name="Obrázok 99"/>
            <p:cNvPicPr>
              <a:picLocks noChangeAspect="1"/>
            </p:cNvPicPr>
            <p:nvPr/>
          </p:nvPicPr>
          <p:blipFill>
            <a:blip r:embed="rId18">
              <a:lum bright="70000" contrast="-70000"/>
              <a:extLst>
                <a:ext uri="{28A0092B-C50C-407E-A947-70E740481C1C}">
                  <a14:useLocalDpi xmlns:a14="http://schemas.microsoft.com/office/drawing/2010/main" val="0"/>
                </a:ext>
              </a:extLst>
            </a:blip>
            <a:stretch>
              <a:fillRect/>
            </a:stretch>
          </p:blipFill>
          <p:spPr>
            <a:xfrm>
              <a:off x="4442170" y="3429000"/>
              <a:ext cx="540000" cy="249233"/>
            </a:xfrm>
            <a:prstGeom prst="rect">
              <a:avLst/>
            </a:prstGeom>
          </p:spPr>
        </p:pic>
      </p:grpSp>
      <p:grpSp>
        <p:nvGrpSpPr>
          <p:cNvPr id="104" name="Skupina 103"/>
          <p:cNvGrpSpPr/>
          <p:nvPr/>
        </p:nvGrpSpPr>
        <p:grpSpPr>
          <a:xfrm rot="21002011">
            <a:off x="1497929" y="5223052"/>
            <a:ext cx="1348316" cy="900000"/>
            <a:chOff x="7452320" y="285487"/>
            <a:chExt cx="1348316" cy="900000"/>
          </a:xfrm>
        </p:grpSpPr>
        <p:grpSp>
          <p:nvGrpSpPr>
            <p:cNvPr id="85" name="Skupina 84"/>
            <p:cNvGrpSpPr/>
            <p:nvPr/>
          </p:nvGrpSpPr>
          <p:grpSpPr>
            <a:xfrm>
              <a:off x="7452320" y="285487"/>
              <a:ext cx="1348316" cy="900000"/>
              <a:chOff x="1674335" y="3501008"/>
              <a:chExt cx="1348316" cy="900000"/>
            </a:xfrm>
          </p:grpSpPr>
          <p:pic>
            <p:nvPicPr>
              <p:cNvPr id="86" name="Obrázok 8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87" name="BlokTextu 86"/>
              <p:cNvSpPr txBox="1"/>
              <p:nvPr/>
            </p:nvSpPr>
            <p:spPr>
              <a:xfrm>
                <a:off x="1976415" y="4016606"/>
                <a:ext cx="1034454" cy="200055"/>
              </a:xfrm>
              <a:prstGeom prst="rect">
                <a:avLst/>
              </a:prstGeom>
              <a:noFill/>
            </p:spPr>
            <p:txBody>
              <a:bodyPr wrap="square" rtlCol="0">
                <a:spAutoFit/>
              </a:bodyPr>
              <a:lstStyle/>
              <a:p>
                <a:pPr algn="ctr"/>
                <a:r>
                  <a:rPr lang="sk-SK" sz="700" i="1" u="sng" smtClean="0">
                    <a:solidFill>
                      <a:srgbClr val="082FAA"/>
                    </a:solidFill>
                    <a:latin typeface="Nadianne" panose="03020902050305070206" pitchFamily="66" charset="0"/>
                  </a:rPr>
                  <a:t>The Domica </a:t>
                </a:r>
                <a:r>
                  <a:rPr lang="sk-SK" sz="700" i="1" u="sng">
                    <a:solidFill>
                      <a:srgbClr val="082FAA"/>
                    </a:solidFill>
                    <a:latin typeface="Nadianne" panose="03020902050305070206" pitchFamily="66" charset="0"/>
                  </a:rPr>
                  <a:t>Cave</a:t>
                </a:r>
              </a:p>
            </p:txBody>
          </p:sp>
          <p:sp>
            <p:nvSpPr>
              <p:cNvPr id="88" name="BlokTextu 87"/>
              <p:cNvSpPr txBox="1"/>
              <p:nvPr/>
            </p:nvSpPr>
            <p:spPr>
              <a:xfrm>
                <a:off x="2101746" y="4134151"/>
                <a:ext cx="791663" cy="184666"/>
              </a:xfrm>
              <a:prstGeom prst="rect">
                <a:avLst/>
              </a:prstGeom>
              <a:noFill/>
            </p:spPr>
            <p:txBody>
              <a:bodyPr wrap="square" rtlCol="0">
                <a:spAutoFit/>
              </a:bodyPr>
              <a:lstStyle/>
              <a:p>
                <a:pPr algn="ctr"/>
                <a:r>
                  <a:rPr lang="sk-SK" sz="600" i="1" smtClean="0">
                    <a:solidFill>
                      <a:srgbClr val="082FAA"/>
                    </a:solidFill>
                    <a:latin typeface="Nadianne" panose="03020902050305070206" pitchFamily="66" charset="0"/>
                  </a:rPr>
                  <a:t>Slovakia</a:t>
                </a:r>
                <a:endParaRPr lang="sk-SK" sz="600" i="1">
                  <a:solidFill>
                    <a:srgbClr val="082FAA"/>
                  </a:solidFill>
                  <a:latin typeface="Nadianne" panose="03020902050305070206" pitchFamily="66" charset="0"/>
                </a:endParaRPr>
              </a:p>
            </p:txBody>
          </p:sp>
        </p:grpSp>
        <p:pic>
          <p:nvPicPr>
            <p:cNvPr id="92" name="Obrázok 91"/>
            <p:cNvPicPr>
              <a:picLocks noChangeAspect="1"/>
            </p:cNvPicPr>
            <p:nvPr/>
          </p:nvPicPr>
          <p:blipFill>
            <a:blip r:embed="rId19">
              <a:lum bright="70000" contrast="-70000"/>
              <a:extLst>
                <a:ext uri="{28A0092B-C50C-407E-A947-70E740481C1C}">
                  <a14:useLocalDpi xmlns:a14="http://schemas.microsoft.com/office/drawing/2010/main" val="0"/>
                </a:ext>
              </a:extLst>
            </a:blip>
            <a:stretch>
              <a:fillRect/>
            </a:stretch>
          </p:blipFill>
          <p:spPr>
            <a:xfrm>
              <a:off x="7452320" y="335423"/>
              <a:ext cx="540000" cy="249233"/>
            </a:xfrm>
            <a:prstGeom prst="rect">
              <a:avLst/>
            </a:prstGeom>
          </p:spPr>
        </p:pic>
      </p:grpSp>
      <p:grpSp>
        <p:nvGrpSpPr>
          <p:cNvPr id="106" name="Skupina 105"/>
          <p:cNvGrpSpPr/>
          <p:nvPr/>
        </p:nvGrpSpPr>
        <p:grpSpPr>
          <a:xfrm rot="374923">
            <a:off x="2239630" y="5530728"/>
            <a:ext cx="1348316" cy="900000"/>
            <a:chOff x="5940152" y="285487"/>
            <a:chExt cx="1348316" cy="900000"/>
          </a:xfrm>
        </p:grpSpPr>
        <p:grpSp>
          <p:nvGrpSpPr>
            <p:cNvPr id="81" name="Skupina 80"/>
            <p:cNvGrpSpPr/>
            <p:nvPr/>
          </p:nvGrpSpPr>
          <p:grpSpPr>
            <a:xfrm>
              <a:off x="5940152" y="285487"/>
              <a:ext cx="1348316" cy="900000"/>
              <a:chOff x="1674335" y="3501008"/>
              <a:chExt cx="1348316" cy="900000"/>
            </a:xfrm>
          </p:grpSpPr>
          <p:pic>
            <p:nvPicPr>
              <p:cNvPr id="82" name="Obrázok 8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83" name="BlokTextu 82"/>
              <p:cNvSpPr txBox="1"/>
              <p:nvPr/>
            </p:nvSpPr>
            <p:spPr>
              <a:xfrm>
                <a:off x="1814185" y="4016607"/>
                <a:ext cx="1196685" cy="200055"/>
              </a:xfrm>
              <a:prstGeom prst="rect">
                <a:avLst/>
              </a:prstGeom>
              <a:noFill/>
            </p:spPr>
            <p:txBody>
              <a:bodyPr wrap="square" rtlCol="0">
                <a:spAutoFit/>
              </a:bodyPr>
              <a:lstStyle/>
              <a:p>
                <a:pPr algn="ctr"/>
                <a:r>
                  <a:rPr lang="sk-SK" sz="700" i="1" u="sng">
                    <a:solidFill>
                      <a:srgbClr val="082FAA"/>
                    </a:solidFill>
                    <a:latin typeface="Nadianne" panose="03020902050305070206" pitchFamily="66" charset="0"/>
                  </a:rPr>
                  <a:t>Caverna Domica</a:t>
                </a:r>
              </a:p>
            </p:txBody>
          </p:sp>
          <p:sp>
            <p:nvSpPr>
              <p:cNvPr id="84" name="BlokTextu 83"/>
              <p:cNvSpPr txBox="1"/>
              <p:nvPr/>
            </p:nvSpPr>
            <p:spPr>
              <a:xfrm>
                <a:off x="2084246" y="4126056"/>
                <a:ext cx="661577" cy="186267"/>
              </a:xfrm>
              <a:prstGeom prst="rect">
                <a:avLst/>
              </a:prstGeom>
              <a:noFill/>
            </p:spPr>
            <p:txBody>
              <a:bodyPr wrap="square" rtlCol="0">
                <a:spAutoFit/>
              </a:bodyPr>
              <a:lstStyle/>
              <a:p>
                <a:pPr algn="ctr"/>
                <a:r>
                  <a:rPr lang="sk-SK" sz="600" i="1">
                    <a:solidFill>
                      <a:srgbClr val="082FAA"/>
                    </a:solidFill>
                    <a:latin typeface="Nadianne" panose="03020902050305070206" pitchFamily="66" charset="0"/>
                  </a:rPr>
                  <a:t>Eslováquia</a:t>
                </a:r>
              </a:p>
            </p:txBody>
          </p:sp>
        </p:grpSp>
        <p:pic>
          <p:nvPicPr>
            <p:cNvPr id="96" name="Obrázok 95"/>
            <p:cNvPicPr>
              <a:picLocks/>
            </p:cNvPicPr>
            <p:nvPr/>
          </p:nvPicPr>
          <p:blipFill>
            <a:blip r:embed="rId20">
              <a:lum bright="70000" contrast="-70000"/>
              <a:extLst>
                <a:ext uri="{BEBA8EAE-BF5A-486C-A8C5-ECC9F3942E4B}">
                  <a14:imgProps xmlns:a14="http://schemas.microsoft.com/office/drawing/2010/main">
                    <a14:imgLayer r:embed="rId21">
                      <a14:imgEffect>
                        <a14:colorTemperature colorTemp="7000"/>
                      </a14:imgEffect>
                      <a14:imgEffect>
                        <a14:saturation sat="400000"/>
                      </a14:imgEffect>
                    </a14:imgLayer>
                  </a14:imgProps>
                </a:ext>
                <a:ext uri="{28A0092B-C50C-407E-A947-70E740481C1C}">
                  <a14:useLocalDpi xmlns:a14="http://schemas.microsoft.com/office/drawing/2010/main" val="0"/>
                </a:ext>
              </a:extLst>
            </a:blip>
            <a:stretch>
              <a:fillRect/>
            </a:stretch>
          </p:blipFill>
          <p:spPr>
            <a:xfrm>
              <a:off x="5994184" y="332656"/>
              <a:ext cx="468000" cy="252000"/>
            </a:xfrm>
            <a:prstGeom prst="rect">
              <a:avLst/>
            </a:prstGeom>
          </p:spPr>
        </p:pic>
      </p:grpSp>
      <p:grpSp>
        <p:nvGrpSpPr>
          <p:cNvPr id="5" name="Skupina 4"/>
          <p:cNvGrpSpPr/>
          <p:nvPr/>
        </p:nvGrpSpPr>
        <p:grpSpPr>
          <a:xfrm>
            <a:off x="413711" y="5551904"/>
            <a:ext cx="1350000" cy="931874"/>
            <a:chOff x="413711" y="5551904"/>
            <a:chExt cx="1350000" cy="931874"/>
          </a:xfrm>
        </p:grpSpPr>
        <p:grpSp>
          <p:nvGrpSpPr>
            <p:cNvPr id="121" name="Skupina 120"/>
            <p:cNvGrpSpPr/>
            <p:nvPr/>
          </p:nvGrpSpPr>
          <p:grpSpPr>
            <a:xfrm rot="1170669">
              <a:off x="413711" y="5583778"/>
              <a:ext cx="1350000" cy="900000"/>
              <a:chOff x="1674335" y="3501008"/>
              <a:chExt cx="1348316" cy="900000"/>
            </a:xfrm>
          </p:grpSpPr>
          <p:pic>
            <p:nvPicPr>
              <p:cNvPr id="123" name="Obrázok 12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124" name="BlokTextu 123"/>
              <p:cNvSpPr txBox="1"/>
              <p:nvPr/>
            </p:nvSpPr>
            <p:spPr>
              <a:xfrm>
                <a:off x="1951504" y="4008312"/>
                <a:ext cx="1055536" cy="184666"/>
              </a:xfrm>
              <a:prstGeom prst="rect">
                <a:avLst/>
              </a:prstGeom>
              <a:noFill/>
            </p:spPr>
            <p:txBody>
              <a:bodyPr wrap="square" rtlCol="0">
                <a:spAutoFit/>
              </a:bodyPr>
              <a:lstStyle/>
              <a:p>
                <a:pPr algn="ctr"/>
                <a:r>
                  <a:rPr lang="sk-SK" sz="600" i="1" u="sng">
                    <a:solidFill>
                      <a:srgbClr val="082FAA"/>
                    </a:solidFill>
                    <a:latin typeface="Nadianne" panose="03020902050305070206" pitchFamily="66" charset="0"/>
                  </a:rPr>
                  <a:t>Jaskinia Domica</a:t>
                </a:r>
              </a:p>
            </p:txBody>
          </p:sp>
          <p:sp>
            <p:nvSpPr>
              <p:cNvPr id="125" name="BlokTextu 124"/>
              <p:cNvSpPr txBox="1"/>
              <p:nvPr/>
            </p:nvSpPr>
            <p:spPr>
              <a:xfrm>
                <a:off x="2153591" y="4113784"/>
                <a:ext cx="661577" cy="184666"/>
              </a:xfrm>
              <a:prstGeom prst="rect">
                <a:avLst/>
              </a:prstGeom>
              <a:noFill/>
            </p:spPr>
            <p:txBody>
              <a:bodyPr wrap="square" rtlCol="0">
                <a:spAutoFit/>
              </a:bodyPr>
              <a:lstStyle/>
              <a:p>
                <a:pPr algn="ctr"/>
                <a:r>
                  <a:rPr lang="sk-SK" sz="600" i="1">
                    <a:solidFill>
                      <a:srgbClr val="082FAA"/>
                    </a:solidFill>
                    <a:latin typeface="Nadianne" panose="03020902050305070206" pitchFamily="66" charset="0"/>
                  </a:rPr>
                  <a:t>Słowacja</a:t>
                </a:r>
              </a:p>
            </p:txBody>
          </p:sp>
        </p:grpSp>
        <p:pic>
          <p:nvPicPr>
            <p:cNvPr id="127" name="Obrázok 126">
              <a:hlinkClick r:id="rId22" action="ppaction://hlinksldjump"/>
            </p:cNvPr>
            <p:cNvPicPr>
              <a:picLocks noChangeAspect="1"/>
            </p:cNvPicPr>
            <p:nvPr/>
          </p:nvPicPr>
          <p:blipFill>
            <a:blip r:embed="rId23">
              <a:lum bright="70000" contrast="-70000"/>
              <a:extLst>
                <a:ext uri="{28A0092B-C50C-407E-A947-70E740481C1C}">
                  <a14:useLocalDpi xmlns:a14="http://schemas.microsoft.com/office/drawing/2010/main" val="0"/>
                </a:ext>
              </a:extLst>
            </a:blip>
            <a:stretch>
              <a:fillRect/>
            </a:stretch>
          </p:blipFill>
          <p:spPr>
            <a:xfrm rot="1051161">
              <a:off x="579913" y="5551904"/>
              <a:ext cx="540000" cy="249233"/>
            </a:xfrm>
            <a:prstGeom prst="rect">
              <a:avLst/>
            </a:prstGeom>
          </p:spPr>
        </p:pic>
      </p:grpSp>
      <p:pic>
        <p:nvPicPr>
          <p:cNvPr id="126" name="Obrázok 125"/>
          <p:cNvPicPr>
            <a:picLocks noChangeAspect="1"/>
          </p:cNvPicPr>
          <p:nvPr/>
        </p:nvPicPr>
        <p:blipFill>
          <a:blip r:embed="rId24">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20" name="Obdĺžnik 119"/>
          <p:cNvSpPr/>
          <p:nvPr/>
        </p:nvSpPr>
        <p:spPr>
          <a:xfrm>
            <a:off x="1331642" y="332656"/>
            <a:ext cx="6552728" cy="790947"/>
          </a:xfrm>
          <a:prstGeom prst="rect">
            <a:avLst/>
          </a:prstGeom>
          <a:noFill/>
        </p:spPr>
        <p:txBody>
          <a:bodyPr wrap="none" lIns="91440" tIns="45720" rIns="91440" bIns="45720">
            <a:prstTxWarp prst="textTriangle">
              <a:avLst/>
            </a:prstTxWarp>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sk-SK" sz="8000" b="1" spc="50" smtClean="0">
                <a:ln w="11430">
                  <a:solidFill>
                    <a:prstClr val="white"/>
                  </a:solidFill>
                </a:ln>
                <a:solidFill>
                  <a:srgbClr val="F79646">
                    <a:lumMod val="75000"/>
                  </a:srgbClr>
                </a:solidFill>
                <a:effectLst>
                  <a:outerShdw blurRad="76200" dist="50800" dir="5400000" algn="tl" rotWithShape="0">
                    <a:srgbClr val="000000">
                      <a:alpha val="65000"/>
                    </a:srgbClr>
                  </a:outerShdw>
                </a:effectLst>
                <a:latin typeface="Bertram CE" panose="04020905020D02060204" pitchFamily="82" charset="0"/>
              </a:rPr>
              <a:t>THE DOMICA</a:t>
            </a:r>
            <a:endParaRPr lang="sk-SK" sz="8000" b="1" spc="50" dirty="0">
              <a:ln w="11430">
                <a:solidFill>
                  <a:prstClr val="white"/>
                </a:solidFill>
              </a:ln>
              <a:solidFill>
                <a:srgbClr val="F79646">
                  <a:lumMod val="75000"/>
                </a:srgbClr>
              </a:solidFill>
              <a:effectLst>
                <a:outerShdw blurRad="76200" dist="50800" dir="5400000" algn="tl" rotWithShape="0">
                  <a:srgbClr val="000000">
                    <a:alpha val="65000"/>
                  </a:srgbClr>
                </a:outerShdw>
              </a:effectLst>
              <a:latin typeface="Bertram CE" panose="04020905020D02060204" pitchFamily="82" charset="0"/>
            </a:endParaRPr>
          </a:p>
        </p:txBody>
      </p:sp>
      <p:sp>
        <p:nvSpPr>
          <p:cNvPr id="122" name="Obdĺžnik 121"/>
          <p:cNvSpPr/>
          <p:nvPr/>
        </p:nvSpPr>
        <p:spPr>
          <a:xfrm>
            <a:off x="3707758" y="1268760"/>
            <a:ext cx="1800494" cy="830997"/>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sk-SK" sz="4800" b="1" spc="50" smtClean="0">
                <a:ln w="11430">
                  <a:solidFill>
                    <a:prstClr val="white"/>
                  </a:solidFill>
                </a:ln>
                <a:solidFill>
                  <a:srgbClr val="F79646">
                    <a:lumMod val="75000"/>
                  </a:srgbClr>
                </a:solidFill>
                <a:effectLst>
                  <a:outerShdw blurRad="76200" dist="50800" dir="5400000" algn="tl" rotWithShape="0">
                    <a:srgbClr val="000000">
                      <a:alpha val="65000"/>
                    </a:srgbClr>
                  </a:outerShdw>
                </a:effectLst>
                <a:latin typeface="Bertram CE" panose="04020905020D02060204" pitchFamily="82" charset="0"/>
              </a:rPr>
              <a:t>caVE</a:t>
            </a:r>
            <a:endParaRPr lang="sk-SK" sz="4800" b="1" spc="50" dirty="0">
              <a:ln w="11430">
                <a:solidFill>
                  <a:prstClr val="white"/>
                </a:solidFill>
              </a:ln>
              <a:solidFill>
                <a:srgbClr val="F79646">
                  <a:lumMod val="75000"/>
                </a:srgbClr>
              </a:solidFill>
              <a:effectLst>
                <a:outerShdw blurRad="76200" dist="50800" dir="5400000" algn="tl" rotWithShape="0">
                  <a:srgbClr val="000000">
                    <a:alpha val="65000"/>
                  </a:srgbClr>
                </a:outerShdw>
              </a:effectLst>
              <a:latin typeface="Bertram CE" panose="04020905020D02060204" pitchFamily="82" charset="0"/>
            </a:endParaRPr>
          </a:p>
        </p:txBody>
      </p:sp>
    </p:spTree>
    <p:extLst>
      <p:ext uri="{BB962C8B-B14F-4D97-AF65-F5344CB8AC3E}">
        <p14:creationId xmlns:p14="http://schemas.microsoft.com/office/powerpoint/2010/main" val="2771572934"/>
      </p:ext>
    </p:extLst>
  </p:cSld>
  <p:clrMapOvr>
    <a:masterClrMapping/>
  </p:clrMapOvr>
  <mc:AlternateContent xmlns:mc="http://schemas.openxmlformats.org/markup-compatibility/2006" xmlns:p14="http://schemas.microsoft.com/office/powerpoint/2010/main">
    <mc:Choice Requires="p14">
      <p:transition p14:dur="10" advClick="0" advTm="28000"/>
    </mc:Choice>
    <mc:Fallback xmlns="">
      <p:transition advClick="0" advTm="28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afterEffect">
                                  <p:stCondLst>
                                    <p:cond delay="1500"/>
                                  </p:stCondLst>
                                  <p:childTnLst>
                                    <p:set>
                                      <p:cBhvr>
                                        <p:cTn id="6" dur="1" fill="hold">
                                          <p:stCondLst>
                                            <p:cond delay="0"/>
                                          </p:stCondLst>
                                        </p:cTn>
                                        <p:tgtEl>
                                          <p:spTgt spid="3"/>
                                        </p:tgtEl>
                                        <p:attrNameLst>
                                          <p:attrName>style.visibility</p:attrName>
                                        </p:attrNameLst>
                                      </p:cBhvr>
                                      <p:to>
                                        <p:strVal val="visible"/>
                                      </p:to>
                                    </p:set>
                                    <p:anim calcmode="lin" valueType="num">
                                      <p:cBhvr>
                                        <p:cTn id="7" dur="3000" fill="hold"/>
                                        <p:tgtEl>
                                          <p:spTgt spid="3"/>
                                        </p:tgtEl>
                                        <p:attrNameLst>
                                          <p:attrName>ppt_w</p:attrName>
                                        </p:attrNameLst>
                                      </p:cBhvr>
                                      <p:tavLst>
                                        <p:tav tm="0">
                                          <p:val>
                                            <p:fltVal val="0"/>
                                          </p:val>
                                        </p:tav>
                                        <p:tav tm="100000">
                                          <p:val>
                                            <p:strVal val="#ppt_w"/>
                                          </p:val>
                                        </p:tav>
                                      </p:tavLst>
                                    </p:anim>
                                    <p:anim calcmode="lin" valueType="num">
                                      <p:cBhvr>
                                        <p:cTn id="8" dur="3000" fill="hold"/>
                                        <p:tgtEl>
                                          <p:spTgt spid="3"/>
                                        </p:tgtEl>
                                        <p:attrNameLst>
                                          <p:attrName>ppt_h</p:attrName>
                                        </p:attrNameLst>
                                      </p:cBhvr>
                                      <p:tavLst>
                                        <p:tav tm="0">
                                          <p:val>
                                            <p:fltVal val="0"/>
                                          </p:val>
                                        </p:tav>
                                        <p:tav tm="100000">
                                          <p:val>
                                            <p:strVal val="#ppt_h"/>
                                          </p:val>
                                        </p:tav>
                                      </p:tavLst>
                                    </p:anim>
                                    <p:animEffect transition="in" filter="fade">
                                      <p:cBhvr>
                                        <p:cTn id="9" dur="3000"/>
                                        <p:tgtEl>
                                          <p:spTgt spid="3"/>
                                        </p:tgtEl>
                                      </p:cBhvr>
                                    </p:animEffect>
                                    <p:anim calcmode="lin" valueType="num">
                                      <p:cBhvr>
                                        <p:cTn id="10" dur="3000" fill="hold"/>
                                        <p:tgtEl>
                                          <p:spTgt spid="3"/>
                                        </p:tgtEl>
                                        <p:attrNameLst>
                                          <p:attrName>ppt_x</p:attrName>
                                        </p:attrNameLst>
                                      </p:cBhvr>
                                      <p:tavLst>
                                        <p:tav tm="0">
                                          <p:val>
                                            <p:fltVal val="0.5"/>
                                          </p:val>
                                        </p:tav>
                                        <p:tav tm="100000">
                                          <p:val>
                                            <p:strVal val="#ppt_x"/>
                                          </p:val>
                                        </p:tav>
                                      </p:tavLst>
                                    </p:anim>
                                    <p:anim calcmode="lin" valueType="num">
                                      <p:cBhvr>
                                        <p:cTn id="11" dur="3000" fill="hold"/>
                                        <p:tgtEl>
                                          <p:spTgt spid="3"/>
                                        </p:tgtEl>
                                        <p:attrNameLst>
                                          <p:attrName>ppt_y</p:attrName>
                                        </p:attrNameLst>
                                      </p:cBhvr>
                                      <p:tavLst>
                                        <p:tav tm="0">
                                          <p:val>
                                            <p:fltVal val="0.5"/>
                                          </p:val>
                                        </p:tav>
                                        <p:tav tm="100000">
                                          <p:val>
                                            <p:strVal val="#ppt_y"/>
                                          </p:val>
                                        </p:tav>
                                      </p:tavLst>
                                    </p:anim>
                                  </p:childTnLst>
                                </p:cTn>
                              </p:par>
                            </p:childTnLst>
                          </p:cTn>
                        </p:par>
                        <p:par>
                          <p:cTn id="12" fill="hold">
                            <p:stCondLst>
                              <p:cond delay="4500"/>
                            </p:stCondLst>
                            <p:childTnLst>
                              <p:par>
                                <p:cTn id="13" presetID="10" presetClass="exit" presetSubtype="0" fill="hold" grpId="0" nodeType="afterEffect">
                                  <p:stCondLst>
                                    <p:cond delay="1000"/>
                                  </p:stCondLst>
                                  <p:childTnLst>
                                    <p:animEffect transition="out" filter="fade">
                                      <p:cBhvr>
                                        <p:cTn id="14" dur="1500"/>
                                        <p:tgtEl>
                                          <p:spTgt spid="120"/>
                                        </p:tgtEl>
                                      </p:cBhvr>
                                    </p:animEffect>
                                    <p:set>
                                      <p:cBhvr>
                                        <p:cTn id="15" dur="1" fill="hold">
                                          <p:stCondLst>
                                            <p:cond delay="1499"/>
                                          </p:stCondLst>
                                        </p:cTn>
                                        <p:tgtEl>
                                          <p:spTgt spid="120"/>
                                        </p:tgtEl>
                                        <p:attrNameLst>
                                          <p:attrName>style.visibility</p:attrName>
                                        </p:attrNameLst>
                                      </p:cBhvr>
                                      <p:to>
                                        <p:strVal val="hidden"/>
                                      </p:to>
                                    </p:set>
                                  </p:childTnLst>
                                </p:cTn>
                              </p:par>
                              <p:par>
                                <p:cTn id="16" presetID="10" presetClass="exit" presetSubtype="0" fill="hold" grpId="0" nodeType="withEffect">
                                  <p:stCondLst>
                                    <p:cond delay="1000"/>
                                  </p:stCondLst>
                                  <p:childTnLst>
                                    <p:animEffect transition="out" filter="fade">
                                      <p:cBhvr>
                                        <p:cTn id="17" dur="1500"/>
                                        <p:tgtEl>
                                          <p:spTgt spid="122"/>
                                        </p:tgtEl>
                                      </p:cBhvr>
                                    </p:animEffect>
                                    <p:set>
                                      <p:cBhvr>
                                        <p:cTn id="18" dur="1" fill="hold">
                                          <p:stCondLst>
                                            <p:cond delay="1499"/>
                                          </p:stCondLst>
                                        </p:cTn>
                                        <p:tgtEl>
                                          <p:spTgt spid="122"/>
                                        </p:tgtEl>
                                        <p:attrNameLst>
                                          <p:attrName>style.visibility</p:attrName>
                                        </p:attrNameLst>
                                      </p:cBhvr>
                                      <p:to>
                                        <p:strVal val="hidden"/>
                                      </p:to>
                                    </p:set>
                                  </p:childTnLst>
                                </p:cTn>
                              </p:par>
                              <p:par>
                                <p:cTn id="19" presetID="42" presetClass="path" presetSubtype="0" accel="50000" decel="50000" fill="hold" nodeType="withEffect">
                                  <p:stCondLst>
                                    <p:cond delay="0"/>
                                  </p:stCondLst>
                                  <p:childTnLst>
                                    <p:animMotion origin="layout" path="M 1.38889E-6 -1.25809E-6 L -0.98004 0.36425 " pathEditMode="relative" rAng="0" ptsTypes="AA">
                                      <p:cBhvr>
                                        <p:cTn id="20" dur="10000" fill="hold"/>
                                        <p:tgtEl>
                                          <p:spTgt spid="12"/>
                                        </p:tgtEl>
                                        <p:attrNameLst>
                                          <p:attrName>ppt_x</p:attrName>
                                          <p:attrName>ppt_y</p:attrName>
                                        </p:attrNameLst>
                                      </p:cBhvr>
                                      <p:rCtr x="-49010" y="18201"/>
                                    </p:animMotion>
                                  </p:childTnLst>
                                </p:cTn>
                              </p:par>
                              <p:par>
                                <p:cTn id="21" presetID="53" presetClass="entr" presetSubtype="16"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p:cTn id="23" dur="9000" fill="hold"/>
                                        <p:tgtEl>
                                          <p:spTgt spid="12"/>
                                        </p:tgtEl>
                                        <p:attrNameLst>
                                          <p:attrName>ppt_w</p:attrName>
                                        </p:attrNameLst>
                                      </p:cBhvr>
                                      <p:tavLst>
                                        <p:tav tm="0">
                                          <p:val>
                                            <p:fltVal val="0"/>
                                          </p:val>
                                        </p:tav>
                                        <p:tav tm="100000">
                                          <p:val>
                                            <p:strVal val="#ppt_w"/>
                                          </p:val>
                                        </p:tav>
                                      </p:tavLst>
                                    </p:anim>
                                    <p:anim calcmode="lin" valueType="num">
                                      <p:cBhvr>
                                        <p:cTn id="24" dur="9000" fill="hold"/>
                                        <p:tgtEl>
                                          <p:spTgt spid="12"/>
                                        </p:tgtEl>
                                        <p:attrNameLst>
                                          <p:attrName>ppt_h</p:attrName>
                                        </p:attrNameLst>
                                      </p:cBhvr>
                                      <p:tavLst>
                                        <p:tav tm="0">
                                          <p:val>
                                            <p:fltVal val="0"/>
                                          </p:val>
                                        </p:tav>
                                        <p:tav tm="100000">
                                          <p:val>
                                            <p:strVal val="#ppt_h"/>
                                          </p:val>
                                        </p:tav>
                                      </p:tavLst>
                                    </p:anim>
                                    <p:animEffect transition="in" filter="fade">
                                      <p:cBhvr>
                                        <p:cTn id="25" dur="9000"/>
                                        <p:tgtEl>
                                          <p:spTgt spid="12"/>
                                        </p:tgtEl>
                                      </p:cBhvr>
                                    </p:animEffect>
                                  </p:childTnLst>
                                </p:cTn>
                              </p:par>
                            </p:childTnLst>
                          </p:cTn>
                        </p:par>
                        <p:par>
                          <p:cTn id="26" fill="hold">
                            <p:stCondLst>
                              <p:cond delay="14500"/>
                            </p:stCondLst>
                            <p:childTnLst>
                              <p:par>
                                <p:cTn id="27" presetID="10" presetClass="exit" presetSubtype="0" fill="hold" nodeType="afterEffect">
                                  <p:stCondLst>
                                    <p:cond delay="500"/>
                                  </p:stCondLst>
                                  <p:childTnLst>
                                    <p:animEffect transition="out" filter="fade">
                                      <p:cBhvr>
                                        <p:cTn id="28" dur="1500"/>
                                        <p:tgtEl>
                                          <p:spTgt spid="3"/>
                                        </p:tgtEl>
                                      </p:cBhvr>
                                    </p:animEffect>
                                    <p:set>
                                      <p:cBhvr>
                                        <p:cTn id="29" dur="1" fill="hold">
                                          <p:stCondLst>
                                            <p:cond delay="1499"/>
                                          </p:stCondLst>
                                        </p:cTn>
                                        <p:tgtEl>
                                          <p:spTgt spid="3"/>
                                        </p:tgtEl>
                                        <p:attrNameLst>
                                          <p:attrName>style.visibility</p:attrName>
                                        </p:attrNameLst>
                                      </p:cBhvr>
                                      <p:to>
                                        <p:strVal val="hidden"/>
                                      </p:to>
                                    </p:set>
                                  </p:childTnLst>
                                </p:cTn>
                              </p:par>
                              <p:par>
                                <p:cTn id="30" presetID="53" presetClass="entr" presetSubtype="16" fill="hold" nodeType="withEffect">
                                  <p:stCondLst>
                                    <p:cond delay="1500"/>
                                  </p:stCondLst>
                                  <p:childTnLst>
                                    <p:set>
                                      <p:cBhvr>
                                        <p:cTn id="31" dur="1" fill="hold">
                                          <p:stCondLst>
                                            <p:cond delay="0"/>
                                          </p:stCondLst>
                                        </p:cTn>
                                        <p:tgtEl>
                                          <p:spTgt spid="119"/>
                                        </p:tgtEl>
                                        <p:attrNameLst>
                                          <p:attrName>style.visibility</p:attrName>
                                        </p:attrNameLst>
                                      </p:cBhvr>
                                      <p:to>
                                        <p:strVal val="visible"/>
                                      </p:to>
                                    </p:set>
                                    <p:anim calcmode="lin" valueType="num">
                                      <p:cBhvr>
                                        <p:cTn id="32" dur="1500" fill="hold"/>
                                        <p:tgtEl>
                                          <p:spTgt spid="119"/>
                                        </p:tgtEl>
                                        <p:attrNameLst>
                                          <p:attrName>ppt_w</p:attrName>
                                        </p:attrNameLst>
                                      </p:cBhvr>
                                      <p:tavLst>
                                        <p:tav tm="0">
                                          <p:val>
                                            <p:fltVal val="0"/>
                                          </p:val>
                                        </p:tav>
                                        <p:tav tm="100000">
                                          <p:val>
                                            <p:strVal val="#ppt_w"/>
                                          </p:val>
                                        </p:tav>
                                      </p:tavLst>
                                    </p:anim>
                                    <p:anim calcmode="lin" valueType="num">
                                      <p:cBhvr>
                                        <p:cTn id="33" dur="1500" fill="hold"/>
                                        <p:tgtEl>
                                          <p:spTgt spid="119"/>
                                        </p:tgtEl>
                                        <p:attrNameLst>
                                          <p:attrName>ppt_h</p:attrName>
                                        </p:attrNameLst>
                                      </p:cBhvr>
                                      <p:tavLst>
                                        <p:tav tm="0">
                                          <p:val>
                                            <p:fltVal val="0"/>
                                          </p:val>
                                        </p:tav>
                                        <p:tav tm="100000">
                                          <p:val>
                                            <p:strVal val="#ppt_h"/>
                                          </p:val>
                                        </p:tav>
                                      </p:tavLst>
                                    </p:anim>
                                    <p:animEffect transition="in" filter="fade">
                                      <p:cBhvr>
                                        <p:cTn id="34" dur="1500"/>
                                        <p:tgtEl>
                                          <p:spTgt spid="119"/>
                                        </p:tgtEl>
                                      </p:cBhvr>
                                    </p:animEffect>
                                  </p:childTnLst>
                                </p:cTn>
                              </p:par>
                              <p:par>
                                <p:cTn id="35" presetID="53" presetClass="entr" presetSubtype="16" fill="hold" nodeType="withEffect">
                                  <p:stCondLst>
                                    <p:cond delay="500"/>
                                  </p:stCondLst>
                                  <p:childTnLst>
                                    <p:set>
                                      <p:cBhvr>
                                        <p:cTn id="36" dur="1" fill="hold">
                                          <p:stCondLst>
                                            <p:cond delay="0"/>
                                          </p:stCondLst>
                                        </p:cTn>
                                        <p:tgtEl>
                                          <p:spTgt spid="114"/>
                                        </p:tgtEl>
                                        <p:attrNameLst>
                                          <p:attrName>style.visibility</p:attrName>
                                        </p:attrNameLst>
                                      </p:cBhvr>
                                      <p:to>
                                        <p:strVal val="visible"/>
                                      </p:to>
                                    </p:set>
                                    <p:anim calcmode="lin" valueType="num">
                                      <p:cBhvr>
                                        <p:cTn id="37" dur="3500" fill="hold"/>
                                        <p:tgtEl>
                                          <p:spTgt spid="114"/>
                                        </p:tgtEl>
                                        <p:attrNameLst>
                                          <p:attrName>ppt_w</p:attrName>
                                        </p:attrNameLst>
                                      </p:cBhvr>
                                      <p:tavLst>
                                        <p:tav tm="0">
                                          <p:val>
                                            <p:fltVal val="0"/>
                                          </p:val>
                                        </p:tav>
                                        <p:tav tm="100000">
                                          <p:val>
                                            <p:strVal val="#ppt_w"/>
                                          </p:val>
                                        </p:tav>
                                      </p:tavLst>
                                    </p:anim>
                                    <p:anim calcmode="lin" valueType="num">
                                      <p:cBhvr>
                                        <p:cTn id="38" dur="3500" fill="hold"/>
                                        <p:tgtEl>
                                          <p:spTgt spid="114"/>
                                        </p:tgtEl>
                                        <p:attrNameLst>
                                          <p:attrName>ppt_h</p:attrName>
                                        </p:attrNameLst>
                                      </p:cBhvr>
                                      <p:tavLst>
                                        <p:tav tm="0">
                                          <p:val>
                                            <p:fltVal val="0"/>
                                          </p:val>
                                        </p:tav>
                                        <p:tav tm="100000">
                                          <p:val>
                                            <p:strVal val="#ppt_h"/>
                                          </p:val>
                                        </p:tav>
                                      </p:tavLst>
                                    </p:anim>
                                    <p:animEffect transition="in" filter="fade">
                                      <p:cBhvr>
                                        <p:cTn id="39" dur="3500"/>
                                        <p:tgtEl>
                                          <p:spTgt spid="114"/>
                                        </p:tgtEl>
                                      </p:cBhvr>
                                    </p:animEffect>
                                  </p:childTnLst>
                                </p:cTn>
                              </p:par>
                              <p:par>
                                <p:cTn id="40" presetID="42" presetClass="path" presetSubtype="0" accel="50000" decel="50000" fill="hold" nodeType="withEffect">
                                  <p:stCondLst>
                                    <p:cond delay="500"/>
                                  </p:stCondLst>
                                  <p:childTnLst>
                                    <p:animMotion origin="layout" path="M -0.00018 -0.63136 L 0.00764 0.00879 " pathEditMode="relative" rAng="0" ptsTypes="AA">
                                      <p:cBhvr>
                                        <p:cTn id="41" dur="4000" fill="hold"/>
                                        <p:tgtEl>
                                          <p:spTgt spid="114"/>
                                        </p:tgtEl>
                                        <p:attrNameLst>
                                          <p:attrName>ppt_x</p:attrName>
                                          <p:attrName>ppt_y</p:attrName>
                                        </p:attrNameLst>
                                      </p:cBhvr>
                                      <p:rCtr x="382" y="32007"/>
                                    </p:animMotion>
                                  </p:childTnLst>
                                </p:cTn>
                              </p:par>
                              <p:par>
                                <p:cTn id="42" presetID="53" presetClass="entr" presetSubtype="16" fill="hold" nodeType="withEffect">
                                  <p:stCondLst>
                                    <p:cond delay="1000"/>
                                  </p:stCondLst>
                                  <p:childTnLst>
                                    <p:set>
                                      <p:cBhvr>
                                        <p:cTn id="43" dur="1" fill="hold">
                                          <p:stCondLst>
                                            <p:cond delay="0"/>
                                          </p:stCondLst>
                                        </p:cTn>
                                        <p:tgtEl>
                                          <p:spTgt spid="105"/>
                                        </p:tgtEl>
                                        <p:attrNameLst>
                                          <p:attrName>style.visibility</p:attrName>
                                        </p:attrNameLst>
                                      </p:cBhvr>
                                      <p:to>
                                        <p:strVal val="visible"/>
                                      </p:to>
                                    </p:set>
                                    <p:anim calcmode="lin" valueType="num">
                                      <p:cBhvr>
                                        <p:cTn id="44" dur="3500" fill="hold"/>
                                        <p:tgtEl>
                                          <p:spTgt spid="105"/>
                                        </p:tgtEl>
                                        <p:attrNameLst>
                                          <p:attrName>ppt_w</p:attrName>
                                        </p:attrNameLst>
                                      </p:cBhvr>
                                      <p:tavLst>
                                        <p:tav tm="0">
                                          <p:val>
                                            <p:fltVal val="0"/>
                                          </p:val>
                                        </p:tav>
                                        <p:tav tm="100000">
                                          <p:val>
                                            <p:strVal val="#ppt_w"/>
                                          </p:val>
                                        </p:tav>
                                      </p:tavLst>
                                    </p:anim>
                                    <p:anim calcmode="lin" valueType="num">
                                      <p:cBhvr>
                                        <p:cTn id="45" dur="3500" fill="hold"/>
                                        <p:tgtEl>
                                          <p:spTgt spid="105"/>
                                        </p:tgtEl>
                                        <p:attrNameLst>
                                          <p:attrName>ppt_h</p:attrName>
                                        </p:attrNameLst>
                                      </p:cBhvr>
                                      <p:tavLst>
                                        <p:tav tm="0">
                                          <p:val>
                                            <p:fltVal val="0"/>
                                          </p:val>
                                        </p:tav>
                                        <p:tav tm="100000">
                                          <p:val>
                                            <p:strVal val="#ppt_h"/>
                                          </p:val>
                                        </p:tav>
                                      </p:tavLst>
                                    </p:anim>
                                    <p:animEffect transition="in" filter="fade">
                                      <p:cBhvr>
                                        <p:cTn id="46" dur="3500"/>
                                        <p:tgtEl>
                                          <p:spTgt spid="105"/>
                                        </p:tgtEl>
                                      </p:cBhvr>
                                    </p:animEffect>
                                  </p:childTnLst>
                                </p:cTn>
                              </p:par>
                              <p:par>
                                <p:cTn id="47" presetID="42" presetClass="path" presetSubtype="0" accel="50000" decel="50000" fill="hold" nodeType="withEffect">
                                  <p:stCondLst>
                                    <p:cond delay="1000"/>
                                  </p:stCondLst>
                                  <p:childTnLst>
                                    <p:animMotion origin="layout" path="M 0.11371 -0.61031 L -0.00434 -0.00162 " pathEditMode="relative" rAng="0" ptsTypes="AA">
                                      <p:cBhvr>
                                        <p:cTn id="48" dur="4000" fill="hold"/>
                                        <p:tgtEl>
                                          <p:spTgt spid="105"/>
                                        </p:tgtEl>
                                        <p:attrNameLst>
                                          <p:attrName>ppt_x</p:attrName>
                                          <p:attrName>ppt_y</p:attrName>
                                        </p:attrNameLst>
                                      </p:cBhvr>
                                      <p:rCtr x="-5903" y="30435"/>
                                    </p:animMotion>
                                  </p:childTnLst>
                                </p:cTn>
                              </p:par>
                              <p:par>
                                <p:cTn id="49" presetID="53" presetClass="entr" presetSubtype="16" fill="hold" nodeType="withEffect">
                                  <p:stCondLst>
                                    <p:cond delay="1500"/>
                                  </p:stCondLst>
                                  <p:childTnLst>
                                    <p:set>
                                      <p:cBhvr>
                                        <p:cTn id="50" dur="1" fill="hold">
                                          <p:stCondLst>
                                            <p:cond delay="0"/>
                                          </p:stCondLst>
                                        </p:cTn>
                                        <p:tgtEl>
                                          <p:spTgt spid="107"/>
                                        </p:tgtEl>
                                        <p:attrNameLst>
                                          <p:attrName>style.visibility</p:attrName>
                                        </p:attrNameLst>
                                      </p:cBhvr>
                                      <p:to>
                                        <p:strVal val="visible"/>
                                      </p:to>
                                    </p:set>
                                    <p:anim calcmode="lin" valueType="num">
                                      <p:cBhvr>
                                        <p:cTn id="51" dur="3500" fill="hold"/>
                                        <p:tgtEl>
                                          <p:spTgt spid="107"/>
                                        </p:tgtEl>
                                        <p:attrNameLst>
                                          <p:attrName>ppt_w</p:attrName>
                                        </p:attrNameLst>
                                      </p:cBhvr>
                                      <p:tavLst>
                                        <p:tav tm="0">
                                          <p:val>
                                            <p:fltVal val="0"/>
                                          </p:val>
                                        </p:tav>
                                        <p:tav tm="100000">
                                          <p:val>
                                            <p:strVal val="#ppt_w"/>
                                          </p:val>
                                        </p:tav>
                                      </p:tavLst>
                                    </p:anim>
                                    <p:anim calcmode="lin" valueType="num">
                                      <p:cBhvr>
                                        <p:cTn id="52" dur="3500" fill="hold"/>
                                        <p:tgtEl>
                                          <p:spTgt spid="107"/>
                                        </p:tgtEl>
                                        <p:attrNameLst>
                                          <p:attrName>ppt_h</p:attrName>
                                        </p:attrNameLst>
                                      </p:cBhvr>
                                      <p:tavLst>
                                        <p:tav tm="0">
                                          <p:val>
                                            <p:fltVal val="0"/>
                                          </p:val>
                                        </p:tav>
                                        <p:tav tm="100000">
                                          <p:val>
                                            <p:strVal val="#ppt_h"/>
                                          </p:val>
                                        </p:tav>
                                      </p:tavLst>
                                    </p:anim>
                                    <p:animEffect transition="in" filter="fade">
                                      <p:cBhvr>
                                        <p:cTn id="53" dur="3500"/>
                                        <p:tgtEl>
                                          <p:spTgt spid="107"/>
                                        </p:tgtEl>
                                      </p:cBhvr>
                                    </p:animEffect>
                                  </p:childTnLst>
                                </p:cTn>
                              </p:par>
                              <p:par>
                                <p:cTn id="54" presetID="42" presetClass="path" presetSubtype="0" accel="50000" decel="50000" fill="hold" nodeType="withEffect">
                                  <p:stCondLst>
                                    <p:cond delay="1500"/>
                                  </p:stCondLst>
                                  <p:childTnLst>
                                    <p:animMotion origin="layout" path="M 0.05694 -0.54347 L -0.00608 0.00232 " pathEditMode="relative" rAng="0" ptsTypes="AA">
                                      <p:cBhvr>
                                        <p:cTn id="55" dur="4000" fill="hold"/>
                                        <p:tgtEl>
                                          <p:spTgt spid="107"/>
                                        </p:tgtEl>
                                        <p:attrNameLst>
                                          <p:attrName>ppt_x</p:attrName>
                                          <p:attrName>ppt_y</p:attrName>
                                        </p:attrNameLst>
                                      </p:cBhvr>
                                      <p:rCtr x="-3160" y="27290"/>
                                    </p:animMotion>
                                  </p:childTnLst>
                                </p:cTn>
                              </p:par>
                              <p:par>
                                <p:cTn id="56" presetID="53" presetClass="entr" presetSubtype="16" fill="hold" nodeType="withEffect">
                                  <p:stCondLst>
                                    <p:cond delay="2000"/>
                                  </p:stCondLst>
                                  <p:childTnLst>
                                    <p:set>
                                      <p:cBhvr>
                                        <p:cTn id="57" dur="1" fill="hold">
                                          <p:stCondLst>
                                            <p:cond delay="0"/>
                                          </p:stCondLst>
                                        </p:cTn>
                                        <p:tgtEl>
                                          <p:spTgt spid="108"/>
                                        </p:tgtEl>
                                        <p:attrNameLst>
                                          <p:attrName>style.visibility</p:attrName>
                                        </p:attrNameLst>
                                      </p:cBhvr>
                                      <p:to>
                                        <p:strVal val="visible"/>
                                      </p:to>
                                    </p:set>
                                    <p:anim calcmode="lin" valueType="num">
                                      <p:cBhvr>
                                        <p:cTn id="58" dur="3500" fill="hold"/>
                                        <p:tgtEl>
                                          <p:spTgt spid="108"/>
                                        </p:tgtEl>
                                        <p:attrNameLst>
                                          <p:attrName>ppt_w</p:attrName>
                                        </p:attrNameLst>
                                      </p:cBhvr>
                                      <p:tavLst>
                                        <p:tav tm="0">
                                          <p:val>
                                            <p:fltVal val="0"/>
                                          </p:val>
                                        </p:tav>
                                        <p:tav tm="100000">
                                          <p:val>
                                            <p:strVal val="#ppt_w"/>
                                          </p:val>
                                        </p:tav>
                                      </p:tavLst>
                                    </p:anim>
                                    <p:anim calcmode="lin" valueType="num">
                                      <p:cBhvr>
                                        <p:cTn id="59" dur="3500" fill="hold"/>
                                        <p:tgtEl>
                                          <p:spTgt spid="108"/>
                                        </p:tgtEl>
                                        <p:attrNameLst>
                                          <p:attrName>ppt_h</p:attrName>
                                        </p:attrNameLst>
                                      </p:cBhvr>
                                      <p:tavLst>
                                        <p:tav tm="0">
                                          <p:val>
                                            <p:fltVal val="0"/>
                                          </p:val>
                                        </p:tav>
                                        <p:tav tm="100000">
                                          <p:val>
                                            <p:strVal val="#ppt_h"/>
                                          </p:val>
                                        </p:tav>
                                      </p:tavLst>
                                    </p:anim>
                                    <p:animEffect transition="in" filter="fade">
                                      <p:cBhvr>
                                        <p:cTn id="60" dur="3500"/>
                                        <p:tgtEl>
                                          <p:spTgt spid="108"/>
                                        </p:tgtEl>
                                      </p:cBhvr>
                                    </p:animEffect>
                                  </p:childTnLst>
                                </p:cTn>
                              </p:par>
                              <p:par>
                                <p:cTn id="61" presetID="42" presetClass="path" presetSubtype="0" accel="50000" decel="50000" fill="hold" nodeType="withEffect">
                                  <p:stCondLst>
                                    <p:cond delay="2000"/>
                                  </p:stCondLst>
                                  <p:childTnLst>
                                    <p:animMotion origin="layout" path="M -0.03733 -0.59273 L -0.0059 0.01596 " pathEditMode="relative" rAng="0" ptsTypes="AA">
                                      <p:cBhvr>
                                        <p:cTn id="62" dur="4000" fill="hold"/>
                                        <p:tgtEl>
                                          <p:spTgt spid="108"/>
                                        </p:tgtEl>
                                        <p:attrNameLst>
                                          <p:attrName>ppt_x</p:attrName>
                                          <p:attrName>ppt_y</p:attrName>
                                        </p:attrNameLst>
                                      </p:cBhvr>
                                      <p:rCtr x="1563" y="30435"/>
                                    </p:animMotion>
                                  </p:childTnLst>
                                </p:cTn>
                              </p:par>
                              <p:par>
                                <p:cTn id="63" presetID="53" presetClass="entr" presetSubtype="16" fill="hold" nodeType="withEffect">
                                  <p:stCondLst>
                                    <p:cond delay="2500"/>
                                  </p:stCondLst>
                                  <p:childTnLst>
                                    <p:set>
                                      <p:cBhvr>
                                        <p:cTn id="64" dur="1" fill="hold">
                                          <p:stCondLst>
                                            <p:cond delay="0"/>
                                          </p:stCondLst>
                                        </p:cTn>
                                        <p:tgtEl>
                                          <p:spTgt spid="113"/>
                                        </p:tgtEl>
                                        <p:attrNameLst>
                                          <p:attrName>style.visibility</p:attrName>
                                        </p:attrNameLst>
                                      </p:cBhvr>
                                      <p:to>
                                        <p:strVal val="visible"/>
                                      </p:to>
                                    </p:set>
                                    <p:anim calcmode="lin" valueType="num">
                                      <p:cBhvr>
                                        <p:cTn id="65" dur="3500" fill="hold"/>
                                        <p:tgtEl>
                                          <p:spTgt spid="113"/>
                                        </p:tgtEl>
                                        <p:attrNameLst>
                                          <p:attrName>ppt_w</p:attrName>
                                        </p:attrNameLst>
                                      </p:cBhvr>
                                      <p:tavLst>
                                        <p:tav tm="0">
                                          <p:val>
                                            <p:fltVal val="0"/>
                                          </p:val>
                                        </p:tav>
                                        <p:tav tm="100000">
                                          <p:val>
                                            <p:strVal val="#ppt_w"/>
                                          </p:val>
                                        </p:tav>
                                      </p:tavLst>
                                    </p:anim>
                                    <p:anim calcmode="lin" valueType="num">
                                      <p:cBhvr>
                                        <p:cTn id="66" dur="3500" fill="hold"/>
                                        <p:tgtEl>
                                          <p:spTgt spid="113"/>
                                        </p:tgtEl>
                                        <p:attrNameLst>
                                          <p:attrName>ppt_h</p:attrName>
                                        </p:attrNameLst>
                                      </p:cBhvr>
                                      <p:tavLst>
                                        <p:tav tm="0">
                                          <p:val>
                                            <p:fltVal val="0"/>
                                          </p:val>
                                        </p:tav>
                                        <p:tav tm="100000">
                                          <p:val>
                                            <p:strVal val="#ppt_h"/>
                                          </p:val>
                                        </p:tav>
                                      </p:tavLst>
                                    </p:anim>
                                    <p:animEffect transition="in" filter="fade">
                                      <p:cBhvr>
                                        <p:cTn id="67" dur="3500"/>
                                        <p:tgtEl>
                                          <p:spTgt spid="113"/>
                                        </p:tgtEl>
                                      </p:cBhvr>
                                    </p:animEffect>
                                  </p:childTnLst>
                                </p:cTn>
                              </p:par>
                              <p:par>
                                <p:cTn id="68" presetID="42" presetClass="path" presetSubtype="0" accel="50000" decel="50000" fill="hold" nodeType="withEffect">
                                  <p:stCondLst>
                                    <p:cond delay="2500"/>
                                  </p:stCondLst>
                                  <p:childTnLst>
                                    <p:animMotion origin="layout" path="M 0.03368 -0.64153 L 0.00764 0.00856 " pathEditMode="relative" rAng="0" ptsTypes="AA">
                                      <p:cBhvr>
                                        <p:cTn id="69" dur="4000" fill="hold"/>
                                        <p:tgtEl>
                                          <p:spTgt spid="113"/>
                                        </p:tgtEl>
                                        <p:attrNameLst>
                                          <p:attrName>ppt_x</p:attrName>
                                          <p:attrName>ppt_y</p:attrName>
                                        </p:attrNameLst>
                                      </p:cBhvr>
                                      <p:rCtr x="-1302" y="32493"/>
                                    </p:animMotion>
                                  </p:childTnLst>
                                </p:cTn>
                              </p:par>
                              <p:par>
                                <p:cTn id="70" presetID="53" presetClass="entr" presetSubtype="16" fill="hold" nodeType="withEffect">
                                  <p:stCondLst>
                                    <p:cond delay="3000"/>
                                  </p:stCondLst>
                                  <p:childTnLst>
                                    <p:set>
                                      <p:cBhvr>
                                        <p:cTn id="71" dur="1" fill="hold">
                                          <p:stCondLst>
                                            <p:cond delay="0"/>
                                          </p:stCondLst>
                                        </p:cTn>
                                        <p:tgtEl>
                                          <p:spTgt spid="109"/>
                                        </p:tgtEl>
                                        <p:attrNameLst>
                                          <p:attrName>style.visibility</p:attrName>
                                        </p:attrNameLst>
                                      </p:cBhvr>
                                      <p:to>
                                        <p:strVal val="visible"/>
                                      </p:to>
                                    </p:set>
                                    <p:anim calcmode="lin" valueType="num">
                                      <p:cBhvr>
                                        <p:cTn id="72" dur="3500" fill="hold"/>
                                        <p:tgtEl>
                                          <p:spTgt spid="109"/>
                                        </p:tgtEl>
                                        <p:attrNameLst>
                                          <p:attrName>ppt_w</p:attrName>
                                        </p:attrNameLst>
                                      </p:cBhvr>
                                      <p:tavLst>
                                        <p:tav tm="0">
                                          <p:val>
                                            <p:fltVal val="0"/>
                                          </p:val>
                                        </p:tav>
                                        <p:tav tm="100000">
                                          <p:val>
                                            <p:strVal val="#ppt_w"/>
                                          </p:val>
                                        </p:tav>
                                      </p:tavLst>
                                    </p:anim>
                                    <p:anim calcmode="lin" valueType="num">
                                      <p:cBhvr>
                                        <p:cTn id="73" dur="3500" fill="hold"/>
                                        <p:tgtEl>
                                          <p:spTgt spid="109"/>
                                        </p:tgtEl>
                                        <p:attrNameLst>
                                          <p:attrName>ppt_h</p:attrName>
                                        </p:attrNameLst>
                                      </p:cBhvr>
                                      <p:tavLst>
                                        <p:tav tm="0">
                                          <p:val>
                                            <p:fltVal val="0"/>
                                          </p:val>
                                        </p:tav>
                                        <p:tav tm="100000">
                                          <p:val>
                                            <p:strVal val="#ppt_h"/>
                                          </p:val>
                                        </p:tav>
                                      </p:tavLst>
                                    </p:anim>
                                    <p:animEffect transition="in" filter="fade">
                                      <p:cBhvr>
                                        <p:cTn id="74" dur="3500"/>
                                        <p:tgtEl>
                                          <p:spTgt spid="109"/>
                                        </p:tgtEl>
                                      </p:cBhvr>
                                    </p:animEffect>
                                  </p:childTnLst>
                                </p:cTn>
                              </p:par>
                              <p:par>
                                <p:cTn id="75" presetID="42" presetClass="path" presetSubtype="0" accel="50000" decel="50000" fill="hold" nodeType="withEffect">
                                  <p:stCondLst>
                                    <p:cond delay="3000"/>
                                  </p:stCondLst>
                                  <p:childTnLst>
                                    <p:animMotion origin="layout" path="M -0.08733 -0.50994 L 0.00712 0.0148 " pathEditMode="relative" rAng="0" ptsTypes="AA">
                                      <p:cBhvr>
                                        <p:cTn id="76" dur="4000" fill="hold"/>
                                        <p:tgtEl>
                                          <p:spTgt spid="109"/>
                                        </p:tgtEl>
                                        <p:attrNameLst>
                                          <p:attrName>ppt_x</p:attrName>
                                          <p:attrName>ppt_y</p:attrName>
                                        </p:attrNameLst>
                                      </p:cBhvr>
                                      <p:rCtr x="4722" y="26226"/>
                                    </p:animMotion>
                                  </p:childTnLst>
                                </p:cTn>
                              </p:par>
                              <p:par>
                                <p:cTn id="77" presetID="53" presetClass="entr" presetSubtype="16" fill="hold" nodeType="withEffect">
                                  <p:stCondLst>
                                    <p:cond delay="3500"/>
                                  </p:stCondLst>
                                  <p:childTnLst>
                                    <p:set>
                                      <p:cBhvr>
                                        <p:cTn id="78" dur="1" fill="hold">
                                          <p:stCondLst>
                                            <p:cond delay="0"/>
                                          </p:stCondLst>
                                        </p:cTn>
                                        <p:tgtEl>
                                          <p:spTgt spid="117"/>
                                        </p:tgtEl>
                                        <p:attrNameLst>
                                          <p:attrName>style.visibility</p:attrName>
                                        </p:attrNameLst>
                                      </p:cBhvr>
                                      <p:to>
                                        <p:strVal val="visible"/>
                                      </p:to>
                                    </p:set>
                                    <p:anim calcmode="lin" valueType="num">
                                      <p:cBhvr>
                                        <p:cTn id="79" dur="3500" fill="hold"/>
                                        <p:tgtEl>
                                          <p:spTgt spid="117"/>
                                        </p:tgtEl>
                                        <p:attrNameLst>
                                          <p:attrName>ppt_w</p:attrName>
                                        </p:attrNameLst>
                                      </p:cBhvr>
                                      <p:tavLst>
                                        <p:tav tm="0">
                                          <p:val>
                                            <p:fltVal val="0"/>
                                          </p:val>
                                        </p:tav>
                                        <p:tav tm="100000">
                                          <p:val>
                                            <p:strVal val="#ppt_w"/>
                                          </p:val>
                                        </p:tav>
                                      </p:tavLst>
                                    </p:anim>
                                    <p:anim calcmode="lin" valueType="num">
                                      <p:cBhvr>
                                        <p:cTn id="80" dur="3500" fill="hold"/>
                                        <p:tgtEl>
                                          <p:spTgt spid="117"/>
                                        </p:tgtEl>
                                        <p:attrNameLst>
                                          <p:attrName>ppt_h</p:attrName>
                                        </p:attrNameLst>
                                      </p:cBhvr>
                                      <p:tavLst>
                                        <p:tav tm="0">
                                          <p:val>
                                            <p:fltVal val="0"/>
                                          </p:val>
                                        </p:tav>
                                        <p:tav tm="100000">
                                          <p:val>
                                            <p:strVal val="#ppt_h"/>
                                          </p:val>
                                        </p:tav>
                                      </p:tavLst>
                                    </p:anim>
                                    <p:animEffect transition="in" filter="fade">
                                      <p:cBhvr>
                                        <p:cTn id="81" dur="3500"/>
                                        <p:tgtEl>
                                          <p:spTgt spid="117"/>
                                        </p:tgtEl>
                                      </p:cBhvr>
                                    </p:animEffect>
                                  </p:childTnLst>
                                </p:cTn>
                              </p:par>
                              <p:par>
                                <p:cTn id="82" presetID="42" presetClass="path" presetSubtype="0" accel="50000" decel="50000" fill="hold" nodeType="withEffect">
                                  <p:stCondLst>
                                    <p:cond delay="3500"/>
                                  </p:stCondLst>
                                  <p:childTnLst>
                                    <p:animMotion origin="layout" path="M -0.04618 -0.48219 L 0.00105 0.00069 " pathEditMode="relative" rAng="0" ptsTypes="AA">
                                      <p:cBhvr>
                                        <p:cTn id="83" dur="4000" fill="hold"/>
                                        <p:tgtEl>
                                          <p:spTgt spid="117"/>
                                        </p:tgtEl>
                                        <p:attrNameLst>
                                          <p:attrName>ppt_x</p:attrName>
                                          <p:attrName>ppt_y</p:attrName>
                                        </p:attrNameLst>
                                      </p:cBhvr>
                                      <p:rCtr x="2361" y="24144"/>
                                    </p:animMotion>
                                  </p:childTnLst>
                                </p:cTn>
                              </p:par>
                              <p:par>
                                <p:cTn id="84" presetID="53" presetClass="entr" presetSubtype="16" fill="hold" nodeType="withEffect">
                                  <p:stCondLst>
                                    <p:cond delay="4000"/>
                                  </p:stCondLst>
                                  <p:childTnLst>
                                    <p:set>
                                      <p:cBhvr>
                                        <p:cTn id="85" dur="1" fill="hold">
                                          <p:stCondLst>
                                            <p:cond delay="0"/>
                                          </p:stCondLst>
                                        </p:cTn>
                                        <p:tgtEl>
                                          <p:spTgt spid="116"/>
                                        </p:tgtEl>
                                        <p:attrNameLst>
                                          <p:attrName>style.visibility</p:attrName>
                                        </p:attrNameLst>
                                      </p:cBhvr>
                                      <p:to>
                                        <p:strVal val="visible"/>
                                      </p:to>
                                    </p:set>
                                    <p:anim calcmode="lin" valueType="num">
                                      <p:cBhvr>
                                        <p:cTn id="86" dur="3500" fill="hold"/>
                                        <p:tgtEl>
                                          <p:spTgt spid="116"/>
                                        </p:tgtEl>
                                        <p:attrNameLst>
                                          <p:attrName>ppt_w</p:attrName>
                                        </p:attrNameLst>
                                      </p:cBhvr>
                                      <p:tavLst>
                                        <p:tav tm="0">
                                          <p:val>
                                            <p:fltVal val="0"/>
                                          </p:val>
                                        </p:tav>
                                        <p:tav tm="100000">
                                          <p:val>
                                            <p:strVal val="#ppt_w"/>
                                          </p:val>
                                        </p:tav>
                                      </p:tavLst>
                                    </p:anim>
                                    <p:anim calcmode="lin" valueType="num">
                                      <p:cBhvr>
                                        <p:cTn id="87" dur="3500" fill="hold"/>
                                        <p:tgtEl>
                                          <p:spTgt spid="116"/>
                                        </p:tgtEl>
                                        <p:attrNameLst>
                                          <p:attrName>ppt_h</p:attrName>
                                        </p:attrNameLst>
                                      </p:cBhvr>
                                      <p:tavLst>
                                        <p:tav tm="0">
                                          <p:val>
                                            <p:fltVal val="0"/>
                                          </p:val>
                                        </p:tav>
                                        <p:tav tm="100000">
                                          <p:val>
                                            <p:strVal val="#ppt_h"/>
                                          </p:val>
                                        </p:tav>
                                      </p:tavLst>
                                    </p:anim>
                                    <p:animEffect transition="in" filter="fade">
                                      <p:cBhvr>
                                        <p:cTn id="88" dur="3500"/>
                                        <p:tgtEl>
                                          <p:spTgt spid="116"/>
                                        </p:tgtEl>
                                      </p:cBhvr>
                                    </p:animEffect>
                                  </p:childTnLst>
                                </p:cTn>
                              </p:par>
                              <p:par>
                                <p:cTn id="89" presetID="42" presetClass="path" presetSubtype="0" accel="50000" decel="50000" fill="hold" nodeType="withEffect">
                                  <p:stCondLst>
                                    <p:cond delay="4000"/>
                                  </p:stCondLst>
                                  <p:childTnLst>
                                    <p:animMotion origin="layout" path="M 0.08298 -0.49352 L -0.00365 -0.01064 " pathEditMode="relative" rAng="0" ptsTypes="AA">
                                      <p:cBhvr>
                                        <p:cTn id="90" dur="4000" fill="hold"/>
                                        <p:tgtEl>
                                          <p:spTgt spid="116"/>
                                        </p:tgtEl>
                                        <p:attrNameLst>
                                          <p:attrName>ppt_x</p:attrName>
                                          <p:attrName>ppt_y</p:attrName>
                                        </p:attrNameLst>
                                      </p:cBhvr>
                                      <p:rCtr x="-4340" y="24144"/>
                                    </p:animMotion>
                                  </p:childTnLst>
                                </p:cTn>
                              </p:par>
                              <p:par>
                                <p:cTn id="91" presetID="53" presetClass="entr" presetSubtype="16" fill="hold" nodeType="withEffect">
                                  <p:stCondLst>
                                    <p:cond delay="4500"/>
                                  </p:stCondLst>
                                  <p:childTnLst>
                                    <p:set>
                                      <p:cBhvr>
                                        <p:cTn id="92" dur="1" fill="hold">
                                          <p:stCondLst>
                                            <p:cond delay="0"/>
                                          </p:stCondLst>
                                        </p:cTn>
                                        <p:tgtEl>
                                          <p:spTgt spid="115"/>
                                        </p:tgtEl>
                                        <p:attrNameLst>
                                          <p:attrName>style.visibility</p:attrName>
                                        </p:attrNameLst>
                                      </p:cBhvr>
                                      <p:to>
                                        <p:strVal val="visible"/>
                                      </p:to>
                                    </p:set>
                                    <p:anim calcmode="lin" valueType="num">
                                      <p:cBhvr>
                                        <p:cTn id="93" dur="3500" fill="hold"/>
                                        <p:tgtEl>
                                          <p:spTgt spid="115"/>
                                        </p:tgtEl>
                                        <p:attrNameLst>
                                          <p:attrName>ppt_w</p:attrName>
                                        </p:attrNameLst>
                                      </p:cBhvr>
                                      <p:tavLst>
                                        <p:tav tm="0">
                                          <p:val>
                                            <p:fltVal val="0"/>
                                          </p:val>
                                        </p:tav>
                                        <p:tav tm="100000">
                                          <p:val>
                                            <p:strVal val="#ppt_w"/>
                                          </p:val>
                                        </p:tav>
                                      </p:tavLst>
                                    </p:anim>
                                    <p:anim calcmode="lin" valueType="num">
                                      <p:cBhvr>
                                        <p:cTn id="94" dur="3500" fill="hold"/>
                                        <p:tgtEl>
                                          <p:spTgt spid="115"/>
                                        </p:tgtEl>
                                        <p:attrNameLst>
                                          <p:attrName>ppt_h</p:attrName>
                                        </p:attrNameLst>
                                      </p:cBhvr>
                                      <p:tavLst>
                                        <p:tav tm="0">
                                          <p:val>
                                            <p:fltVal val="0"/>
                                          </p:val>
                                        </p:tav>
                                        <p:tav tm="100000">
                                          <p:val>
                                            <p:strVal val="#ppt_h"/>
                                          </p:val>
                                        </p:tav>
                                      </p:tavLst>
                                    </p:anim>
                                    <p:animEffect transition="in" filter="fade">
                                      <p:cBhvr>
                                        <p:cTn id="95" dur="3500"/>
                                        <p:tgtEl>
                                          <p:spTgt spid="115"/>
                                        </p:tgtEl>
                                      </p:cBhvr>
                                    </p:animEffect>
                                  </p:childTnLst>
                                </p:cTn>
                              </p:par>
                              <p:par>
                                <p:cTn id="96" presetID="42" presetClass="path" presetSubtype="0" accel="50000" decel="50000" fill="hold" nodeType="withEffect">
                                  <p:stCondLst>
                                    <p:cond delay="4500"/>
                                  </p:stCondLst>
                                  <p:childTnLst>
                                    <p:animMotion origin="layout" path="M -0.09219 -0.63621 L 0.00226 0.01457 " pathEditMode="relative" rAng="0" ptsTypes="AA">
                                      <p:cBhvr>
                                        <p:cTn id="97" dur="4000" fill="hold"/>
                                        <p:tgtEl>
                                          <p:spTgt spid="115"/>
                                        </p:tgtEl>
                                        <p:attrNameLst>
                                          <p:attrName>ppt_x</p:attrName>
                                          <p:attrName>ppt_y</p:attrName>
                                        </p:attrNameLst>
                                      </p:cBhvr>
                                      <p:rCtr x="4722" y="32539"/>
                                    </p:animMotion>
                                  </p:childTnLst>
                                </p:cTn>
                              </p:par>
                              <p:par>
                                <p:cTn id="98" presetID="53" presetClass="entr" presetSubtype="16" fill="hold" nodeType="withEffect">
                                  <p:stCondLst>
                                    <p:cond delay="5000"/>
                                  </p:stCondLst>
                                  <p:childTnLst>
                                    <p:set>
                                      <p:cBhvr>
                                        <p:cTn id="99" dur="1" fill="hold">
                                          <p:stCondLst>
                                            <p:cond delay="0"/>
                                          </p:stCondLst>
                                        </p:cTn>
                                        <p:tgtEl>
                                          <p:spTgt spid="110"/>
                                        </p:tgtEl>
                                        <p:attrNameLst>
                                          <p:attrName>style.visibility</p:attrName>
                                        </p:attrNameLst>
                                      </p:cBhvr>
                                      <p:to>
                                        <p:strVal val="visible"/>
                                      </p:to>
                                    </p:set>
                                    <p:anim calcmode="lin" valueType="num">
                                      <p:cBhvr>
                                        <p:cTn id="100" dur="3500" fill="hold"/>
                                        <p:tgtEl>
                                          <p:spTgt spid="110"/>
                                        </p:tgtEl>
                                        <p:attrNameLst>
                                          <p:attrName>ppt_w</p:attrName>
                                        </p:attrNameLst>
                                      </p:cBhvr>
                                      <p:tavLst>
                                        <p:tav tm="0">
                                          <p:val>
                                            <p:fltVal val="0"/>
                                          </p:val>
                                        </p:tav>
                                        <p:tav tm="100000">
                                          <p:val>
                                            <p:strVal val="#ppt_w"/>
                                          </p:val>
                                        </p:tav>
                                      </p:tavLst>
                                    </p:anim>
                                    <p:anim calcmode="lin" valueType="num">
                                      <p:cBhvr>
                                        <p:cTn id="101" dur="3500" fill="hold"/>
                                        <p:tgtEl>
                                          <p:spTgt spid="110"/>
                                        </p:tgtEl>
                                        <p:attrNameLst>
                                          <p:attrName>ppt_h</p:attrName>
                                        </p:attrNameLst>
                                      </p:cBhvr>
                                      <p:tavLst>
                                        <p:tav tm="0">
                                          <p:val>
                                            <p:fltVal val="0"/>
                                          </p:val>
                                        </p:tav>
                                        <p:tav tm="100000">
                                          <p:val>
                                            <p:strVal val="#ppt_h"/>
                                          </p:val>
                                        </p:tav>
                                      </p:tavLst>
                                    </p:anim>
                                    <p:animEffect transition="in" filter="fade">
                                      <p:cBhvr>
                                        <p:cTn id="102" dur="3500"/>
                                        <p:tgtEl>
                                          <p:spTgt spid="110"/>
                                        </p:tgtEl>
                                      </p:cBhvr>
                                    </p:animEffect>
                                  </p:childTnLst>
                                </p:cTn>
                              </p:par>
                              <p:par>
                                <p:cTn id="103" presetID="42" presetClass="path" presetSubtype="0" accel="50000" decel="50000" fill="hold" nodeType="withEffect">
                                  <p:stCondLst>
                                    <p:cond delay="5000"/>
                                  </p:stCondLst>
                                  <p:childTnLst>
                                    <p:animMotion origin="layout" path="M 0.071 -0.56776 L 0.00017 -0.00093 " pathEditMode="relative" rAng="0" ptsTypes="AA">
                                      <p:cBhvr>
                                        <p:cTn id="104" dur="4000" fill="hold"/>
                                        <p:tgtEl>
                                          <p:spTgt spid="110"/>
                                        </p:tgtEl>
                                        <p:attrNameLst>
                                          <p:attrName>ppt_x</p:attrName>
                                          <p:attrName>ppt_y</p:attrName>
                                        </p:attrNameLst>
                                      </p:cBhvr>
                                      <p:rCtr x="-3542" y="28330"/>
                                    </p:animMotion>
                                  </p:childTnLst>
                                </p:cTn>
                              </p:par>
                              <p:par>
                                <p:cTn id="105" presetID="53" presetClass="entr" presetSubtype="16" fill="hold" nodeType="withEffect">
                                  <p:stCondLst>
                                    <p:cond delay="5500"/>
                                  </p:stCondLst>
                                  <p:childTnLst>
                                    <p:set>
                                      <p:cBhvr>
                                        <p:cTn id="106" dur="1" fill="hold">
                                          <p:stCondLst>
                                            <p:cond delay="0"/>
                                          </p:stCondLst>
                                        </p:cTn>
                                        <p:tgtEl>
                                          <p:spTgt spid="111"/>
                                        </p:tgtEl>
                                        <p:attrNameLst>
                                          <p:attrName>style.visibility</p:attrName>
                                        </p:attrNameLst>
                                      </p:cBhvr>
                                      <p:to>
                                        <p:strVal val="visible"/>
                                      </p:to>
                                    </p:set>
                                    <p:anim calcmode="lin" valueType="num">
                                      <p:cBhvr>
                                        <p:cTn id="107" dur="3500" fill="hold"/>
                                        <p:tgtEl>
                                          <p:spTgt spid="111"/>
                                        </p:tgtEl>
                                        <p:attrNameLst>
                                          <p:attrName>ppt_w</p:attrName>
                                        </p:attrNameLst>
                                      </p:cBhvr>
                                      <p:tavLst>
                                        <p:tav tm="0">
                                          <p:val>
                                            <p:fltVal val="0"/>
                                          </p:val>
                                        </p:tav>
                                        <p:tav tm="100000">
                                          <p:val>
                                            <p:strVal val="#ppt_w"/>
                                          </p:val>
                                        </p:tav>
                                      </p:tavLst>
                                    </p:anim>
                                    <p:anim calcmode="lin" valueType="num">
                                      <p:cBhvr>
                                        <p:cTn id="108" dur="3500" fill="hold"/>
                                        <p:tgtEl>
                                          <p:spTgt spid="111"/>
                                        </p:tgtEl>
                                        <p:attrNameLst>
                                          <p:attrName>ppt_h</p:attrName>
                                        </p:attrNameLst>
                                      </p:cBhvr>
                                      <p:tavLst>
                                        <p:tav tm="0">
                                          <p:val>
                                            <p:fltVal val="0"/>
                                          </p:val>
                                        </p:tav>
                                        <p:tav tm="100000">
                                          <p:val>
                                            <p:strVal val="#ppt_h"/>
                                          </p:val>
                                        </p:tav>
                                      </p:tavLst>
                                    </p:anim>
                                    <p:animEffect transition="in" filter="fade">
                                      <p:cBhvr>
                                        <p:cTn id="109" dur="3500"/>
                                        <p:tgtEl>
                                          <p:spTgt spid="111"/>
                                        </p:tgtEl>
                                      </p:cBhvr>
                                    </p:animEffect>
                                  </p:childTnLst>
                                </p:cTn>
                              </p:par>
                              <p:par>
                                <p:cTn id="110" presetID="42" presetClass="path" presetSubtype="0" accel="50000" decel="50000" fill="hold" nodeType="withEffect">
                                  <p:stCondLst>
                                    <p:cond delay="5500"/>
                                  </p:stCondLst>
                                  <p:childTnLst>
                                    <p:animMotion origin="layout" path="M -0.01806 -0.59713 L -0.00226 0.01156 " pathEditMode="relative" rAng="0" ptsTypes="AA">
                                      <p:cBhvr>
                                        <p:cTn id="111" dur="4000" fill="hold"/>
                                        <p:tgtEl>
                                          <p:spTgt spid="111"/>
                                        </p:tgtEl>
                                        <p:attrNameLst>
                                          <p:attrName>ppt_x</p:attrName>
                                          <p:attrName>ppt_y</p:attrName>
                                        </p:attrNameLst>
                                      </p:cBhvr>
                                      <p:rCtr x="781" y="30435"/>
                                    </p:animMotion>
                                  </p:childTnLst>
                                </p:cTn>
                              </p:par>
                              <p:par>
                                <p:cTn id="112" presetID="53" presetClass="entr" presetSubtype="16" fill="hold" nodeType="withEffect">
                                  <p:stCondLst>
                                    <p:cond delay="6000"/>
                                  </p:stCondLst>
                                  <p:childTnLst>
                                    <p:set>
                                      <p:cBhvr>
                                        <p:cTn id="113" dur="1" fill="hold">
                                          <p:stCondLst>
                                            <p:cond delay="0"/>
                                          </p:stCondLst>
                                        </p:cTn>
                                        <p:tgtEl>
                                          <p:spTgt spid="118"/>
                                        </p:tgtEl>
                                        <p:attrNameLst>
                                          <p:attrName>style.visibility</p:attrName>
                                        </p:attrNameLst>
                                      </p:cBhvr>
                                      <p:to>
                                        <p:strVal val="visible"/>
                                      </p:to>
                                    </p:set>
                                    <p:anim calcmode="lin" valueType="num">
                                      <p:cBhvr>
                                        <p:cTn id="114" dur="3500" fill="hold"/>
                                        <p:tgtEl>
                                          <p:spTgt spid="118"/>
                                        </p:tgtEl>
                                        <p:attrNameLst>
                                          <p:attrName>ppt_w</p:attrName>
                                        </p:attrNameLst>
                                      </p:cBhvr>
                                      <p:tavLst>
                                        <p:tav tm="0">
                                          <p:val>
                                            <p:fltVal val="0"/>
                                          </p:val>
                                        </p:tav>
                                        <p:tav tm="100000">
                                          <p:val>
                                            <p:strVal val="#ppt_w"/>
                                          </p:val>
                                        </p:tav>
                                      </p:tavLst>
                                    </p:anim>
                                    <p:anim calcmode="lin" valueType="num">
                                      <p:cBhvr>
                                        <p:cTn id="115" dur="3500" fill="hold"/>
                                        <p:tgtEl>
                                          <p:spTgt spid="118"/>
                                        </p:tgtEl>
                                        <p:attrNameLst>
                                          <p:attrName>ppt_h</p:attrName>
                                        </p:attrNameLst>
                                      </p:cBhvr>
                                      <p:tavLst>
                                        <p:tav tm="0">
                                          <p:val>
                                            <p:fltVal val="0"/>
                                          </p:val>
                                        </p:tav>
                                        <p:tav tm="100000">
                                          <p:val>
                                            <p:strVal val="#ppt_h"/>
                                          </p:val>
                                        </p:tav>
                                      </p:tavLst>
                                    </p:anim>
                                    <p:animEffect transition="in" filter="fade">
                                      <p:cBhvr>
                                        <p:cTn id="116" dur="3500"/>
                                        <p:tgtEl>
                                          <p:spTgt spid="118"/>
                                        </p:tgtEl>
                                      </p:cBhvr>
                                    </p:animEffect>
                                  </p:childTnLst>
                                </p:cTn>
                              </p:par>
                              <p:par>
                                <p:cTn id="117" presetID="42" presetClass="path" presetSubtype="0" accel="50000" decel="50000" fill="hold" nodeType="withEffect">
                                  <p:stCondLst>
                                    <p:cond delay="6000"/>
                                  </p:stCondLst>
                                  <p:childTnLst>
                                    <p:animMotion origin="layout" path="M 0.13281 -0.54972 L -0.00104 0.00647 " pathEditMode="relative" rAng="0" ptsTypes="AA">
                                      <p:cBhvr>
                                        <p:cTn id="118" dur="4000" fill="hold"/>
                                        <p:tgtEl>
                                          <p:spTgt spid="118"/>
                                        </p:tgtEl>
                                        <p:attrNameLst>
                                          <p:attrName>ppt_x</p:attrName>
                                          <p:attrName>ppt_y</p:attrName>
                                        </p:attrNameLst>
                                      </p:cBhvr>
                                      <p:rCtr x="-6701" y="27798"/>
                                    </p:animMotion>
                                  </p:childTnLst>
                                </p:cTn>
                              </p:par>
                              <p:par>
                                <p:cTn id="119" presetID="53" presetClass="entr" presetSubtype="16" fill="hold" nodeType="withEffect">
                                  <p:stCondLst>
                                    <p:cond delay="6500"/>
                                  </p:stCondLst>
                                  <p:childTnLst>
                                    <p:set>
                                      <p:cBhvr>
                                        <p:cTn id="120" dur="1" fill="hold">
                                          <p:stCondLst>
                                            <p:cond delay="0"/>
                                          </p:stCondLst>
                                        </p:cTn>
                                        <p:tgtEl>
                                          <p:spTgt spid="112"/>
                                        </p:tgtEl>
                                        <p:attrNameLst>
                                          <p:attrName>style.visibility</p:attrName>
                                        </p:attrNameLst>
                                      </p:cBhvr>
                                      <p:to>
                                        <p:strVal val="visible"/>
                                      </p:to>
                                    </p:set>
                                    <p:anim calcmode="lin" valueType="num">
                                      <p:cBhvr>
                                        <p:cTn id="121" dur="3500" fill="hold"/>
                                        <p:tgtEl>
                                          <p:spTgt spid="112"/>
                                        </p:tgtEl>
                                        <p:attrNameLst>
                                          <p:attrName>ppt_w</p:attrName>
                                        </p:attrNameLst>
                                      </p:cBhvr>
                                      <p:tavLst>
                                        <p:tav tm="0">
                                          <p:val>
                                            <p:fltVal val="0"/>
                                          </p:val>
                                        </p:tav>
                                        <p:tav tm="100000">
                                          <p:val>
                                            <p:strVal val="#ppt_w"/>
                                          </p:val>
                                        </p:tav>
                                      </p:tavLst>
                                    </p:anim>
                                    <p:anim calcmode="lin" valueType="num">
                                      <p:cBhvr>
                                        <p:cTn id="122" dur="3500" fill="hold"/>
                                        <p:tgtEl>
                                          <p:spTgt spid="112"/>
                                        </p:tgtEl>
                                        <p:attrNameLst>
                                          <p:attrName>ppt_h</p:attrName>
                                        </p:attrNameLst>
                                      </p:cBhvr>
                                      <p:tavLst>
                                        <p:tav tm="0">
                                          <p:val>
                                            <p:fltVal val="0"/>
                                          </p:val>
                                        </p:tav>
                                        <p:tav tm="100000">
                                          <p:val>
                                            <p:strVal val="#ppt_h"/>
                                          </p:val>
                                        </p:tav>
                                      </p:tavLst>
                                    </p:anim>
                                    <p:animEffect transition="in" filter="fade">
                                      <p:cBhvr>
                                        <p:cTn id="123" dur="3500"/>
                                        <p:tgtEl>
                                          <p:spTgt spid="112"/>
                                        </p:tgtEl>
                                      </p:cBhvr>
                                    </p:animEffect>
                                  </p:childTnLst>
                                </p:cTn>
                              </p:par>
                              <p:par>
                                <p:cTn id="124" presetID="42" presetClass="path" presetSubtype="0" accel="50000" decel="50000" fill="hold" nodeType="withEffect">
                                  <p:stCondLst>
                                    <p:cond delay="6500"/>
                                  </p:stCondLst>
                                  <p:childTnLst>
                                    <p:animMotion origin="layout" path="M -0.07153 -0.55203 L -0.00069 0.0148 " pathEditMode="relative" rAng="0" ptsTypes="AA">
                                      <p:cBhvr>
                                        <p:cTn id="125" dur="4000" fill="hold"/>
                                        <p:tgtEl>
                                          <p:spTgt spid="112"/>
                                        </p:tgtEl>
                                        <p:attrNameLst>
                                          <p:attrName>ppt_x</p:attrName>
                                          <p:attrName>ppt_y</p:attrName>
                                        </p:attrNameLst>
                                      </p:cBhvr>
                                      <p:rCtr x="3542" y="28330"/>
                                    </p:animMotion>
                                  </p:childTnLst>
                                </p:cTn>
                              </p:par>
                              <p:par>
                                <p:cTn id="126" presetID="53" presetClass="entr" presetSubtype="16" fill="hold" nodeType="withEffect">
                                  <p:stCondLst>
                                    <p:cond delay="7000"/>
                                  </p:stCondLst>
                                  <p:childTnLst>
                                    <p:set>
                                      <p:cBhvr>
                                        <p:cTn id="127" dur="1" fill="hold">
                                          <p:stCondLst>
                                            <p:cond delay="0"/>
                                          </p:stCondLst>
                                        </p:cTn>
                                        <p:tgtEl>
                                          <p:spTgt spid="104"/>
                                        </p:tgtEl>
                                        <p:attrNameLst>
                                          <p:attrName>style.visibility</p:attrName>
                                        </p:attrNameLst>
                                      </p:cBhvr>
                                      <p:to>
                                        <p:strVal val="visible"/>
                                      </p:to>
                                    </p:set>
                                    <p:anim calcmode="lin" valueType="num">
                                      <p:cBhvr>
                                        <p:cTn id="128" dur="3500" fill="hold"/>
                                        <p:tgtEl>
                                          <p:spTgt spid="104"/>
                                        </p:tgtEl>
                                        <p:attrNameLst>
                                          <p:attrName>ppt_w</p:attrName>
                                        </p:attrNameLst>
                                      </p:cBhvr>
                                      <p:tavLst>
                                        <p:tav tm="0">
                                          <p:val>
                                            <p:fltVal val="0"/>
                                          </p:val>
                                        </p:tav>
                                        <p:tav tm="100000">
                                          <p:val>
                                            <p:strVal val="#ppt_w"/>
                                          </p:val>
                                        </p:tav>
                                      </p:tavLst>
                                    </p:anim>
                                    <p:anim calcmode="lin" valueType="num">
                                      <p:cBhvr>
                                        <p:cTn id="129" dur="3500" fill="hold"/>
                                        <p:tgtEl>
                                          <p:spTgt spid="104"/>
                                        </p:tgtEl>
                                        <p:attrNameLst>
                                          <p:attrName>ppt_h</p:attrName>
                                        </p:attrNameLst>
                                      </p:cBhvr>
                                      <p:tavLst>
                                        <p:tav tm="0">
                                          <p:val>
                                            <p:fltVal val="0"/>
                                          </p:val>
                                        </p:tav>
                                        <p:tav tm="100000">
                                          <p:val>
                                            <p:strVal val="#ppt_h"/>
                                          </p:val>
                                        </p:tav>
                                      </p:tavLst>
                                    </p:anim>
                                    <p:animEffect transition="in" filter="fade">
                                      <p:cBhvr>
                                        <p:cTn id="130" dur="3500"/>
                                        <p:tgtEl>
                                          <p:spTgt spid="104"/>
                                        </p:tgtEl>
                                      </p:cBhvr>
                                    </p:animEffect>
                                  </p:childTnLst>
                                </p:cTn>
                              </p:par>
                              <p:par>
                                <p:cTn id="131" presetID="42" presetClass="path" presetSubtype="0" accel="50000" decel="50000" fill="hold" nodeType="withEffect">
                                  <p:stCondLst>
                                    <p:cond delay="7000"/>
                                  </p:stCondLst>
                                  <p:childTnLst>
                                    <p:animMotion origin="layout" path="M 0.04201 -0.57886 L -0.00521 -0.00162 " pathEditMode="relative" rAng="0" ptsTypes="AA">
                                      <p:cBhvr>
                                        <p:cTn id="132" dur="4000" fill="hold"/>
                                        <p:tgtEl>
                                          <p:spTgt spid="104"/>
                                        </p:tgtEl>
                                        <p:attrNameLst>
                                          <p:attrName>ppt_x</p:attrName>
                                          <p:attrName>ppt_y</p:attrName>
                                        </p:attrNameLst>
                                      </p:cBhvr>
                                      <p:rCtr x="-2361" y="28862"/>
                                    </p:animMotion>
                                  </p:childTnLst>
                                </p:cTn>
                              </p:par>
                              <p:par>
                                <p:cTn id="133" presetID="53" presetClass="entr" presetSubtype="16" fill="hold" nodeType="withEffect">
                                  <p:stCondLst>
                                    <p:cond delay="7500"/>
                                  </p:stCondLst>
                                  <p:childTnLst>
                                    <p:set>
                                      <p:cBhvr>
                                        <p:cTn id="134" dur="1" fill="hold">
                                          <p:stCondLst>
                                            <p:cond delay="0"/>
                                          </p:stCondLst>
                                        </p:cTn>
                                        <p:tgtEl>
                                          <p:spTgt spid="106"/>
                                        </p:tgtEl>
                                        <p:attrNameLst>
                                          <p:attrName>style.visibility</p:attrName>
                                        </p:attrNameLst>
                                      </p:cBhvr>
                                      <p:to>
                                        <p:strVal val="visible"/>
                                      </p:to>
                                    </p:set>
                                    <p:anim calcmode="lin" valueType="num">
                                      <p:cBhvr>
                                        <p:cTn id="135" dur="3500" fill="hold"/>
                                        <p:tgtEl>
                                          <p:spTgt spid="106"/>
                                        </p:tgtEl>
                                        <p:attrNameLst>
                                          <p:attrName>ppt_w</p:attrName>
                                        </p:attrNameLst>
                                      </p:cBhvr>
                                      <p:tavLst>
                                        <p:tav tm="0">
                                          <p:val>
                                            <p:fltVal val="0"/>
                                          </p:val>
                                        </p:tav>
                                        <p:tav tm="100000">
                                          <p:val>
                                            <p:strVal val="#ppt_w"/>
                                          </p:val>
                                        </p:tav>
                                      </p:tavLst>
                                    </p:anim>
                                    <p:anim calcmode="lin" valueType="num">
                                      <p:cBhvr>
                                        <p:cTn id="136" dur="3500" fill="hold"/>
                                        <p:tgtEl>
                                          <p:spTgt spid="106"/>
                                        </p:tgtEl>
                                        <p:attrNameLst>
                                          <p:attrName>ppt_h</p:attrName>
                                        </p:attrNameLst>
                                      </p:cBhvr>
                                      <p:tavLst>
                                        <p:tav tm="0">
                                          <p:val>
                                            <p:fltVal val="0"/>
                                          </p:val>
                                        </p:tav>
                                        <p:tav tm="100000">
                                          <p:val>
                                            <p:strVal val="#ppt_h"/>
                                          </p:val>
                                        </p:tav>
                                      </p:tavLst>
                                    </p:anim>
                                    <p:animEffect transition="in" filter="fade">
                                      <p:cBhvr>
                                        <p:cTn id="137" dur="3500"/>
                                        <p:tgtEl>
                                          <p:spTgt spid="106"/>
                                        </p:tgtEl>
                                      </p:cBhvr>
                                    </p:animEffect>
                                  </p:childTnLst>
                                </p:cTn>
                              </p:par>
                              <p:par>
                                <p:cTn id="138" presetID="42" presetClass="path" presetSubtype="0" accel="50000" decel="50000" fill="hold" nodeType="withEffect">
                                  <p:stCondLst>
                                    <p:cond delay="7500"/>
                                  </p:stCondLst>
                                  <p:childTnLst>
                                    <p:animMotion origin="layout" path="M -0.03907 -0.62372 L 0.00034 0.00602 " pathEditMode="relative" rAng="0" ptsTypes="AA">
                                      <p:cBhvr>
                                        <p:cTn id="139" dur="4000" fill="hold"/>
                                        <p:tgtEl>
                                          <p:spTgt spid="106"/>
                                        </p:tgtEl>
                                        <p:attrNameLst>
                                          <p:attrName>ppt_x</p:attrName>
                                          <p:attrName>ppt_y</p:attrName>
                                        </p:attrNameLst>
                                      </p:cBhvr>
                                      <p:rCtr x="1962" y="31475"/>
                                    </p:animMotion>
                                  </p:childTnLst>
                                </p:cTn>
                              </p:par>
                              <p:par>
                                <p:cTn id="140" presetID="53" presetClass="entr" presetSubtype="16" fill="hold" nodeType="withEffect">
                                  <p:stCondLst>
                                    <p:cond delay="7500"/>
                                  </p:stCondLst>
                                  <p:childTnLst>
                                    <p:set>
                                      <p:cBhvr>
                                        <p:cTn id="141" dur="1" fill="hold">
                                          <p:stCondLst>
                                            <p:cond delay="0"/>
                                          </p:stCondLst>
                                        </p:cTn>
                                        <p:tgtEl>
                                          <p:spTgt spid="5"/>
                                        </p:tgtEl>
                                        <p:attrNameLst>
                                          <p:attrName>style.visibility</p:attrName>
                                        </p:attrNameLst>
                                      </p:cBhvr>
                                      <p:to>
                                        <p:strVal val="visible"/>
                                      </p:to>
                                    </p:set>
                                    <p:anim calcmode="lin" valueType="num">
                                      <p:cBhvr>
                                        <p:cTn id="142" dur="3500" fill="hold"/>
                                        <p:tgtEl>
                                          <p:spTgt spid="5"/>
                                        </p:tgtEl>
                                        <p:attrNameLst>
                                          <p:attrName>ppt_w</p:attrName>
                                        </p:attrNameLst>
                                      </p:cBhvr>
                                      <p:tavLst>
                                        <p:tav tm="0">
                                          <p:val>
                                            <p:fltVal val="0"/>
                                          </p:val>
                                        </p:tav>
                                        <p:tav tm="100000">
                                          <p:val>
                                            <p:strVal val="#ppt_w"/>
                                          </p:val>
                                        </p:tav>
                                      </p:tavLst>
                                    </p:anim>
                                    <p:anim calcmode="lin" valueType="num">
                                      <p:cBhvr>
                                        <p:cTn id="143" dur="3500" fill="hold"/>
                                        <p:tgtEl>
                                          <p:spTgt spid="5"/>
                                        </p:tgtEl>
                                        <p:attrNameLst>
                                          <p:attrName>ppt_h</p:attrName>
                                        </p:attrNameLst>
                                      </p:cBhvr>
                                      <p:tavLst>
                                        <p:tav tm="0">
                                          <p:val>
                                            <p:fltVal val="0"/>
                                          </p:val>
                                        </p:tav>
                                        <p:tav tm="100000">
                                          <p:val>
                                            <p:strVal val="#ppt_h"/>
                                          </p:val>
                                        </p:tav>
                                      </p:tavLst>
                                    </p:anim>
                                    <p:animEffect transition="in" filter="fade">
                                      <p:cBhvr>
                                        <p:cTn id="144" dur="3500"/>
                                        <p:tgtEl>
                                          <p:spTgt spid="5"/>
                                        </p:tgtEl>
                                      </p:cBhvr>
                                    </p:animEffect>
                                  </p:childTnLst>
                                </p:cTn>
                              </p:par>
                              <p:par>
                                <p:cTn id="145" presetID="42" presetClass="path" presetSubtype="0" accel="50000" decel="50000" fill="hold" nodeType="withEffect">
                                  <p:stCondLst>
                                    <p:cond delay="7500"/>
                                  </p:stCondLst>
                                  <p:childTnLst>
                                    <p:animMotion origin="layout" path="M 0.16041 -0.62905 L 0.00034 0.01619 " pathEditMode="relative" rAng="0" ptsTypes="AA">
                                      <p:cBhvr>
                                        <p:cTn id="146" dur="4000" fill="hold"/>
                                        <p:tgtEl>
                                          <p:spTgt spid="5"/>
                                        </p:tgtEl>
                                        <p:attrNameLst>
                                          <p:attrName>ppt_x</p:attrName>
                                          <p:attrName>ppt_y</p:attrName>
                                        </p:attrNameLst>
                                      </p:cBhvr>
                                      <p:rCtr x="-8003" y="32262"/>
                                    </p:animMotion>
                                  </p:childTnLst>
                                </p:cTn>
                              </p:par>
                            </p:childTnLst>
                          </p:cTn>
                        </p:par>
                        <p:par>
                          <p:cTn id="147" fill="hold">
                            <p:stCondLst>
                              <p:cond delay="26000"/>
                            </p:stCondLst>
                            <p:childTnLst>
                              <p:par>
                                <p:cTn id="148" presetID="10" presetClass="exit" presetSubtype="0" fill="hold" nodeType="afterEffect">
                                  <p:stCondLst>
                                    <p:cond delay="500"/>
                                  </p:stCondLst>
                                  <p:childTnLst>
                                    <p:animEffect transition="out" filter="fade">
                                      <p:cBhvr>
                                        <p:cTn id="149" dur="1500"/>
                                        <p:tgtEl>
                                          <p:spTgt spid="119"/>
                                        </p:tgtEl>
                                      </p:cBhvr>
                                    </p:animEffect>
                                    <p:set>
                                      <p:cBhvr>
                                        <p:cTn id="150" dur="1" fill="hold">
                                          <p:stCondLst>
                                            <p:cond delay="1499"/>
                                          </p:stCondLst>
                                        </p:cTn>
                                        <p:tgtEl>
                                          <p:spTgt spid="11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0" grpId="0"/>
      <p:bldP spid="122" grpId="0"/>
    </p:bld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3999" cy="6858000"/>
          </a:xfrm>
          <a:prstGeom prst="rect">
            <a:avLst/>
          </a:prstGeom>
        </p:spPr>
      </p:pic>
      <p:pic>
        <p:nvPicPr>
          <p:cNvPr id="49" name="Obrázok 4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0" name="Obdĺžnik 19"/>
          <p:cNvSpPr/>
          <p:nvPr/>
        </p:nvSpPr>
        <p:spPr>
          <a:xfrm>
            <a:off x="3203848" y="4953167"/>
            <a:ext cx="4032448" cy="461665"/>
          </a:xfrm>
          <a:prstGeom prst="rect">
            <a:avLst/>
          </a:prstGeom>
          <a:solidFill>
            <a:srgbClr val="C0C0C0"/>
          </a:solidFill>
          <a:ln>
            <a:solidFill>
              <a:srgbClr val="336600"/>
            </a:solidFill>
          </a:ln>
          <a:effectLst>
            <a:outerShdw blurRad="88900" dist="38100" dir="2400000" sx="101000" sy="101000" algn="tl" rotWithShape="0">
              <a:prstClr val="black">
                <a:alpha val="40000"/>
              </a:prstClr>
            </a:outerShdw>
          </a:effectLst>
          <a:scene3d>
            <a:camera prst="orthographicFront"/>
            <a:lightRig rig="threePt" dir="t"/>
          </a:scene3d>
          <a:sp3d>
            <a:bevelT w="114300" prst="artDeco"/>
          </a:sp3d>
        </p:spPr>
        <p:txBody>
          <a:bodyPr wrap="square" lIns="91440" tIns="45720" rIns="91440" bIns="45720">
            <a:spAutoFit/>
            <a:sp3d extrusionH="57150">
              <a:bevelT w="82550" h="38100" prst="coolSlant"/>
            </a:sp3d>
          </a:bodyPr>
          <a:lstStyle/>
          <a:p>
            <a:pPr algn="ctr"/>
            <a:r>
              <a:rPr lang="sk-SK" sz="2400" b="1" smtClean="0">
                <a:ln w="1905">
                  <a:solidFill>
                    <a:srgbClr val="336600"/>
                  </a:solidFill>
                </a:ln>
                <a:solidFill>
                  <a:prstClr val="white">
                    <a:lumMod val="85000"/>
                  </a:prstClr>
                </a:solidFill>
                <a:effectLst>
                  <a:outerShdw blurRad="114300" dist="101600" dir="2880000" algn="tl" rotWithShape="0">
                    <a:prstClr val="black">
                      <a:alpha val="51000"/>
                    </a:prstClr>
                  </a:outerShdw>
                </a:effectLst>
                <a:latin typeface="Cooper Std Black" pitchFamily="18" charset="0"/>
              </a:rPr>
              <a:t>The  Cave  Domica</a:t>
            </a:r>
          </a:p>
        </p:txBody>
      </p:sp>
      <p:sp>
        <p:nvSpPr>
          <p:cNvPr id="52" name="Obdĺžnik 51"/>
          <p:cNvSpPr/>
          <p:nvPr/>
        </p:nvSpPr>
        <p:spPr>
          <a:xfrm>
            <a:off x="8388000" y="8856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sp>
        <p:nvSpPr>
          <p:cNvPr id="53" name="Obdĺžnik 52"/>
          <p:cNvSpPr/>
          <p:nvPr/>
        </p:nvSpPr>
        <p:spPr>
          <a:xfrm>
            <a:off x="8388000" y="30096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sp>
        <p:nvSpPr>
          <p:cNvPr id="54" name="Obdĺžnik 53"/>
          <p:cNvSpPr/>
          <p:nvPr/>
        </p:nvSpPr>
        <p:spPr>
          <a:xfrm>
            <a:off x="8388860" y="461046"/>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sp>
        <p:nvSpPr>
          <p:cNvPr id="55" name="Obdĺžnik 54"/>
          <p:cNvSpPr/>
          <p:nvPr/>
        </p:nvSpPr>
        <p:spPr>
          <a:xfrm>
            <a:off x="8388000" y="17352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sp>
        <p:nvSpPr>
          <p:cNvPr id="57" name="Obdĺžnik 56"/>
          <p:cNvSpPr/>
          <p:nvPr/>
        </p:nvSpPr>
        <p:spPr>
          <a:xfrm>
            <a:off x="8388000" y="21600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sp>
        <p:nvSpPr>
          <p:cNvPr id="58" name="Obdĺžnik 57"/>
          <p:cNvSpPr/>
          <p:nvPr/>
        </p:nvSpPr>
        <p:spPr>
          <a:xfrm>
            <a:off x="8388000" y="38592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sp>
        <p:nvSpPr>
          <p:cNvPr id="59" name="Obdĺžnik 58"/>
          <p:cNvSpPr/>
          <p:nvPr/>
        </p:nvSpPr>
        <p:spPr>
          <a:xfrm>
            <a:off x="8388000" y="42840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sp>
        <p:nvSpPr>
          <p:cNvPr id="60" name="Obdĺžnik 59"/>
          <p:cNvSpPr/>
          <p:nvPr/>
        </p:nvSpPr>
        <p:spPr>
          <a:xfrm>
            <a:off x="8388000" y="13104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sp>
        <p:nvSpPr>
          <p:cNvPr id="61" name="Obdĺžnik 60"/>
          <p:cNvSpPr/>
          <p:nvPr/>
        </p:nvSpPr>
        <p:spPr>
          <a:xfrm>
            <a:off x="8388000" y="34344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sp>
        <p:nvSpPr>
          <p:cNvPr id="62" name="Obdĺžnik 61"/>
          <p:cNvSpPr/>
          <p:nvPr/>
        </p:nvSpPr>
        <p:spPr>
          <a:xfrm>
            <a:off x="8388000" y="25848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sp>
        <p:nvSpPr>
          <p:cNvPr id="63" name="Obdĺžnik 62"/>
          <p:cNvSpPr/>
          <p:nvPr/>
        </p:nvSpPr>
        <p:spPr>
          <a:xfrm>
            <a:off x="8388000" y="55584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sp>
        <p:nvSpPr>
          <p:cNvPr id="64" name="Obdĺžnik 63"/>
          <p:cNvSpPr/>
          <p:nvPr/>
        </p:nvSpPr>
        <p:spPr>
          <a:xfrm>
            <a:off x="8388000" y="51336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sp>
        <p:nvSpPr>
          <p:cNvPr id="65" name="Obdĺžnik 64"/>
          <p:cNvSpPr/>
          <p:nvPr/>
        </p:nvSpPr>
        <p:spPr>
          <a:xfrm>
            <a:off x="8388000" y="47088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sp>
        <p:nvSpPr>
          <p:cNvPr id="51" name="Obdĺžnik 50"/>
          <p:cNvSpPr/>
          <p:nvPr/>
        </p:nvSpPr>
        <p:spPr>
          <a:xfrm>
            <a:off x="8388000" y="360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pic>
        <p:nvPicPr>
          <p:cNvPr id="56" name="Obrázok 5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34988" y="486000"/>
            <a:ext cx="7386709" cy="4176000"/>
          </a:xfrm>
          <a:prstGeom prst="rect">
            <a:avLst/>
          </a:prstGeom>
          <a:effectLst>
            <a:outerShdw blurRad="88900" dist="38100" dir="2400000" sx="101000" sy="101000" algn="tl" rotWithShape="0">
              <a:prstClr val="black">
                <a:alpha val="40000"/>
              </a:prstClr>
            </a:outerShdw>
          </a:effectLst>
        </p:spPr>
      </p:pic>
      <p:pic>
        <p:nvPicPr>
          <p:cNvPr id="67" name="Obrázok 6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355976" y="2870141"/>
            <a:ext cx="644020" cy="618259"/>
          </a:xfrm>
          <a:prstGeom prst="rect">
            <a:avLst/>
          </a:prstGeom>
        </p:spPr>
      </p:pic>
      <p:sp>
        <p:nvSpPr>
          <p:cNvPr id="68" name="BlokTextu 67"/>
          <p:cNvSpPr txBox="1"/>
          <p:nvPr/>
        </p:nvSpPr>
        <p:spPr>
          <a:xfrm>
            <a:off x="4084878" y="5558400"/>
            <a:ext cx="2270387" cy="276999"/>
          </a:xfrm>
          <a:prstGeom prst="rect">
            <a:avLst/>
          </a:prstGeom>
          <a:noFill/>
          <a:effectLst>
            <a:outerShdw blurRad="63500" dist="12700" dir="2700000" algn="tl" rotWithShape="0">
              <a:prstClr val="black">
                <a:alpha val="20000"/>
              </a:prstClr>
            </a:outerShdw>
          </a:effectLst>
        </p:spPr>
        <p:txBody>
          <a:bodyPr wrap="square" rtlCol="0">
            <a:spAutoFit/>
          </a:bodyPr>
          <a:lstStyle/>
          <a:p>
            <a:pPr algn="ctr"/>
            <a:r>
              <a:rPr lang="sk-SK" sz="1200" b="1" i="1" dirty="0" smtClean="0">
                <a:solidFill>
                  <a:srgbClr val="008000"/>
                </a:solidFill>
              </a:rPr>
              <a:t>GPS   </a:t>
            </a:r>
            <a:r>
              <a:rPr lang="sk-SK" sz="1200" b="1" i="1" smtClean="0">
                <a:solidFill>
                  <a:srgbClr val="008000"/>
                </a:solidFill>
              </a:rPr>
              <a:t>N 48°28‘40‘‘   </a:t>
            </a:r>
            <a:r>
              <a:rPr lang="sk-SK" sz="1200" b="1" i="1">
                <a:solidFill>
                  <a:srgbClr val="008000"/>
                </a:solidFill>
              </a:rPr>
              <a:t>E </a:t>
            </a:r>
            <a:r>
              <a:rPr lang="sk-SK" sz="1200" b="1" i="1" smtClean="0">
                <a:solidFill>
                  <a:srgbClr val="008000"/>
                </a:solidFill>
              </a:rPr>
              <a:t>20°28‘13‘‘</a:t>
            </a:r>
            <a:endParaRPr lang="sk-SK" sz="1200" b="1" i="1" dirty="0">
              <a:solidFill>
                <a:srgbClr val="008000"/>
              </a:solidFill>
            </a:endParaRPr>
          </a:p>
        </p:txBody>
      </p:sp>
      <p:pic>
        <p:nvPicPr>
          <p:cNvPr id="2" name="Obrázok 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rot="20871873">
            <a:off x="1000687" y="5098586"/>
            <a:ext cx="1366239" cy="1374182"/>
          </a:xfrm>
          <a:prstGeom prst="rect">
            <a:avLst/>
          </a:prstGeom>
          <a:effectLst>
            <a:outerShdw blurRad="88900" dist="38100" dir="2400000" sx="101000" sy="101000" algn="tl" rotWithShape="0">
              <a:prstClr val="black">
                <a:alpha val="40000"/>
              </a:prstClr>
            </a:outerShdw>
          </a:effectLst>
        </p:spPr>
      </p:pic>
      <p:sp>
        <p:nvSpPr>
          <p:cNvPr id="5" name="Obdĺžnik 4"/>
          <p:cNvSpPr/>
          <p:nvPr/>
        </p:nvSpPr>
        <p:spPr>
          <a:xfrm>
            <a:off x="609906" y="641603"/>
            <a:ext cx="1833201" cy="430887"/>
          </a:xfrm>
          <a:prstGeom prst="rect">
            <a:avLst/>
          </a:prstGeom>
          <a:noFill/>
        </p:spPr>
        <p:txBody>
          <a:bodyPr wrap="square" lIns="91440" tIns="45720" rIns="91440" bIns="45720">
            <a:spAutoFit/>
          </a:bodyPr>
          <a:lstStyle/>
          <a:p>
            <a:pPr algn="ctr"/>
            <a:r>
              <a:rPr lang="sk-SK" sz="2200" b="1" smtClean="0">
                <a:ln w="19050">
                  <a:solidFill>
                    <a:srgbClr val="9BBB59">
                      <a:lumMod val="50000"/>
                    </a:srgbClr>
                  </a:solidFill>
                  <a:prstDash val="solid"/>
                </a:ln>
                <a:solidFill>
                  <a:prstClr val="white">
                    <a:lumMod val="85000"/>
                  </a:prstClr>
                </a:solidFill>
                <a:effectLst>
                  <a:outerShdw blurRad="50000" dist="50800" dir="7500000" algn="tl">
                    <a:srgbClr val="000000">
                      <a:shade val="5000"/>
                      <a:alpha val="35000"/>
                    </a:srgbClr>
                  </a:outerShdw>
                </a:effectLst>
                <a:latin typeface="Cooper Std Black" pitchFamily="18" charset="0"/>
              </a:rPr>
              <a:t>SLOVAKIA</a:t>
            </a:r>
            <a:endParaRPr lang="sk-SK" sz="2200" b="1">
              <a:ln w="19050">
                <a:solidFill>
                  <a:srgbClr val="9BBB59">
                    <a:lumMod val="50000"/>
                  </a:srgbClr>
                </a:solidFill>
                <a:prstDash val="solid"/>
              </a:ln>
              <a:solidFill>
                <a:prstClr val="white">
                  <a:lumMod val="85000"/>
                </a:prstClr>
              </a:solidFill>
              <a:effectLst>
                <a:outerShdw blurRad="50000" dist="50800" dir="7500000" algn="tl">
                  <a:srgbClr val="000000">
                    <a:shade val="5000"/>
                    <a:alpha val="35000"/>
                  </a:srgbClr>
                </a:outerShdw>
              </a:effectLst>
              <a:latin typeface="Cooper Std Black" pitchFamily="18" charset="0"/>
            </a:endParaRPr>
          </a:p>
        </p:txBody>
      </p:sp>
      <p:pic>
        <p:nvPicPr>
          <p:cNvPr id="7" name="Obrázok 6"/>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961809" y="53999"/>
            <a:ext cx="297940" cy="298421"/>
          </a:xfrm>
          <a:prstGeom prst="rect">
            <a:avLst/>
          </a:prstGeom>
          <a:effectLst>
            <a:outerShdw blurRad="50800" dist="38100" dir="2700000" algn="tl" rotWithShape="0">
              <a:prstClr val="black">
                <a:alpha val="40000"/>
              </a:prstClr>
            </a:outerShdw>
          </a:effectLst>
        </p:spPr>
      </p:pic>
      <p:sp>
        <p:nvSpPr>
          <p:cNvPr id="71" name="BlokTextu 70"/>
          <p:cNvSpPr txBox="1"/>
          <p:nvPr/>
        </p:nvSpPr>
        <p:spPr>
          <a:xfrm>
            <a:off x="7721697" y="6502244"/>
            <a:ext cx="554021" cy="276999"/>
          </a:xfrm>
          <a:prstGeom prst="rect">
            <a:avLst/>
          </a:prstGeom>
          <a:noFill/>
          <a:effectLst>
            <a:outerShdw blurRad="50800" dist="38100" dir="2700000" algn="tl" rotWithShape="0">
              <a:prstClr val="black">
                <a:alpha val="40000"/>
              </a:prstClr>
            </a:outerShdw>
          </a:effectLst>
        </p:spPr>
        <p:txBody>
          <a:bodyPr wrap="square" rtlCol="0">
            <a:spAutoFit/>
          </a:bodyPr>
          <a:lstStyle/>
          <a:p>
            <a:pPr algn="ctr"/>
            <a:r>
              <a:rPr lang="sk-SK" sz="1200" b="1" i="1" smtClean="0">
                <a:solidFill>
                  <a:srgbClr val="F79646">
                    <a:lumMod val="50000"/>
                  </a:srgbClr>
                </a:solidFill>
              </a:rPr>
              <a:t>TEXT</a:t>
            </a:r>
            <a:endParaRPr lang="sk-SK" sz="1200" b="1" i="1" dirty="0">
              <a:solidFill>
                <a:srgbClr val="F79646">
                  <a:lumMod val="50000"/>
                </a:srgbClr>
              </a:solidFill>
            </a:endParaRPr>
          </a:p>
        </p:txBody>
      </p:sp>
      <p:pic>
        <p:nvPicPr>
          <p:cNvPr id="50" name="Obrázok 49">
            <a:hlinkClick r:id="rId8" action="ppaction://hlinksldjump"/>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8532440" y="90000"/>
            <a:ext cx="432000" cy="288000"/>
          </a:xfrm>
          <a:prstGeom prst="rect">
            <a:avLst/>
          </a:prstGeom>
          <a:ln>
            <a:noFill/>
          </a:ln>
          <a:effectLst>
            <a:outerShdw blurRad="292100" dist="139700" dir="2700000" algn="tl" rotWithShape="0">
              <a:srgbClr val="333333">
                <a:alpha val="65000"/>
              </a:srgbClr>
            </a:outerShdw>
          </a:effectLst>
        </p:spPr>
      </p:pic>
      <p:pic>
        <p:nvPicPr>
          <p:cNvPr id="35" name="Obrázok 34">
            <a:hlinkClick r:id="rId10" action="ppaction://hlinksldjump"/>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8532860" y="515046"/>
            <a:ext cx="432000" cy="288000"/>
          </a:xfrm>
          <a:prstGeom prst="rect">
            <a:avLst/>
          </a:prstGeom>
          <a:ln>
            <a:noFill/>
          </a:ln>
          <a:effectLst>
            <a:outerShdw blurRad="292100" dist="139700" dir="2700000" algn="tl" rotWithShape="0">
              <a:srgbClr val="333333">
                <a:alpha val="65000"/>
              </a:srgbClr>
            </a:outerShdw>
          </a:effectLst>
        </p:spPr>
      </p:pic>
      <p:pic>
        <p:nvPicPr>
          <p:cNvPr id="39" name="Obrázok 38">
            <a:hlinkClick r:id="rId12" action="ppaction://hlinksldjump"/>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8532860" y="939600"/>
            <a:ext cx="432000" cy="288000"/>
          </a:xfrm>
          <a:prstGeom prst="rect">
            <a:avLst/>
          </a:prstGeom>
          <a:ln>
            <a:noFill/>
          </a:ln>
          <a:effectLst>
            <a:outerShdw blurRad="292100" dist="139700" dir="2700000" algn="tl" rotWithShape="0">
              <a:srgbClr val="333333">
                <a:alpha val="65000"/>
              </a:srgbClr>
            </a:outerShdw>
          </a:effectLst>
        </p:spPr>
      </p:pic>
      <p:pic>
        <p:nvPicPr>
          <p:cNvPr id="34" name="Obrázok 33">
            <a:hlinkClick r:id="rId14" action="ppaction://hlinksldjump"/>
          </p:cNvPr>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8533103" y="1364400"/>
            <a:ext cx="432000" cy="288000"/>
          </a:xfrm>
          <a:prstGeom prst="rect">
            <a:avLst/>
          </a:prstGeom>
          <a:ln>
            <a:noFill/>
          </a:ln>
          <a:effectLst>
            <a:outerShdw blurRad="292100" dist="139700" dir="2700000" algn="tl" rotWithShape="0">
              <a:srgbClr val="333333">
                <a:alpha val="65000"/>
              </a:srgbClr>
            </a:outerShdw>
          </a:effectLst>
        </p:spPr>
      </p:pic>
      <p:pic>
        <p:nvPicPr>
          <p:cNvPr id="47" name="Obrázok 46">
            <a:hlinkClick r:id="rId16" action="ppaction://hlinksldjump"/>
          </p:cNvPr>
          <p:cNvPicPr>
            <a:picLocks noChangeAspect="1"/>
          </p:cNvPicPr>
          <p:nvPr/>
        </p:nvPicPr>
        <p:blipFill>
          <a:blip r:embed="rId17" cstate="print">
            <a:extLst>
              <a:ext uri="{28A0092B-C50C-407E-A947-70E740481C1C}">
                <a14:useLocalDpi xmlns:a14="http://schemas.microsoft.com/office/drawing/2010/main" val="0"/>
              </a:ext>
            </a:extLst>
          </a:blip>
          <a:stretch>
            <a:fillRect/>
          </a:stretch>
        </p:blipFill>
        <p:spPr>
          <a:xfrm>
            <a:off x="8532000" y="1789200"/>
            <a:ext cx="432000" cy="288000"/>
          </a:xfrm>
          <a:prstGeom prst="rect">
            <a:avLst/>
          </a:prstGeom>
          <a:ln>
            <a:noFill/>
          </a:ln>
          <a:effectLst>
            <a:outerShdw blurRad="292100" dist="139700" dir="2700000" algn="tl" rotWithShape="0">
              <a:srgbClr val="333333">
                <a:alpha val="65000"/>
              </a:srgbClr>
            </a:outerShdw>
          </a:effectLst>
        </p:spPr>
      </p:pic>
      <p:pic>
        <p:nvPicPr>
          <p:cNvPr id="45" name="Obrázok 44">
            <a:hlinkClick r:id="rId18" action="ppaction://hlinksldjump"/>
          </p:cNvPr>
          <p:cNvPicPr>
            <a:picLocks noChangeAspect="1"/>
          </p:cNvPicPr>
          <p:nvPr/>
        </p:nvPicPr>
        <p:blipFill>
          <a:blip r:embed="rId19" cstate="print">
            <a:extLst>
              <a:ext uri="{28A0092B-C50C-407E-A947-70E740481C1C}">
                <a14:useLocalDpi xmlns:a14="http://schemas.microsoft.com/office/drawing/2010/main" val="0"/>
              </a:ext>
            </a:extLst>
          </a:blip>
          <a:stretch>
            <a:fillRect/>
          </a:stretch>
        </p:blipFill>
        <p:spPr>
          <a:xfrm>
            <a:off x="8532000" y="2214000"/>
            <a:ext cx="432000" cy="288000"/>
          </a:xfrm>
          <a:prstGeom prst="rect">
            <a:avLst/>
          </a:prstGeom>
          <a:ln>
            <a:noFill/>
          </a:ln>
          <a:effectLst>
            <a:outerShdw blurRad="292100" dist="139700" dir="2700000" algn="tl" rotWithShape="0">
              <a:srgbClr val="333333">
                <a:alpha val="65000"/>
              </a:srgbClr>
            </a:outerShdw>
          </a:effectLst>
        </p:spPr>
      </p:pic>
      <p:pic>
        <p:nvPicPr>
          <p:cNvPr id="42" name="Obrázok 41">
            <a:hlinkClick r:id="rId20" action="ppaction://hlinksldjump"/>
          </p:cNvPr>
          <p:cNvPicPr>
            <a:picLocks noChangeAspect="1"/>
          </p:cNvPicPr>
          <p:nvPr/>
        </p:nvPicPr>
        <p:blipFill>
          <a:blip r:embed="rId21" cstate="print">
            <a:extLst>
              <a:ext uri="{28A0092B-C50C-407E-A947-70E740481C1C}">
                <a14:useLocalDpi xmlns:a14="http://schemas.microsoft.com/office/drawing/2010/main" val="0"/>
              </a:ext>
            </a:extLst>
          </a:blip>
          <a:stretch>
            <a:fillRect/>
          </a:stretch>
        </p:blipFill>
        <p:spPr>
          <a:xfrm>
            <a:off x="8533103" y="2638800"/>
            <a:ext cx="432000" cy="288000"/>
          </a:xfrm>
          <a:prstGeom prst="rect">
            <a:avLst/>
          </a:prstGeom>
          <a:ln>
            <a:noFill/>
          </a:ln>
          <a:effectLst>
            <a:outerShdw blurRad="292100" dist="139700" dir="2700000" algn="tl" rotWithShape="0">
              <a:srgbClr val="333333">
                <a:alpha val="65000"/>
              </a:srgbClr>
            </a:outerShdw>
          </a:effectLst>
        </p:spPr>
      </p:pic>
      <p:pic>
        <p:nvPicPr>
          <p:cNvPr id="40" name="Obrázok 39">
            <a:hlinkClick r:id="rId22" action="ppaction://hlinksldjump"/>
          </p:cNvPr>
          <p:cNvPicPr>
            <a:picLocks noChangeAspect="1"/>
          </p:cNvPicPr>
          <p:nvPr/>
        </p:nvPicPr>
        <p:blipFill>
          <a:blip r:embed="rId23" cstate="print">
            <a:extLst>
              <a:ext uri="{28A0092B-C50C-407E-A947-70E740481C1C}">
                <a14:useLocalDpi xmlns:a14="http://schemas.microsoft.com/office/drawing/2010/main" val="0"/>
              </a:ext>
            </a:extLst>
          </a:blip>
          <a:stretch>
            <a:fillRect/>
          </a:stretch>
        </p:blipFill>
        <p:spPr>
          <a:xfrm>
            <a:off x="8533103" y="3063600"/>
            <a:ext cx="432000" cy="288000"/>
          </a:xfrm>
          <a:prstGeom prst="rect">
            <a:avLst/>
          </a:prstGeom>
          <a:ln>
            <a:noFill/>
          </a:ln>
          <a:effectLst>
            <a:outerShdw blurRad="292100" dist="139700" dir="2700000" algn="tl" rotWithShape="0">
              <a:srgbClr val="333333">
                <a:alpha val="65000"/>
              </a:srgbClr>
            </a:outerShdw>
          </a:effectLst>
        </p:spPr>
      </p:pic>
      <p:pic>
        <p:nvPicPr>
          <p:cNvPr id="38" name="Obrázok 37">
            <a:hlinkClick r:id="rId24" action="ppaction://hlinksldjump"/>
          </p:cNvPr>
          <p:cNvPicPr>
            <a:picLocks noChangeAspect="1"/>
          </p:cNvPicPr>
          <p:nvPr/>
        </p:nvPicPr>
        <p:blipFill>
          <a:blip r:embed="rId25" cstate="print">
            <a:extLst>
              <a:ext uri="{28A0092B-C50C-407E-A947-70E740481C1C}">
                <a14:useLocalDpi xmlns:a14="http://schemas.microsoft.com/office/drawing/2010/main" val="0"/>
              </a:ext>
            </a:extLst>
          </a:blip>
          <a:stretch>
            <a:fillRect/>
          </a:stretch>
        </p:blipFill>
        <p:spPr>
          <a:xfrm>
            <a:off x="8532000" y="3488400"/>
            <a:ext cx="432000" cy="288000"/>
          </a:xfrm>
          <a:prstGeom prst="rect">
            <a:avLst/>
          </a:prstGeom>
          <a:ln>
            <a:noFill/>
          </a:ln>
          <a:effectLst>
            <a:outerShdw blurRad="292100" dist="139700" dir="2700000" algn="tl" rotWithShape="0">
              <a:srgbClr val="333333">
                <a:alpha val="65000"/>
              </a:srgbClr>
            </a:outerShdw>
          </a:effectLst>
        </p:spPr>
      </p:pic>
      <p:pic>
        <p:nvPicPr>
          <p:cNvPr id="46" name="Obrázok 45">
            <a:hlinkClick r:id="rId26" action="ppaction://hlinksldjump"/>
          </p:cNvPr>
          <p:cNvPicPr>
            <a:picLocks noChangeAspect="1"/>
          </p:cNvPicPr>
          <p:nvPr/>
        </p:nvPicPr>
        <p:blipFill>
          <a:blip r:embed="rId27" cstate="print">
            <a:extLst>
              <a:ext uri="{28A0092B-C50C-407E-A947-70E740481C1C}">
                <a14:useLocalDpi xmlns:a14="http://schemas.microsoft.com/office/drawing/2010/main" val="0"/>
              </a:ext>
            </a:extLst>
          </a:blip>
          <a:stretch>
            <a:fillRect/>
          </a:stretch>
        </p:blipFill>
        <p:spPr>
          <a:xfrm>
            <a:off x="8533103" y="3913200"/>
            <a:ext cx="432000" cy="288000"/>
          </a:xfrm>
          <a:prstGeom prst="rect">
            <a:avLst/>
          </a:prstGeom>
          <a:ln>
            <a:noFill/>
          </a:ln>
          <a:effectLst>
            <a:outerShdw blurRad="292100" dist="139700" dir="2700000" algn="tl" rotWithShape="0">
              <a:srgbClr val="333333">
                <a:alpha val="65000"/>
              </a:srgbClr>
            </a:outerShdw>
          </a:effectLst>
        </p:spPr>
      </p:pic>
      <p:pic>
        <p:nvPicPr>
          <p:cNvPr id="44" name="Obrázok 43">
            <a:hlinkClick r:id="rId28" action="ppaction://hlinksldjump"/>
          </p:cNvPr>
          <p:cNvPicPr>
            <a:picLocks noChangeAspect="1"/>
          </p:cNvPicPr>
          <p:nvPr/>
        </p:nvPicPr>
        <p:blipFill>
          <a:blip r:embed="rId29" cstate="print">
            <a:extLst>
              <a:ext uri="{28A0092B-C50C-407E-A947-70E740481C1C}">
                <a14:useLocalDpi xmlns:a14="http://schemas.microsoft.com/office/drawing/2010/main" val="0"/>
              </a:ext>
            </a:extLst>
          </a:blip>
          <a:stretch>
            <a:fillRect/>
          </a:stretch>
        </p:blipFill>
        <p:spPr>
          <a:xfrm>
            <a:off x="8532000" y="4338000"/>
            <a:ext cx="432000" cy="288000"/>
          </a:xfrm>
          <a:prstGeom prst="rect">
            <a:avLst/>
          </a:prstGeom>
          <a:ln>
            <a:noFill/>
          </a:ln>
          <a:effectLst>
            <a:outerShdw blurRad="292100" dist="139700" dir="2700000" algn="tl" rotWithShape="0">
              <a:srgbClr val="333333">
                <a:alpha val="65000"/>
              </a:srgbClr>
            </a:outerShdw>
          </a:effectLst>
        </p:spPr>
      </p:pic>
      <p:pic>
        <p:nvPicPr>
          <p:cNvPr id="41" name="Obrázok 40">
            <a:hlinkClick r:id="rId30" action="ppaction://hlinksldjump"/>
          </p:cNvPr>
          <p:cNvPicPr>
            <a:picLocks noChangeAspect="1"/>
          </p:cNvPicPr>
          <p:nvPr/>
        </p:nvPicPr>
        <p:blipFill>
          <a:blip r:embed="rId31" cstate="print">
            <a:extLst>
              <a:ext uri="{28A0092B-C50C-407E-A947-70E740481C1C}">
                <a14:useLocalDpi xmlns:a14="http://schemas.microsoft.com/office/drawing/2010/main" val="0"/>
              </a:ext>
            </a:extLst>
          </a:blip>
          <a:stretch>
            <a:fillRect/>
          </a:stretch>
        </p:blipFill>
        <p:spPr>
          <a:xfrm>
            <a:off x="8533103" y="4762800"/>
            <a:ext cx="432000" cy="288000"/>
          </a:xfrm>
          <a:prstGeom prst="rect">
            <a:avLst/>
          </a:prstGeom>
          <a:ln>
            <a:noFill/>
          </a:ln>
          <a:effectLst>
            <a:outerShdw blurRad="292100" dist="139700" dir="2700000" algn="tl" rotWithShape="0">
              <a:srgbClr val="333333">
                <a:alpha val="65000"/>
              </a:srgbClr>
            </a:outerShdw>
          </a:effectLst>
        </p:spPr>
      </p:pic>
      <p:pic>
        <p:nvPicPr>
          <p:cNvPr id="43" name="Obrázok 42">
            <a:hlinkClick r:id="rId32" action="ppaction://hlinksldjump"/>
          </p:cNvPr>
          <p:cNvPicPr>
            <a:picLocks noChangeAspect="1"/>
          </p:cNvPicPr>
          <p:nvPr/>
        </p:nvPicPr>
        <p:blipFill>
          <a:blip r:embed="rId33" cstate="print">
            <a:extLst>
              <a:ext uri="{28A0092B-C50C-407E-A947-70E740481C1C}">
                <a14:useLocalDpi xmlns:a14="http://schemas.microsoft.com/office/drawing/2010/main" val="0"/>
              </a:ext>
            </a:extLst>
          </a:blip>
          <a:stretch>
            <a:fillRect/>
          </a:stretch>
        </p:blipFill>
        <p:spPr>
          <a:xfrm>
            <a:off x="8532000" y="5187600"/>
            <a:ext cx="432000" cy="288000"/>
          </a:xfrm>
          <a:prstGeom prst="rect">
            <a:avLst/>
          </a:prstGeom>
          <a:ln>
            <a:noFill/>
          </a:ln>
          <a:effectLst>
            <a:outerShdw blurRad="292100" dist="139700" dir="2700000" algn="tl" rotWithShape="0">
              <a:srgbClr val="333333">
                <a:alpha val="65000"/>
              </a:srgbClr>
            </a:outerShdw>
          </a:effectLst>
        </p:spPr>
      </p:pic>
      <p:pic>
        <p:nvPicPr>
          <p:cNvPr id="48" name="Obrázok 47">
            <a:hlinkClick r:id="rId34" action="ppaction://hlinksldjump"/>
          </p:cNvPr>
          <p:cNvPicPr>
            <a:picLocks noChangeAspect="1"/>
          </p:cNvPicPr>
          <p:nvPr/>
        </p:nvPicPr>
        <p:blipFill>
          <a:blip r:embed="rId35" cstate="print">
            <a:extLst>
              <a:ext uri="{28A0092B-C50C-407E-A947-70E740481C1C}">
                <a14:useLocalDpi xmlns:a14="http://schemas.microsoft.com/office/drawing/2010/main" val="0"/>
              </a:ext>
            </a:extLst>
          </a:blip>
          <a:stretch>
            <a:fillRect/>
          </a:stretch>
        </p:blipFill>
        <p:spPr>
          <a:xfrm>
            <a:off x="8532000" y="5612400"/>
            <a:ext cx="432000" cy="288000"/>
          </a:xfrm>
          <a:prstGeom prst="rect">
            <a:avLst/>
          </a:prstGeom>
          <a:ln>
            <a:noFill/>
          </a:ln>
          <a:effectLst>
            <a:outerShdw blurRad="292100" dist="139700" dir="2700000" algn="tl" rotWithShape="0">
              <a:srgbClr val="333333">
                <a:alpha val="65000"/>
              </a:srgbClr>
            </a:outerShdw>
          </a:effectLst>
        </p:spPr>
      </p:pic>
      <p:sp>
        <p:nvSpPr>
          <p:cNvPr id="69" name="Obdĺžnik 68"/>
          <p:cNvSpPr/>
          <p:nvPr/>
        </p:nvSpPr>
        <p:spPr>
          <a:xfrm>
            <a:off x="8388000" y="59832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pic>
        <p:nvPicPr>
          <p:cNvPr id="70" name="Obrázok 69">
            <a:hlinkClick r:id="rId36" action="ppaction://hlinksldjump"/>
          </p:cNvPr>
          <p:cNvPicPr>
            <a:picLocks noChangeAspect="1"/>
          </p:cNvPicPr>
          <p:nvPr/>
        </p:nvPicPr>
        <p:blipFill>
          <a:blip r:embed="rId37" cstate="print">
            <a:extLst>
              <a:ext uri="{28A0092B-C50C-407E-A947-70E740481C1C}">
                <a14:useLocalDpi xmlns:a14="http://schemas.microsoft.com/office/drawing/2010/main" val="0"/>
              </a:ext>
            </a:extLst>
          </a:blip>
          <a:stretch>
            <a:fillRect/>
          </a:stretch>
        </p:blipFill>
        <p:spPr>
          <a:xfrm>
            <a:off x="8532000" y="6037200"/>
            <a:ext cx="432000" cy="288000"/>
          </a:xfrm>
          <a:prstGeom prst="rect">
            <a:avLst/>
          </a:prstGeom>
          <a:ln>
            <a:noFill/>
          </a:ln>
          <a:effectLst>
            <a:outerShdw blurRad="292100" dist="139700" dir="2700000" algn="tl" rotWithShape="0">
              <a:srgbClr val="333333">
                <a:alpha val="65000"/>
              </a:srgbClr>
            </a:outerShdw>
          </a:effectLst>
        </p:spPr>
      </p:pic>
      <p:sp>
        <p:nvSpPr>
          <p:cNvPr id="66" name="Obdĺžnik 65"/>
          <p:cNvSpPr/>
          <p:nvPr/>
        </p:nvSpPr>
        <p:spPr>
          <a:xfrm>
            <a:off x="8388000" y="64080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pic>
        <p:nvPicPr>
          <p:cNvPr id="8" name="Obrázok 7">
            <a:hlinkClick r:id="rId38" action="ppaction://hlinksldjump"/>
          </p:cNvPr>
          <p:cNvPicPr>
            <a:picLocks noChangeAspect="1"/>
          </p:cNvPicPr>
          <p:nvPr/>
        </p:nvPicPr>
        <p:blipFill>
          <a:blip r:embed="rId39" cstate="print">
            <a:extLst>
              <a:ext uri="{28A0092B-C50C-407E-A947-70E740481C1C}">
                <a14:useLocalDpi xmlns:a14="http://schemas.microsoft.com/office/drawing/2010/main" val="0"/>
              </a:ext>
            </a:extLst>
          </a:blip>
          <a:stretch>
            <a:fillRect/>
          </a:stretch>
        </p:blipFill>
        <p:spPr>
          <a:xfrm>
            <a:off x="8532000" y="6462000"/>
            <a:ext cx="432001" cy="28800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996966960"/>
      </p:ext>
    </p:extLst>
  </p:cSld>
  <p:clrMapOvr>
    <a:masterClrMapping/>
  </p:clrMapOvr>
  <mc:AlternateContent xmlns:mc="http://schemas.openxmlformats.org/markup-compatibility/2006" xmlns:p14="http://schemas.microsoft.com/office/powerpoint/2010/main">
    <mc:Choice Requires="p14">
      <p:transition spd="slow" p14:dur="3000" advClick="0">
        <p14:reveal/>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ppt_w</p:attrName>
                                        </p:attrNameLst>
                                      </p:cBhvr>
                                      <p:tavLst>
                                        <p:tav tm="0">
                                          <p:val>
                                            <p:fltVal val="0"/>
                                          </p:val>
                                        </p:tav>
                                        <p:tav tm="100000">
                                          <p:val>
                                            <p:strVal val="#ppt_w"/>
                                          </p:val>
                                        </p:tav>
                                      </p:tavLst>
                                    </p:anim>
                                    <p:anim calcmode="lin" valueType="num">
                                      <p:cBhvr>
                                        <p:cTn id="8" dur="2000" fill="hold"/>
                                        <p:tgtEl>
                                          <p:spTgt spid="5"/>
                                        </p:tgtEl>
                                        <p:attrNameLst>
                                          <p:attrName>ppt_h</p:attrName>
                                        </p:attrNameLst>
                                      </p:cBhvr>
                                      <p:tavLst>
                                        <p:tav tm="0">
                                          <p:val>
                                            <p:fltVal val="0"/>
                                          </p:val>
                                        </p:tav>
                                        <p:tav tm="100000">
                                          <p:val>
                                            <p:strVal val="#ppt_h"/>
                                          </p:val>
                                        </p:tav>
                                      </p:tavLst>
                                    </p:anim>
                                    <p:animEffect transition="in" filter="fade">
                                      <p:cBhvr>
                                        <p:cTn id="9" dur="2000"/>
                                        <p:tgtEl>
                                          <p:spTgt spid="5"/>
                                        </p:tgtEl>
                                      </p:cBhvr>
                                    </p:animEffect>
                                  </p:childTnLst>
                                </p:cTn>
                              </p:par>
                            </p:childTnLst>
                          </p:cTn>
                        </p:par>
                        <p:par>
                          <p:cTn id="10" fill="hold">
                            <p:stCondLst>
                              <p:cond delay="2500"/>
                            </p:stCondLst>
                            <p:childTnLst>
                              <p:par>
                                <p:cTn id="11" presetID="42" presetClass="entr" presetSubtype="0" fill="hold" nodeType="afterEffect">
                                  <p:stCondLst>
                                    <p:cond delay="1000"/>
                                  </p:stCondLst>
                                  <p:childTnLst>
                                    <p:set>
                                      <p:cBhvr>
                                        <p:cTn id="12" dur="1" fill="hold">
                                          <p:stCondLst>
                                            <p:cond delay="0"/>
                                          </p:stCondLst>
                                        </p:cTn>
                                        <p:tgtEl>
                                          <p:spTgt spid="67"/>
                                        </p:tgtEl>
                                        <p:attrNameLst>
                                          <p:attrName>style.visibility</p:attrName>
                                        </p:attrNameLst>
                                      </p:cBhvr>
                                      <p:to>
                                        <p:strVal val="visible"/>
                                      </p:to>
                                    </p:set>
                                    <p:animEffect transition="in" filter="fade">
                                      <p:cBhvr>
                                        <p:cTn id="13" dur="1500"/>
                                        <p:tgtEl>
                                          <p:spTgt spid="67"/>
                                        </p:tgtEl>
                                      </p:cBhvr>
                                    </p:animEffect>
                                    <p:anim calcmode="lin" valueType="num">
                                      <p:cBhvr>
                                        <p:cTn id="14" dur="1500" fill="hold"/>
                                        <p:tgtEl>
                                          <p:spTgt spid="67"/>
                                        </p:tgtEl>
                                        <p:attrNameLst>
                                          <p:attrName>ppt_x</p:attrName>
                                        </p:attrNameLst>
                                      </p:cBhvr>
                                      <p:tavLst>
                                        <p:tav tm="0">
                                          <p:val>
                                            <p:strVal val="#ppt_x"/>
                                          </p:val>
                                        </p:tav>
                                        <p:tav tm="100000">
                                          <p:val>
                                            <p:strVal val="#ppt_x"/>
                                          </p:val>
                                        </p:tav>
                                      </p:tavLst>
                                    </p:anim>
                                    <p:anim calcmode="lin" valueType="num">
                                      <p:cBhvr>
                                        <p:cTn id="15" dur="1500" fill="hold"/>
                                        <p:tgtEl>
                                          <p:spTgt spid="67"/>
                                        </p:tgtEl>
                                        <p:attrNameLst>
                                          <p:attrName>ppt_y</p:attrName>
                                        </p:attrNameLst>
                                      </p:cBhvr>
                                      <p:tavLst>
                                        <p:tav tm="0">
                                          <p:val>
                                            <p:strVal val="#ppt_y+.1"/>
                                          </p:val>
                                        </p:tav>
                                        <p:tav tm="100000">
                                          <p:val>
                                            <p:strVal val="#ppt_y"/>
                                          </p:val>
                                        </p:tav>
                                      </p:tavLst>
                                    </p:anim>
                                  </p:childTnLst>
                                </p:cTn>
                              </p:par>
                            </p:childTnLst>
                          </p:cTn>
                        </p:par>
                        <p:par>
                          <p:cTn id="16" fill="hold">
                            <p:stCondLst>
                              <p:cond delay="5000"/>
                            </p:stCondLst>
                            <p:childTnLst>
                              <p:par>
                                <p:cTn id="17" presetID="42" presetClass="entr" presetSubtype="0" fill="hold" grpId="0" nodeType="afterEffect">
                                  <p:stCondLst>
                                    <p:cond delay="1000"/>
                                  </p:stCondLst>
                                  <p:childTnLst>
                                    <p:set>
                                      <p:cBhvr>
                                        <p:cTn id="18" dur="1" fill="hold">
                                          <p:stCondLst>
                                            <p:cond delay="0"/>
                                          </p:stCondLst>
                                        </p:cTn>
                                        <p:tgtEl>
                                          <p:spTgt spid="20"/>
                                        </p:tgtEl>
                                        <p:attrNameLst>
                                          <p:attrName>style.visibility</p:attrName>
                                        </p:attrNameLst>
                                      </p:cBhvr>
                                      <p:to>
                                        <p:strVal val="visible"/>
                                      </p:to>
                                    </p:set>
                                    <p:animEffect transition="in" filter="fade">
                                      <p:cBhvr>
                                        <p:cTn id="19" dur="2000"/>
                                        <p:tgtEl>
                                          <p:spTgt spid="20"/>
                                        </p:tgtEl>
                                      </p:cBhvr>
                                    </p:animEffect>
                                    <p:anim calcmode="lin" valueType="num">
                                      <p:cBhvr>
                                        <p:cTn id="20" dur="2000" fill="hold"/>
                                        <p:tgtEl>
                                          <p:spTgt spid="20"/>
                                        </p:tgtEl>
                                        <p:attrNameLst>
                                          <p:attrName>ppt_x</p:attrName>
                                        </p:attrNameLst>
                                      </p:cBhvr>
                                      <p:tavLst>
                                        <p:tav tm="0">
                                          <p:val>
                                            <p:strVal val="#ppt_x"/>
                                          </p:val>
                                        </p:tav>
                                        <p:tav tm="100000">
                                          <p:val>
                                            <p:strVal val="#ppt_x"/>
                                          </p:val>
                                        </p:tav>
                                      </p:tavLst>
                                    </p:anim>
                                    <p:anim calcmode="lin" valueType="num">
                                      <p:cBhvr>
                                        <p:cTn id="21" dur="2000" fill="hold"/>
                                        <p:tgtEl>
                                          <p:spTgt spid="20"/>
                                        </p:tgtEl>
                                        <p:attrNameLst>
                                          <p:attrName>ppt_y</p:attrName>
                                        </p:attrNameLst>
                                      </p:cBhvr>
                                      <p:tavLst>
                                        <p:tav tm="0">
                                          <p:val>
                                            <p:strVal val="#ppt_y+.1"/>
                                          </p:val>
                                        </p:tav>
                                        <p:tav tm="100000">
                                          <p:val>
                                            <p:strVal val="#ppt_y"/>
                                          </p:val>
                                        </p:tav>
                                      </p:tavLst>
                                    </p:anim>
                                  </p:childTnLst>
                                </p:cTn>
                              </p:par>
                            </p:childTnLst>
                          </p:cTn>
                        </p:par>
                        <p:par>
                          <p:cTn id="22" fill="hold">
                            <p:stCondLst>
                              <p:cond delay="8000"/>
                            </p:stCondLst>
                            <p:childTnLst>
                              <p:par>
                                <p:cTn id="23" presetID="10" presetClass="entr" presetSubtype="0" fill="hold" grpId="0" nodeType="afterEffect">
                                  <p:stCondLst>
                                    <p:cond delay="250"/>
                                  </p:stCondLst>
                                  <p:childTnLst>
                                    <p:set>
                                      <p:cBhvr>
                                        <p:cTn id="24" dur="1" fill="hold">
                                          <p:stCondLst>
                                            <p:cond delay="0"/>
                                          </p:stCondLst>
                                        </p:cTn>
                                        <p:tgtEl>
                                          <p:spTgt spid="68"/>
                                        </p:tgtEl>
                                        <p:attrNameLst>
                                          <p:attrName>style.visibility</p:attrName>
                                        </p:attrNameLst>
                                      </p:cBhvr>
                                      <p:to>
                                        <p:strVal val="visible"/>
                                      </p:to>
                                    </p:set>
                                    <p:animEffect transition="in" filter="fade">
                                      <p:cBhvr>
                                        <p:cTn id="25" dur="1500"/>
                                        <p:tgtEl>
                                          <p:spTgt spid="68"/>
                                        </p:tgtEl>
                                      </p:cBhvr>
                                    </p:animEffect>
                                  </p:childTnLst>
                                </p:cTn>
                              </p:par>
                            </p:childTnLst>
                          </p:cTn>
                        </p:par>
                        <p:par>
                          <p:cTn id="26" fill="hold">
                            <p:stCondLst>
                              <p:cond delay="9750"/>
                            </p:stCondLst>
                            <p:childTnLst>
                              <p:par>
                                <p:cTn id="27" presetID="53" presetClass="entr" presetSubtype="16" fill="hold" nodeType="afterEffect">
                                  <p:stCondLst>
                                    <p:cond delay="500"/>
                                  </p:stCondLst>
                                  <p:childTnLst>
                                    <p:set>
                                      <p:cBhvr>
                                        <p:cTn id="28" dur="1" fill="hold">
                                          <p:stCondLst>
                                            <p:cond delay="0"/>
                                          </p:stCondLst>
                                        </p:cTn>
                                        <p:tgtEl>
                                          <p:spTgt spid="2"/>
                                        </p:tgtEl>
                                        <p:attrNameLst>
                                          <p:attrName>style.visibility</p:attrName>
                                        </p:attrNameLst>
                                      </p:cBhvr>
                                      <p:to>
                                        <p:strVal val="visible"/>
                                      </p:to>
                                    </p:set>
                                    <p:anim calcmode="lin" valueType="num">
                                      <p:cBhvr>
                                        <p:cTn id="29" dur="2000" fill="hold"/>
                                        <p:tgtEl>
                                          <p:spTgt spid="2"/>
                                        </p:tgtEl>
                                        <p:attrNameLst>
                                          <p:attrName>ppt_w</p:attrName>
                                        </p:attrNameLst>
                                      </p:cBhvr>
                                      <p:tavLst>
                                        <p:tav tm="0">
                                          <p:val>
                                            <p:fltVal val="0"/>
                                          </p:val>
                                        </p:tav>
                                        <p:tav tm="100000">
                                          <p:val>
                                            <p:strVal val="#ppt_w"/>
                                          </p:val>
                                        </p:tav>
                                      </p:tavLst>
                                    </p:anim>
                                    <p:anim calcmode="lin" valueType="num">
                                      <p:cBhvr>
                                        <p:cTn id="30" dur="2000" fill="hold"/>
                                        <p:tgtEl>
                                          <p:spTgt spid="2"/>
                                        </p:tgtEl>
                                        <p:attrNameLst>
                                          <p:attrName>ppt_h</p:attrName>
                                        </p:attrNameLst>
                                      </p:cBhvr>
                                      <p:tavLst>
                                        <p:tav tm="0">
                                          <p:val>
                                            <p:fltVal val="0"/>
                                          </p:val>
                                        </p:tav>
                                        <p:tav tm="100000">
                                          <p:val>
                                            <p:strVal val="#ppt_h"/>
                                          </p:val>
                                        </p:tav>
                                      </p:tavLst>
                                    </p:anim>
                                    <p:animEffect transition="in" filter="fade">
                                      <p:cBhvr>
                                        <p:cTn id="31" dur="2000"/>
                                        <p:tgtEl>
                                          <p:spTgt spid="2"/>
                                        </p:tgtEl>
                                      </p:cBhvr>
                                    </p:animEffect>
                                  </p:childTnLst>
                                </p:cTn>
                              </p:par>
                            </p:childTnLst>
                          </p:cTn>
                        </p:par>
                        <p:par>
                          <p:cTn id="32" fill="hold">
                            <p:stCondLst>
                              <p:cond delay="12250"/>
                            </p:stCondLst>
                            <p:childTnLst>
                              <p:par>
                                <p:cTn id="33" presetID="10" presetClass="entr" presetSubtype="0" fill="hold" grpId="0" nodeType="afterEffect">
                                  <p:stCondLst>
                                    <p:cond delay="0"/>
                                  </p:stCondLst>
                                  <p:childTnLst>
                                    <p:set>
                                      <p:cBhvr>
                                        <p:cTn id="34" dur="1" fill="hold">
                                          <p:stCondLst>
                                            <p:cond delay="0"/>
                                          </p:stCondLst>
                                        </p:cTn>
                                        <p:tgtEl>
                                          <p:spTgt spid="51"/>
                                        </p:tgtEl>
                                        <p:attrNameLst>
                                          <p:attrName>style.visibility</p:attrName>
                                        </p:attrNameLst>
                                      </p:cBhvr>
                                      <p:to>
                                        <p:strVal val="visible"/>
                                      </p:to>
                                    </p:set>
                                    <p:animEffect transition="in" filter="fade">
                                      <p:cBhvr>
                                        <p:cTn id="35" dur="500"/>
                                        <p:tgtEl>
                                          <p:spTgt spid="51"/>
                                        </p:tgtEl>
                                      </p:cBhvr>
                                    </p:animEffect>
                                  </p:childTnLst>
                                </p:cTn>
                              </p:par>
                              <p:par>
                                <p:cTn id="36" presetID="53" presetClass="entr" presetSubtype="16" fill="hold" nodeType="withEffect">
                                  <p:stCondLst>
                                    <p:cond delay="0"/>
                                  </p:stCondLst>
                                  <p:childTnLst>
                                    <p:set>
                                      <p:cBhvr>
                                        <p:cTn id="37" dur="1" fill="hold">
                                          <p:stCondLst>
                                            <p:cond delay="0"/>
                                          </p:stCondLst>
                                        </p:cTn>
                                        <p:tgtEl>
                                          <p:spTgt spid="50"/>
                                        </p:tgtEl>
                                        <p:attrNameLst>
                                          <p:attrName>style.visibility</p:attrName>
                                        </p:attrNameLst>
                                      </p:cBhvr>
                                      <p:to>
                                        <p:strVal val="visible"/>
                                      </p:to>
                                    </p:set>
                                    <p:anim calcmode="lin" valueType="num">
                                      <p:cBhvr>
                                        <p:cTn id="38" dur="750" fill="hold"/>
                                        <p:tgtEl>
                                          <p:spTgt spid="50"/>
                                        </p:tgtEl>
                                        <p:attrNameLst>
                                          <p:attrName>ppt_w</p:attrName>
                                        </p:attrNameLst>
                                      </p:cBhvr>
                                      <p:tavLst>
                                        <p:tav tm="0">
                                          <p:val>
                                            <p:fltVal val="0"/>
                                          </p:val>
                                        </p:tav>
                                        <p:tav tm="100000">
                                          <p:val>
                                            <p:strVal val="#ppt_w"/>
                                          </p:val>
                                        </p:tav>
                                      </p:tavLst>
                                    </p:anim>
                                    <p:anim calcmode="lin" valueType="num">
                                      <p:cBhvr>
                                        <p:cTn id="39" dur="750" fill="hold"/>
                                        <p:tgtEl>
                                          <p:spTgt spid="50"/>
                                        </p:tgtEl>
                                        <p:attrNameLst>
                                          <p:attrName>ppt_h</p:attrName>
                                        </p:attrNameLst>
                                      </p:cBhvr>
                                      <p:tavLst>
                                        <p:tav tm="0">
                                          <p:val>
                                            <p:fltVal val="0"/>
                                          </p:val>
                                        </p:tav>
                                        <p:tav tm="100000">
                                          <p:val>
                                            <p:strVal val="#ppt_h"/>
                                          </p:val>
                                        </p:tav>
                                      </p:tavLst>
                                    </p:anim>
                                    <p:animEffect transition="in" filter="fade">
                                      <p:cBhvr>
                                        <p:cTn id="40" dur="750"/>
                                        <p:tgtEl>
                                          <p:spTgt spid="50"/>
                                        </p:tgtEl>
                                      </p:cBhvr>
                                    </p:animEffect>
                                  </p:childTnLst>
                                </p:cTn>
                              </p:par>
                            </p:childTnLst>
                          </p:cTn>
                        </p:par>
                        <p:par>
                          <p:cTn id="41" fill="hold">
                            <p:stCondLst>
                              <p:cond delay="13000"/>
                            </p:stCondLst>
                            <p:childTnLst>
                              <p:par>
                                <p:cTn id="42" presetID="10" presetClass="entr" presetSubtype="0" fill="hold" grpId="0" nodeType="afterEffect">
                                  <p:stCondLst>
                                    <p:cond delay="250"/>
                                  </p:stCondLst>
                                  <p:childTnLst>
                                    <p:set>
                                      <p:cBhvr>
                                        <p:cTn id="43" dur="1" fill="hold">
                                          <p:stCondLst>
                                            <p:cond delay="0"/>
                                          </p:stCondLst>
                                        </p:cTn>
                                        <p:tgtEl>
                                          <p:spTgt spid="54"/>
                                        </p:tgtEl>
                                        <p:attrNameLst>
                                          <p:attrName>style.visibility</p:attrName>
                                        </p:attrNameLst>
                                      </p:cBhvr>
                                      <p:to>
                                        <p:strVal val="visible"/>
                                      </p:to>
                                    </p:set>
                                    <p:animEffect transition="in" filter="fade">
                                      <p:cBhvr>
                                        <p:cTn id="44" dur="500"/>
                                        <p:tgtEl>
                                          <p:spTgt spid="54"/>
                                        </p:tgtEl>
                                      </p:cBhvr>
                                    </p:animEffect>
                                  </p:childTnLst>
                                </p:cTn>
                              </p:par>
                              <p:par>
                                <p:cTn id="45" presetID="53" presetClass="entr" presetSubtype="16" fill="hold" nodeType="withEffect">
                                  <p:stCondLst>
                                    <p:cond delay="0"/>
                                  </p:stCondLst>
                                  <p:childTnLst>
                                    <p:set>
                                      <p:cBhvr>
                                        <p:cTn id="46" dur="1" fill="hold">
                                          <p:stCondLst>
                                            <p:cond delay="0"/>
                                          </p:stCondLst>
                                        </p:cTn>
                                        <p:tgtEl>
                                          <p:spTgt spid="35"/>
                                        </p:tgtEl>
                                        <p:attrNameLst>
                                          <p:attrName>style.visibility</p:attrName>
                                        </p:attrNameLst>
                                      </p:cBhvr>
                                      <p:to>
                                        <p:strVal val="visible"/>
                                      </p:to>
                                    </p:set>
                                    <p:anim calcmode="lin" valueType="num">
                                      <p:cBhvr>
                                        <p:cTn id="47" dur="750" fill="hold"/>
                                        <p:tgtEl>
                                          <p:spTgt spid="35"/>
                                        </p:tgtEl>
                                        <p:attrNameLst>
                                          <p:attrName>ppt_w</p:attrName>
                                        </p:attrNameLst>
                                      </p:cBhvr>
                                      <p:tavLst>
                                        <p:tav tm="0">
                                          <p:val>
                                            <p:fltVal val="0"/>
                                          </p:val>
                                        </p:tav>
                                        <p:tav tm="100000">
                                          <p:val>
                                            <p:strVal val="#ppt_w"/>
                                          </p:val>
                                        </p:tav>
                                      </p:tavLst>
                                    </p:anim>
                                    <p:anim calcmode="lin" valueType="num">
                                      <p:cBhvr>
                                        <p:cTn id="48" dur="750" fill="hold"/>
                                        <p:tgtEl>
                                          <p:spTgt spid="35"/>
                                        </p:tgtEl>
                                        <p:attrNameLst>
                                          <p:attrName>ppt_h</p:attrName>
                                        </p:attrNameLst>
                                      </p:cBhvr>
                                      <p:tavLst>
                                        <p:tav tm="0">
                                          <p:val>
                                            <p:fltVal val="0"/>
                                          </p:val>
                                        </p:tav>
                                        <p:tav tm="100000">
                                          <p:val>
                                            <p:strVal val="#ppt_h"/>
                                          </p:val>
                                        </p:tav>
                                      </p:tavLst>
                                    </p:anim>
                                    <p:animEffect transition="in" filter="fade">
                                      <p:cBhvr>
                                        <p:cTn id="49" dur="750"/>
                                        <p:tgtEl>
                                          <p:spTgt spid="35"/>
                                        </p:tgtEl>
                                      </p:cBhvr>
                                    </p:animEffect>
                                  </p:childTnLst>
                                </p:cTn>
                              </p:par>
                            </p:childTnLst>
                          </p:cTn>
                        </p:par>
                        <p:par>
                          <p:cTn id="50" fill="hold">
                            <p:stCondLst>
                              <p:cond delay="13750"/>
                            </p:stCondLst>
                            <p:childTnLst>
                              <p:par>
                                <p:cTn id="51" presetID="10" presetClass="entr" presetSubtype="0" fill="hold" grpId="0" nodeType="afterEffect">
                                  <p:stCondLst>
                                    <p:cond delay="250"/>
                                  </p:stCondLst>
                                  <p:childTnLst>
                                    <p:set>
                                      <p:cBhvr>
                                        <p:cTn id="52" dur="1" fill="hold">
                                          <p:stCondLst>
                                            <p:cond delay="0"/>
                                          </p:stCondLst>
                                        </p:cTn>
                                        <p:tgtEl>
                                          <p:spTgt spid="52"/>
                                        </p:tgtEl>
                                        <p:attrNameLst>
                                          <p:attrName>style.visibility</p:attrName>
                                        </p:attrNameLst>
                                      </p:cBhvr>
                                      <p:to>
                                        <p:strVal val="visible"/>
                                      </p:to>
                                    </p:set>
                                    <p:animEffect transition="in" filter="fade">
                                      <p:cBhvr>
                                        <p:cTn id="53" dur="500"/>
                                        <p:tgtEl>
                                          <p:spTgt spid="52"/>
                                        </p:tgtEl>
                                      </p:cBhvr>
                                    </p:animEffect>
                                  </p:childTnLst>
                                </p:cTn>
                              </p:par>
                              <p:par>
                                <p:cTn id="54" presetID="53" presetClass="entr" presetSubtype="16" fill="hold" nodeType="withEffect">
                                  <p:stCondLst>
                                    <p:cond delay="0"/>
                                  </p:stCondLst>
                                  <p:childTnLst>
                                    <p:set>
                                      <p:cBhvr>
                                        <p:cTn id="55" dur="1" fill="hold">
                                          <p:stCondLst>
                                            <p:cond delay="0"/>
                                          </p:stCondLst>
                                        </p:cTn>
                                        <p:tgtEl>
                                          <p:spTgt spid="39"/>
                                        </p:tgtEl>
                                        <p:attrNameLst>
                                          <p:attrName>style.visibility</p:attrName>
                                        </p:attrNameLst>
                                      </p:cBhvr>
                                      <p:to>
                                        <p:strVal val="visible"/>
                                      </p:to>
                                    </p:set>
                                    <p:anim calcmode="lin" valueType="num">
                                      <p:cBhvr>
                                        <p:cTn id="56" dur="750" fill="hold"/>
                                        <p:tgtEl>
                                          <p:spTgt spid="39"/>
                                        </p:tgtEl>
                                        <p:attrNameLst>
                                          <p:attrName>ppt_w</p:attrName>
                                        </p:attrNameLst>
                                      </p:cBhvr>
                                      <p:tavLst>
                                        <p:tav tm="0">
                                          <p:val>
                                            <p:fltVal val="0"/>
                                          </p:val>
                                        </p:tav>
                                        <p:tav tm="100000">
                                          <p:val>
                                            <p:strVal val="#ppt_w"/>
                                          </p:val>
                                        </p:tav>
                                      </p:tavLst>
                                    </p:anim>
                                    <p:anim calcmode="lin" valueType="num">
                                      <p:cBhvr>
                                        <p:cTn id="57" dur="750" fill="hold"/>
                                        <p:tgtEl>
                                          <p:spTgt spid="39"/>
                                        </p:tgtEl>
                                        <p:attrNameLst>
                                          <p:attrName>ppt_h</p:attrName>
                                        </p:attrNameLst>
                                      </p:cBhvr>
                                      <p:tavLst>
                                        <p:tav tm="0">
                                          <p:val>
                                            <p:fltVal val="0"/>
                                          </p:val>
                                        </p:tav>
                                        <p:tav tm="100000">
                                          <p:val>
                                            <p:strVal val="#ppt_h"/>
                                          </p:val>
                                        </p:tav>
                                      </p:tavLst>
                                    </p:anim>
                                    <p:animEffect transition="in" filter="fade">
                                      <p:cBhvr>
                                        <p:cTn id="58" dur="750"/>
                                        <p:tgtEl>
                                          <p:spTgt spid="39"/>
                                        </p:tgtEl>
                                      </p:cBhvr>
                                    </p:animEffect>
                                  </p:childTnLst>
                                </p:cTn>
                              </p:par>
                            </p:childTnLst>
                          </p:cTn>
                        </p:par>
                        <p:par>
                          <p:cTn id="59" fill="hold">
                            <p:stCondLst>
                              <p:cond delay="14500"/>
                            </p:stCondLst>
                            <p:childTnLst>
                              <p:par>
                                <p:cTn id="60" presetID="10" presetClass="entr" presetSubtype="0" fill="hold" grpId="0" nodeType="afterEffect">
                                  <p:stCondLst>
                                    <p:cond delay="250"/>
                                  </p:stCondLst>
                                  <p:childTnLst>
                                    <p:set>
                                      <p:cBhvr>
                                        <p:cTn id="61" dur="1" fill="hold">
                                          <p:stCondLst>
                                            <p:cond delay="0"/>
                                          </p:stCondLst>
                                        </p:cTn>
                                        <p:tgtEl>
                                          <p:spTgt spid="60"/>
                                        </p:tgtEl>
                                        <p:attrNameLst>
                                          <p:attrName>style.visibility</p:attrName>
                                        </p:attrNameLst>
                                      </p:cBhvr>
                                      <p:to>
                                        <p:strVal val="visible"/>
                                      </p:to>
                                    </p:set>
                                    <p:animEffect transition="in" filter="fade">
                                      <p:cBhvr>
                                        <p:cTn id="62" dur="500"/>
                                        <p:tgtEl>
                                          <p:spTgt spid="60"/>
                                        </p:tgtEl>
                                      </p:cBhvr>
                                    </p:animEffect>
                                  </p:childTnLst>
                                </p:cTn>
                              </p:par>
                              <p:par>
                                <p:cTn id="63" presetID="53" presetClass="entr" presetSubtype="16" fill="hold" nodeType="withEffect">
                                  <p:stCondLst>
                                    <p:cond delay="0"/>
                                  </p:stCondLst>
                                  <p:childTnLst>
                                    <p:set>
                                      <p:cBhvr>
                                        <p:cTn id="64" dur="1" fill="hold">
                                          <p:stCondLst>
                                            <p:cond delay="0"/>
                                          </p:stCondLst>
                                        </p:cTn>
                                        <p:tgtEl>
                                          <p:spTgt spid="34"/>
                                        </p:tgtEl>
                                        <p:attrNameLst>
                                          <p:attrName>style.visibility</p:attrName>
                                        </p:attrNameLst>
                                      </p:cBhvr>
                                      <p:to>
                                        <p:strVal val="visible"/>
                                      </p:to>
                                    </p:set>
                                    <p:anim calcmode="lin" valueType="num">
                                      <p:cBhvr>
                                        <p:cTn id="65" dur="750" fill="hold"/>
                                        <p:tgtEl>
                                          <p:spTgt spid="34"/>
                                        </p:tgtEl>
                                        <p:attrNameLst>
                                          <p:attrName>ppt_w</p:attrName>
                                        </p:attrNameLst>
                                      </p:cBhvr>
                                      <p:tavLst>
                                        <p:tav tm="0">
                                          <p:val>
                                            <p:fltVal val="0"/>
                                          </p:val>
                                        </p:tav>
                                        <p:tav tm="100000">
                                          <p:val>
                                            <p:strVal val="#ppt_w"/>
                                          </p:val>
                                        </p:tav>
                                      </p:tavLst>
                                    </p:anim>
                                    <p:anim calcmode="lin" valueType="num">
                                      <p:cBhvr>
                                        <p:cTn id="66" dur="750" fill="hold"/>
                                        <p:tgtEl>
                                          <p:spTgt spid="34"/>
                                        </p:tgtEl>
                                        <p:attrNameLst>
                                          <p:attrName>ppt_h</p:attrName>
                                        </p:attrNameLst>
                                      </p:cBhvr>
                                      <p:tavLst>
                                        <p:tav tm="0">
                                          <p:val>
                                            <p:fltVal val="0"/>
                                          </p:val>
                                        </p:tav>
                                        <p:tav tm="100000">
                                          <p:val>
                                            <p:strVal val="#ppt_h"/>
                                          </p:val>
                                        </p:tav>
                                      </p:tavLst>
                                    </p:anim>
                                    <p:animEffect transition="in" filter="fade">
                                      <p:cBhvr>
                                        <p:cTn id="67" dur="750"/>
                                        <p:tgtEl>
                                          <p:spTgt spid="34"/>
                                        </p:tgtEl>
                                      </p:cBhvr>
                                    </p:animEffect>
                                  </p:childTnLst>
                                </p:cTn>
                              </p:par>
                            </p:childTnLst>
                          </p:cTn>
                        </p:par>
                        <p:par>
                          <p:cTn id="68" fill="hold">
                            <p:stCondLst>
                              <p:cond delay="15250"/>
                            </p:stCondLst>
                            <p:childTnLst>
                              <p:par>
                                <p:cTn id="69" presetID="10" presetClass="entr" presetSubtype="0" fill="hold" grpId="0" nodeType="afterEffect">
                                  <p:stCondLst>
                                    <p:cond delay="250"/>
                                  </p:stCondLst>
                                  <p:childTnLst>
                                    <p:set>
                                      <p:cBhvr>
                                        <p:cTn id="70" dur="1" fill="hold">
                                          <p:stCondLst>
                                            <p:cond delay="0"/>
                                          </p:stCondLst>
                                        </p:cTn>
                                        <p:tgtEl>
                                          <p:spTgt spid="55"/>
                                        </p:tgtEl>
                                        <p:attrNameLst>
                                          <p:attrName>style.visibility</p:attrName>
                                        </p:attrNameLst>
                                      </p:cBhvr>
                                      <p:to>
                                        <p:strVal val="visible"/>
                                      </p:to>
                                    </p:set>
                                    <p:animEffect transition="in" filter="fade">
                                      <p:cBhvr>
                                        <p:cTn id="71" dur="500"/>
                                        <p:tgtEl>
                                          <p:spTgt spid="55"/>
                                        </p:tgtEl>
                                      </p:cBhvr>
                                    </p:animEffect>
                                  </p:childTnLst>
                                </p:cTn>
                              </p:par>
                              <p:par>
                                <p:cTn id="72" presetID="53" presetClass="entr" presetSubtype="16" fill="hold" nodeType="withEffect">
                                  <p:stCondLst>
                                    <p:cond delay="0"/>
                                  </p:stCondLst>
                                  <p:childTnLst>
                                    <p:set>
                                      <p:cBhvr>
                                        <p:cTn id="73" dur="1" fill="hold">
                                          <p:stCondLst>
                                            <p:cond delay="0"/>
                                          </p:stCondLst>
                                        </p:cTn>
                                        <p:tgtEl>
                                          <p:spTgt spid="47"/>
                                        </p:tgtEl>
                                        <p:attrNameLst>
                                          <p:attrName>style.visibility</p:attrName>
                                        </p:attrNameLst>
                                      </p:cBhvr>
                                      <p:to>
                                        <p:strVal val="visible"/>
                                      </p:to>
                                    </p:set>
                                    <p:anim calcmode="lin" valueType="num">
                                      <p:cBhvr>
                                        <p:cTn id="74" dur="750" fill="hold"/>
                                        <p:tgtEl>
                                          <p:spTgt spid="47"/>
                                        </p:tgtEl>
                                        <p:attrNameLst>
                                          <p:attrName>ppt_w</p:attrName>
                                        </p:attrNameLst>
                                      </p:cBhvr>
                                      <p:tavLst>
                                        <p:tav tm="0">
                                          <p:val>
                                            <p:fltVal val="0"/>
                                          </p:val>
                                        </p:tav>
                                        <p:tav tm="100000">
                                          <p:val>
                                            <p:strVal val="#ppt_w"/>
                                          </p:val>
                                        </p:tav>
                                      </p:tavLst>
                                    </p:anim>
                                    <p:anim calcmode="lin" valueType="num">
                                      <p:cBhvr>
                                        <p:cTn id="75" dur="750" fill="hold"/>
                                        <p:tgtEl>
                                          <p:spTgt spid="47"/>
                                        </p:tgtEl>
                                        <p:attrNameLst>
                                          <p:attrName>ppt_h</p:attrName>
                                        </p:attrNameLst>
                                      </p:cBhvr>
                                      <p:tavLst>
                                        <p:tav tm="0">
                                          <p:val>
                                            <p:fltVal val="0"/>
                                          </p:val>
                                        </p:tav>
                                        <p:tav tm="100000">
                                          <p:val>
                                            <p:strVal val="#ppt_h"/>
                                          </p:val>
                                        </p:tav>
                                      </p:tavLst>
                                    </p:anim>
                                    <p:animEffect transition="in" filter="fade">
                                      <p:cBhvr>
                                        <p:cTn id="76" dur="750"/>
                                        <p:tgtEl>
                                          <p:spTgt spid="47"/>
                                        </p:tgtEl>
                                      </p:cBhvr>
                                    </p:animEffect>
                                  </p:childTnLst>
                                </p:cTn>
                              </p:par>
                            </p:childTnLst>
                          </p:cTn>
                        </p:par>
                        <p:par>
                          <p:cTn id="77" fill="hold">
                            <p:stCondLst>
                              <p:cond delay="16000"/>
                            </p:stCondLst>
                            <p:childTnLst>
                              <p:par>
                                <p:cTn id="78" presetID="10" presetClass="entr" presetSubtype="0" fill="hold" grpId="0" nodeType="afterEffect">
                                  <p:stCondLst>
                                    <p:cond delay="250"/>
                                  </p:stCondLst>
                                  <p:childTnLst>
                                    <p:set>
                                      <p:cBhvr>
                                        <p:cTn id="79" dur="1" fill="hold">
                                          <p:stCondLst>
                                            <p:cond delay="0"/>
                                          </p:stCondLst>
                                        </p:cTn>
                                        <p:tgtEl>
                                          <p:spTgt spid="57"/>
                                        </p:tgtEl>
                                        <p:attrNameLst>
                                          <p:attrName>style.visibility</p:attrName>
                                        </p:attrNameLst>
                                      </p:cBhvr>
                                      <p:to>
                                        <p:strVal val="visible"/>
                                      </p:to>
                                    </p:set>
                                    <p:animEffect transition="in" filter="fade">
                                      <p:cBhvr>
                                        <p:cTn id="80" dur="500"/>
                                        <p:tgtEl>
                                          <p:spTgt spid="57"/>
                                        </p:tgtEl>
                                      </p:cBhvr>
                                    </p:animEffect>
                                  </p:childTnLst>
                                </p:cTn>
                              </p:par>
                              <p:par>
                                <p:cTn id="81" presetID="53" presetClass="entr" presetSubtype="16" fill="hold" nodeType="withEffect">
                                  <p:stCondLst>
                                    <p:cond delay="0"/>
                                  </p:stCondLst>
                                  <p:childTnLst>
                                    <p:set>
                                      <p:cBhvr>
                                        <p:cTn id="82" dur="1" fill="hold">
                                          <p:stCondLst>
                                            <p:cond delay="0"/>
                                          </p:stCondLst>
                                        </p:cTn>
                                        <p:tgtEl>
                                          <p:spTgt spid="45"/>
                                        </p:tgtEl>
                                        <p:attrNameLst>
                                          <p:attrName>style.visibility</p:attrName>
                                        </p:attrNameLst>
                                      </p:cBhvr>
                                      <p:to>
                                        <p:strVal val="visible"/>
                                      </p:to>
                                    </p:set>
                                    <p:anim calcmode="lin" valueType="num">
                                      <p:cBhvr>
                                        <p:cTn id="83" dur="750" fill="hold"/>
                                        <p:tgtEl>
                                          <p:spTgt spid="45"/>
                                        </p:tgtEl>
                                        <p:attrNameLst>
                                          <p:attrName>ppt_w</p:attrName>
                                        </p:attrNameLst>
                                      </p:cBhvr>
                                      <p:tavLst>
                                        <p:tav tm="0">
                                          <p:val>
                                            <p:fltVal val="0"/>
                                          </p:val>
                                        </p:tav>
                                        <p:tav tm="100000">
                                          <p:val>
                                            <p:strVal val="#ppt_w"/>
                                          </p:val>
                                        </p:tav>
                                      </p:tavLst>
                                    </p:anim>
                                    <p:anim calcmode="lin" valueType="num">
                                      <p:cBhvr>
                                        <p:cTn id="84" dur="750" fill="hold"/>
                                        <p:tgtEl>
                                          <p:spTgt spid="45"/>
                                        </p:tgtEl>
                                        <p:attrNameLst>
                                          <p:attrName>ppt_h</p:attrName>
                                        </p:attrNameLst>
                                      </p:cBhvr>
                                      <p:tavLst>
                                        <p:tav tm="0">
                                          <p:val>
                                            <p:fltVal val="0"/>
                                          </p:val>
                                        </p:tav>
                                        <p:tav tm="100000">
                                          <p:val>
                                            <p:strVal val="#ppt_h"/>
                                          </p:val>
                                        </p:tav>
                                      </p:tavLst>
                                    </p:anim>
                                    <p:animEffect transition="in" filter="fade">
                                      <p:cBhvr>
                                        <p:cTn id="85" dur="750"/>
                                        <p:tgtEl>
                                          <p:spTgt spid="45"/>
                                        </p:tgtEl>
                                      </p:cBhvr>
                                    </p:animEffect>
                                  </p:childTnLst>
                                </p:cTn>
                              </p:par>
                            </p:childTnLst>
                          </p:cTn>
                        </p:par>
                        <p:par>
                          <p:cTn id="86" fill="hold">
                            <p:stCondLst>
                              <p:cond delay="16750"/>
                            </p:stCondLst>
                            <p:childTnLst>
                              <p:par>
                                <p:cTn id="87" presetID="10" presetClass="entr" presetSubtype="0" fill="hold" grpId="0" nodeType="afterEffect">
                                  <p:stCondLst>
                                    <p:cond delay="250"/>
                                  </p:stCondLst>
                                  <p:childTnLst>
                                    <p:set>
                                      <p:cBhvr>
                                        <p:cTn id="88" dur="1" fill="hold">
                                          <p:stCondLst>
                                            <p:cond delay="0"/>
                                          </p:stCondLst>
                                        </p:cTn>
                                        <p:tgtEl>
                                          <p:spTgt spid="62"/>
                                        </p:tgtEl>
                                        <p:attrNameLst>
                                          <p:attrName>style.visibility</p:attrName>
                                        </p:attrNameLst>
                                      </p:cBhvr>
                                      <p:to>
                                        <p:strVal val="visible"/>
                                      </p:to>
                                    </p:set>
                                    <p:animEffect transition="in" filter="fade">
                                      <p:cBhvr>
                                        <p:cTn id="89" dur="500"/>
                                        <p:tgtEl>
                                          <p:spTgt spid="62"/>
                                        </p:tgtEl>
                                      </p:cBhvr>
                                    </p:animEffect>
                                  </p:childTnLst>
                                </p:cTn>
                              </p:par>
                              <p:par>
                                <p:cTn id="90" presetID="53" presetClass="entr" presetSubtype="16" fill="hold" nodeType="withEffect">
                                  <p:stCondLst>
                                    <p:cond delay="0"/>
                                  </p:stCondLst>
                                  <p:childTnLst>
                                    <p:set>
                                      <p:cBhvr>
                                        <p:cTn id="91" dur="1" fill="hold">
                                          <p:stCondLst>
                                            <p:cond delay="0"/>
                                          </p:stCondLst>
                                        </p:cTn>
                                        <p:tgtEl>
                                          <p:spTgt spid="42"/>
                                        </p:tgtEl>
                                        <p:attrNameLst>
                                          <p:attrName>style.visibility</p:attrName>
                                        </p:attrNameLst>
                                      </p:cBhvr>
                                      <p:to>
                                        <p:strVal val="visible"/>
                                      </p:to>
                                    </p:set>
                                    <p:anim calcmode="lin" valueType="num">
                                      <p:cBhvr>
                                        <p:cTn id="92" dur="750" fill="hold"/>
                                        <p:tgtEl>
                                          <p:spTgt spid="42"/>
                                        </p:tgtEl>
                                        <p:attrNameLst>
                                          <p:attrName>ppt_w</p:attrName>
                                        </p:attrNameLst>
                                      </p:cBhvr>
                                      <p:tavLst>
                                        <p:tav tm="0">
                                          <p:val>
                                            <p:fltVal val="0"/>
                                          </p:val>
                                        </p:tav>
                                        <p:tav tm="100000">
                                          <p:val>
                                            <p:strVal val="#ppt_w"/>
                                          </p:val>
                                        </p:tav>
                                      </p:tavLst>
                                    </p:anim>
                                    <p:anim calcmode="lin" valueType="num">
                                      <p:cBhvr>
                                        <p:cTn id="93" dur="750" fill="hold"/>
                                        <p:tgtEl>
                                          <p:spTgt spid="42"/>
                                        </p:tgtEl>
                                        <p:attrNameLst>
                                          <p:attrName>ppt_h</p:attrName>
                                        </p:attrNameLst>
                                      </p:cBhvr>
                                      <p:tavLst>
                                        <p:tav tm="0">
                                          <p:val>
                                            <p:fltVal val="0"/>
                                          </p:val>
                                        </p:tav>
                                        <p:tav tm="100000">
                                          <p:val>
                                            <p:strVal val="#ppt_h"/>
                                          </p:val>
                                        </p:tav>
                                      </p:tavLst>
                                    </p:anim>
                                    <p:animEffect transition="in" filter="fade">
                                      <p:cBhvr>
                                        <p:cTn id="94" dur="750"/>
                                        <p:tgtEl>
                                          <p:spTgt spid="42"/>
                                        </p:tgtEl>
                                      </p:cBhvr>
                                    </p:animEffect>
                                  </p:childTnLst>
                                </p:cTn>
                              </p:par>
                            </p:childTnLst>
                          </p:cTn>
                        </p:par>
                        <p:par>
                          <p:cTn id="95" fill="hold">
                            <p:stCondLst>
                              <p:cond delay="17500"/>
                            </p:stCondLst>
                            <p:childTnLst>
                              <p:par>
                                <p:cTn id="96" presetID="10" presetClass="entr" presetSubtype="0" fill="hold" grpId="0" nodeType="afterEffect">
                                  <p:stCondLst>
                                    <p:cond delay="250"/>
                                  </p:stCondLst>
                                  <p:childTnLst>
                                    <p:set>
                                      <p:cBhvr>
                                        <p:cTn id="97" dur="1" fill="hold">
                                          <p:stCondLst>
                                            <p:cond delay="0"/>
                                          </p:stCondLst>
                                        </p:cTn>
                                        <p:tgtEl>
                                          <p:spTgt spid="53"/>
                                        </p:tgtEl>
                                        <p:attrNameLst>
                                          <p:attrName>style.visibility</p:attrName>
                                        </p:attrNameLst>
                                      </p:cBhvr>
                                      <p:to>
                                        <p:strVal val="visible"/>
                                      </p:to>
                                    </p:set>
                                    <p:animEffect transition="in" filter="fade">
                                      <p:cBhvr>
                                        <p:cTn id="98" dur="500"/>
                                        <p:tgtEl>
                                          <p:spTgt spid="53"/>
                                        </p:tgtEl>
                                      </p:cBhvr>
                                    </p:animEffect>
                                  </p:childTnLst>
                                </p:cTn>
                              </p:par>
                              <p:par>
                                <p:cTn id="99" presetID="53" presetClass="entr" presetSubtype="16" fill="hold" nodeType="withEffect">
                                  <p:stCondLst>
                                    <p:cond delay="0"/>
                                  </p:stCondLst>
                                  <p:childTnLst>
                                    <p:set>
                                      <p:cBhvr>
                                        <p:cTn id="100" dur="1" fill="hold">
                                          <p:stCondLst>
                                            <p:cond delay="0"/>
                                          </p:stCondLst>
                                        </p:cTn>
                                        <p:tgtEl>
                                          <p:spTgt spid="40"/>
                                        </p:tgtEl>
                                        <p:attrNameLst>
                                          <p:attrName>style.visibility</p:attrName>
                                        </p:attrNameLst>
                                      </p:cBhvr>
                                      <p:to>
                                        <p:strVal val="visible"/>
                                      </p:to>
                                    </p:set>
                                    <p:anim calcmode="lin" valueType="num">
                                      <p:cBhvr>
                                        <p:cTn id="101" dur="750" fill="hold"/>
                                        <p:tgtEl>
                                          <p:spTgt spid="40"/>
                                        </p:tgtEl>
                                        <p:attrNameLst>
                                          <p:attrName>ppt_w</p:attrName>
                                        </p:attrNameLst>
                                      </p:cBhvr>
                                      <p:tavLst>
                                        <p:tav tm="0">
                                          <p:val>
                                            <p:fltVal val="0"/>
                                          </p:val>
                                        </p:tav>
                                        <p:tav tm="100000">
                                          <p:val>
                                            <p:strVal val="#ppt_w"/>
                                          </p:val>
                                        </p:tav>
                                      </p:tavLst>
                                    </p:anim>
                                    <p:anim calcmode="lin" valueType="num">
                                      <p:cBhvr>
                                        <p:cTn id="102" dur="750" fill="hold"/>
                                        <p:tgtEl>
                                          <p:spTgt spid="40"/>
                                        </p:tgtEl>
                                        <p:attrNameLst>
                                          <p:attrName>ppt_h</p:attrName>
                                        </p:attrNameLst>
                                      </p:cBhvr>
                                      <p:tavLst>
                                        <p:tav tm="0">
                                          <p:val>
                                            <p:fltVal val="0"/>
                                          </p:val>
                                        </p:tav>
                                        <p:tav tm="100000">
                                          <p:val>
                                            <p:strVal val="#ppt_h"/>
                                          </p:val>
                                        </p:tav>
                                      </p:tavLst>
                                    </p:anim>
                                    <p:animEffect transition="in" filter="fade">
                                      <p:cBhvr>
                                        <p:cTn id="103" dur="750"/>
                                        <p:tgtEl>
                                          <p:spTgt spid="40"/>
                                        </p:tgtEl>
                                      </p:cBhvr>
                                    </p:animEffect>
                                  </p:childTnLst>
                                </p:cTn>
                              </p:par>
                            </p:childTnLst>
                          </p:cTn>
                        </p:par>
                        <p:par>
                          <p:cTn id="104" fill="hold">
                            <p:stCondLst>
                              <p:cond delay="18250"/>
                            </p:stCondLst>
                            <p:childTnLst>
                              <p:par>
                                <p:cTn id="105" presetID="10" presetClass="entr" presetSubtype="0" fill="hold" grpId="0" nodeType="afterEffect">
                                  <p:stCondLst>
                                    <p:cond delay="250"/>
                                  </p:stCondLst>
                                  <p:childTnLst>
                                    <p:set>
                                      <p:cBhvr>
                                        <p:cTn id="106" dur="1" fill="hold">
                                          <p:stCondLst>
                                            <p:cond delay="0"/>
                                          </p:stCondLst>
                                        </p:cTn>
                                        <p:tgtEl>
                                          <p:spTgt spid="61"/>
                                        </p:tgtEl>
                                        <p:attrNameLst>
                                          <p:attrName>style.visibility</p:attrName>
                                        </p:attrNameLst>
                                      </p:cBhvr>
                                      <p:to>
                                        <p:strVal val="visible"/>
                                      </p:to>
                                    </p:set>
                                    <p:animEffect transition="in" filter="fade">
                                      <p:cBhvr>
                                        <p:cTn id="107" dur="500"/>
                                        <p:tgtEl>
                                          <p:spTgt spid="61"/>
                                        </p:tgtEl>
                                      </p:cBhvr>
                                    </p:animEffect>
                                  </p:childTnLst>
                                </p:cTn>
                              </p:par>
                              <p:par>
                                <p:cTn id="108" presetID="53" presetClass="entr" presetSubtype="16" fill="hold" nodeType="withEffect">
                                  <p:stCondLst>
                                    <p:cond delay="0"/>
                                  </p:stCondLst>
                                  <p:childTnLst>
                                    <p:set>
                                      <p:cBhvr>
                                        <p:cTn id="109" dur="1" fill="hold">
                                          <p:stCondLst>
                                            <p:cond delay="0"/>
                                          </p:stCondLst>
                                        </p:cTn>
                                        <p:tgtEl>
                                          <p:spTgt spid="38"/>
                                        </p:tgtEl>
                                        <p:attrNameLst>
                                          <p:attrName>style.visibility</p:attrName>
                                        </p:attrNameLst>
                                      </p:cBhvr>
                                      <p:to>
                                        <p:strVal val="visible"/>
                                      </p:to>
                                    </p:set>
                                    <p:anim calcmode="lin" valueType="num">
                                      <p:cBhvr>
                                        <p:cTn id="110" dur="750" fill="hold"/>
                                        <p:tgtEl>
                                          <p:spTgt spid="38"/>
                                        </p:tgtEl>
                                        <p:attrNameLst>
                                          <p:attrName>ppt_w</p:attrName>
                                        </p:attrNameLst>
                                      </p:cBhvr>
                                      <p:tavLst>
                                        <p:tav tm="0">
                                          <p:val>
                                            <p:fltVal val="0"/>
                                          </p:val>
                                        </p:tav>
                                        <p:tav tm="100000">
                                          <p:val>
                                            <p:strVal val="#ppt_w"/>
                                          </p:val>
                                        </p:tav>
                                      </p:tavLst>
                                    </p:anim>
                                    <p:anim calcmode="lin" valueType="num">
                                      <p:cBhvr>
                                        <p:cTn id="111" dur="750" fill="hold"/>
                                        <p:tgtEl>
                                          <p:spTgt spid="38"/>
                                        </p:tgtEl>
                                        <p:attrNameLst>
                                          <p:attrName>ppt_h</p:attrName>
                                        </p:attrNameLst>
                                      </p:cBhvr>
                                      <p:tavLst>
                                        <p:tav tm="0">
                                          <p:val>
                                            <p:fltVal val="0"/>
                                          </p:val>
                                        </p:tav>
                                        <p:tav tm="100000">
                                          <p:val>
                                            <p:strVal val="#ppt_h"/>
                                          </p:val>
                                        </p:tav>
                                      </p:tavLst>
                                    </p:anim>
                                    <p:animEffect transition="in" filter="fade">
                                      <p:cBhvr>
                                        <p:cTn id="112" dur="750"/>
                                        <p:tgtEl>
                                          <p:spTgt spid="38"/>
                                        </p:tgtEl>
                                      </p:cBhvr>
                                    </p:animEffect>
                                  </p:childTnLst>
                                </p:cTn>
                              </p:par>
                            </p:childTnLst>
                          </p:cTn>
                        </p:par>
                        <p:par>
                          <p:cTn id="113" fill="hold">
                            <p:stCondLst>
                              <p:cond delay="19000"/>
                            </p:stCondLst>
                            <p:childTnLst>
                              <p:par>
                                <p:cTn id="114" presetID="10" presetClass="entr" presetSubtype="0" fill="hold" grpId="0" nodeType="afterEffect">
                                  <p:stCondLst>
                                    <p:cond delay="250"/>
                                  </p:stCondLst>
                                  <p:childTnLst>
                                    <p:set>
                                      <p:cBhvr>
                                        <p:cTn id="115" dur="1" fill="hold">
                                          <p:stCondLst>
                                            <p:cond delay="0"/>
                                          </p:stCondLst>
                                        </p:cTn>
                                        <p:tgtEl>
                                          <p:spTgt spid="58"/>
                                        </p:tgtEl>
                                        <p:attrNameLst>
                                          <p:attrName>style.visibility</p:attrName>
                                        </p:attrNameLst>
                                      </p:cBhvr>
                                      <p:to>
                                        <p:strVal val="visible"/>
                                      </p:to>
                                    </p:set>
                                    <p:animEffect transition="in" filter="fade">
                                      <p:cBhvr>
                                        <p:cTn id="116" dur="500"/>
                                        <p:tgtEl>
                                          <p:spTgt spid="58"/>
                                        </p:tgtEl>
                                      </p:cBhvr>
                                    </p:animEffect>
                                  </p:childTnLst>
                                </p:cTn>
                              </p:par>
                              <p:par>
                                <p:cTn id="117" presetID="53" presetClass="entr" presetSubtype="16" fill="hold" nodeType="withEffect">
                                  <p:stCondLst>
                                    <p:cond delay="0"/>
                                  </p:stCondLst>
                                  <p:childTnLst>
                                    <p:set>
                                      <p:cBhvr>
                                        <p:cTn id="118" dur="1" fill="hold">
                                          <p:stCondLst>
                                            <p:cond delay="0"/>
                                          </p:stCondLst>
                                        </p:cTn>
                                        <p:tgtEl>
                                          <p:spTgt spid="46"/>
                                        </p:tgtEl>
                                        <p:attrNameLst>
                                          <p:attrName>style.visibility</p:attrName>
                                        </p:attrNameLst>
                                      </p:cBhvr>
                                      <p:to>
                                        <p:strVal val="visible"/>
                                      </p:to>
                                    </p:set>
                                    <p:anim calcmode="lin" valueType="num">
                                      <p:cBhvr>
                                        <p:cTn id="119" dur="750" fill="hold"/>
                                        <p:tgtEl>
                                          <p:spTgt spid="46"/>
                                        </p:tgtEl>
                                        <p:attrNameLst>
                                          <p:attrName>ppt_w</p:attrName>
                                        </p:attrNameLst>
                                      </p:cBhvr>
                                      <p:tavLst>
                                        <p:tav tm="0">
                                          <p:val>
                                            <p:fltVal val="0"/>
                                          </p:val>
                                        </p:tav>
                                        <p:tav tm="100000">
                                          <p:val>
                                            <p:strVal val="#ppt_w"/>
                                          </p:val>
                                        </p:tav>
                                      </p:tavLst>
                                    </p:anim>
                                    <p:anim calcmode="lin" valueType="num">
                                      <p:cBhvr>
                                        <p:cTn id="120" dur="750" fill="hold"/>
                                        <p:tgtEl>
                                          <p:spTgt spid="46"/>
                                        </p:tgtEl>
                                        <p:attrNameLst>
                                          <p:attrName>ppt_h</p:attrName>
                                        </p:attrNameLst>
                                      </p:cBhvr>
                                      <p:tavLst>
                                        <p:tav tm="0">
                                          <p:val>
                                            <p:fltVal val="0"/>
                                          </p:val>
                                        </p:tav>
                                        <p:tav tm="100000">
                                          <p:val>
                                            <p:strVal val="#ppt_h"/>
                                          </p:val>
                                        </p:tav>
                                      </p:tavLst>
                                    </p:anim>
                                    <p:animEffect transition="in" filter="fade">
                                      <p:cBhvr>
                                        <p:cTn id="121" dur="750"/>
                                        <p:tgtEl>
                                          <p:spTgt spid="46"/>
                                        </p:tgtEl>
                                      </p:cBhvr>
                                    </p:animEffect>
                                  </p:childTnLst>
                                </p:cTn>
                              </p:par>
                            </p:childTnLst>
                          </p:cTn>
                        </p:par>
                        <p:par>
                          <p:cTn id="122" fill="hold">
                            <p:stCondLst>
                              <p:cond delay="19750"/>
                            </p:stCondLst>
                            <p:childTnLst>
                              <p:par>
                                <p:cTn id="123" presetID="10" presetClass="entr" presetSubtype="0" fill="hold" grpId="0" nodeType="afterEffect">
                                  <p:stCondLst>
                                    <p:cond delay="250"/>
                                  </p:stCondLst>
                                  <p:childTnLst>
                                    <p:set>
                                      <p:cBhvr>
                                        <p:cTn id="124" dur="1" fill="hold">
                                          <p:stCondLst>
                                            <p:cond delay="0"/>
                                          </p:stCondLst>
                                        </p:cTn>
                                        <p:tgtEl>
                                          <p:spTgt spid="59"/>
                                        </p:tgtEl>
                                        <p:attrNameLst>
                                          <p:attrName>style.visibility</p:attrName>
                                        </p:attrNameLst>
                                      </p:cBhvr>
                                      <p:to>
                                        <p:strVal val="visible"/>
                                      </p:to>
                                    </p:set>
                                    <p:animEffect transition="in" filter="fade">
                                      <p:cBhvr>
                                        <p:cTn id="125" dur="500"/>
                                        <p:tgtEl>
                                          <p:spTgt spid="59"/>
                                        </p:tgtEl>
                                      </p:cBhvr>
                                    </p:animEffect>
                                  </p:childTnLst>
                                </p:cTn>
                              </p:par>
                              <p:par>
                                <p:cTn id="126" presetID="53" presetClass="entr" presetSubtype="16" fill="hold" nodeType="withEffect">
                                  <p:stCondLst>
                                    <p:cond delay="0"/>
                                  </p:stCondLst>
                                  <p:childTnLst>
                                    <p:set>
                                      <p:cBhvr>
                                        <p:cTn id="127" dur="1" fill="hold">
                                          <p:stCondLst>
                                            <p:cond delay="0"/>
                                          </p:stCondLst>
                                        </p:cTn>
                                        <p:tgtEl>
                                          <p:spTgt spid="44"/>
                                        </p:tgtEl>
                                        <p:attrNameLst>
                                          <p:attrName>style.visibility</p:attrName>
                                        </p:attrNameLst>
                                      </p:cBhvr>
                                      <p:to>
                                        <p:strVal val="visible"/>
                                      </p:to>
                                    </p:set>
                                    <p:anim calcmode="lin" valueType="num">
                                      <p:cBhvr>
                                        <p:cTn id="128" dur="750" fill="hold"/>
                                        <p:tgtEl>
                                          <p:spTgt spid="44"/>
                                        </p:tgtEl>
                                        <p:attrNameLst>
                                          <p:attrName>ppt_w</p:attrName>
                                        </p:attrNameLst>
                                      </p:cBhvr>
                                      <p:tavLst>
                                        <p:tav tm="0">
                                          <p:val>
                                            <p:fltVal val="0"/>
                                          </p:val>
                                        </p:tav>
                                        <p:tav tm="100000">
                                          <p:val>
                                            <p:strVal val="#ppt_w"/>
                                          </p:val>
                                        </p:tav>
                                      </p:tavLst>
                                    </p:anim>
                                    <p:anim calcmode="lin" valueType="num">
                                      <p:cBhvr>
                                        <p:cTn id="129" dur="750" fill="hold"/>
                                        <p:tgtEl>
                                          <p:spTgt spid="44"/>
                                        </p:tgtEl>
                                        <p:attrNameLst>
                                          <p:attrName>ppt_h</p:attrName>
                                        </p:attrNameLst>
                                      </p:cBhvr>
                                      <p:tavLst>
                                        <p:tav tm="0">
                                          <p:val>
                                            <p:fltVal val="0"/>
                                          </p:val>
                                        </p:tav>
                                        <p:tav tm="100000">
                                          <p:val>
                                            <p:strVal val="#ppt_h"/>
                                          </p:val>
                                        </p:tav>
                                      </p:tavLst>
                                    </p:anim>
                                    <p:animEffect transition="in" filter="fade">
                                      <p:cBhvr>
                                        <p:cTn id="130" dur="750"/>
                                        <p:tgtEl>
                                          <p:spTgt spid="44"/>
                                        </p:tgtEl>
                                      </p:cBhvr>
                                    </p:animEffect>
                                  </p:childTnLst>
                                </p:cTn>
                              </p:par>
                            </p:childTnLst>
                          </p:cTn>
                        </p:par>
                        <p:par>
                          <p:cTn id="131" fill="hold">
                            <p:stCondLst>
                              <p:cond delay="20500"/>
                            </p:stCondLst>
                            <p:childTnLst>
                              <p:par>
                                <p:cTn id="132" presetID="10" presetClass="entr" presetSubtype="0" fill="hold" grpId="0" nodeType="afterEffect">
                                  <p:stCondLst>
                                    <p:cond delay="250"/>
                                  </p:stCondLst>
                                  <p:childTnLst>
                                    <p:set>
                                      <p:cBhvr>
                                        <p:cTn id="133" dur="1" fill="hold">
                                          <p:stCondLst>
                                            <p:cond delay="0"/>
                                          </p:stCondLst>
                                        </p:cTn>
                                        <p:tgtEl>
                                          <p:spTgt spid="65"/>
                                        </p:tgtEl>
                                        <p:attrNameLst>
                                          <p:attrName>style.visibility</p:attrName>
                                        </p:attrNameLst>
                                      </p:cBhvr>
                                      <p:to>
                                        <p:strVal val="visible"/>
                                      </p:to>
                                    </p:set>
                                    <p:animEffect transition="in" filter="fade">
                                      <p:cBhvr>
                                        <p:cTn id="134" dur="500"/>
                                        <p:tgtEl>
                                          <p:spTgt spid="65"/>
                                        </p:tgtEl>
                                      </p:cBhvr>
                                    </p:animEffect>
                                  </p:childTnLst>
                                </p:cTn>
                              </p:par>
                              <p:par>
                                <p:cTn id="135" presetID="53" presetClass="entr" presetSubtype="16" fill="hold" nodeType="withEffect">
                                  <p:stCondLst>
                                    <p:cond delay="0"/>
                                  </p:stCondLst>
                                  <p:childTnLst>
                                    <p:set>
                                      <p:cBhvr>
                                        <p:cTn id="136" dur="1" fill="hold">
                                          <p:stCondLst>
                                            <p:cond delay="0"/>
                                          </p:stCondLst>
                                        </p:cTn>
                                        <p:tgtEl>
                                          <p:spTgt spid="41"/>
                                        </p:tgtEl>
                                        <p:attrNameLst>
                                          <p:attrName>style.visibility</p:attrName>
                                        </p:attrNameLst>
                                      </p:cBhvr>
                                      <p:to>
                                        <p:strVal val="visible"/>
                                      </p:to>
                                    </p:set>
                                    <p:anim calcmode="lin" valueType="num">
                                      <p:cBhvr>
                                        <p:cTn id="137" dur="750" fill="hold"/>
                                        <p:tgtEl>
                                          <p:spTgt spid="41"/>
                                        </p:tgtEl>
                                        <p:attrNameLst>
                                          <p:attrName>ppt_w</p:attrName>
                                        </p:attrNameLst>
                                      </p:cBhvr>
                                      <p:tavLst>
                                        <p:tav tm="0">
                                          <p:val>
                                            <p:fltVal val="0"/>
                                          </p:val>
                                        </p:tav>
                                        <p:tav tm="100000">
                                          <p:val>
                                            <p:strVal val="#ppt_w"/>
                                          </p:val>
                                        </p:tav>
                                      </p:tavLst>
                                    </p:anim>
                                    <p:anim calcmode="lin" valueType="num">
                                      <p:cBhvr>
                                        <p:cTn id="138" dur="750" fill="hold"/>
                                        <p:tgtEl>
                                          <p:spTgt spid="41"/>
                                        </p:tgtEl>
                                        <p:attrNameLst>
                                          <p:attrName>ppt_h</p:attrName>
                                        </p:attrNameLst>
                                      </p:cBhvr>
                                      <p:tavLst>
                                        <p:tav tm="0">
                                          <p:val>
                                            <p:fltVal val="0"/>
                                          </p:val>
                                        </p:tav>
                                        <p:tav tm="100000">
                                          <p:val>
                                            <p:strVal val="#ppt_h"/>
                                          </p:val>
                                        </p:tav>
                                      </p:tavLst>
                                    </p:anim>
                                    <p:animEffect transition="in" filter="fade">
                                      <p:cBhvr>
                                        <p:cTn id="139" dur="750"/>
                                        <p:tgtEl>
                                          <p:spTgt spid="41"/>
                                        </p:tgtEl>
                                      </p:cBhvr>
                                    </p:animEffect>
                                  </p:childTnLst>
                                </p:cTn>
                              </p:par>
                            </p:childTnLst>
                          </p:cTn>
                        </p:par>
                        <p:par>
                          <p:cTn id="140" fill="hold">
                            <p:stCondLst>
                              <p:cond delay="21250"/>
                            </p:stCondLst>
                            <p:childTnLst>
                              <p:par>
                                <p:cTn id="141" presetID="10" presetClass="entr" presetSubtype="0" fill="hold" grpId="0" nodeType="afterEffect">
                                  <p:stCondLst>
                                    <p:cond delay="250"/>
                                  </p:stCondLst>
                                  <p:childTnLst>
                                    <p:set>
                                      <p:cBhvr>
                                        <p:cTn id="142" dur="1" fill="hold">
                                          <p:stCondLst>
                                            <p:cond delay="0"/>
                                          </p:stCondLst>
                                        </p:cTn>
                                        <p:tgtEl>
                                          <p:spTgt spid="64"/>
                                        </p:tgtEl>
                                        <p:attrNameLst>
                                          <p:attrName>style.visibility</p:attrName>
                                        </p:attrNameLst>
                                      </p:cBhvr>
                                      <p:to>
                                        <p:strVal val="visible"/>
                                      </p:to>
                                    </p:set>
                                    <p:animEffect transition="in" filter="fade">
                                      <p:cBhvr>
                                        <p:cTn id="143" dur="500"/>
                                        <p:tgtEl>
                                          <p:spTgt spid="64"/>
                                        </p:tgtEl>
                                      </p:cBhvr>
                                    </p:animEffect>
                                  </p:childTnLst>
                                </p:cTn>
                              </p:par>
                              <p:par>
                                <p:cTn id="144" presetID="53" presetClass="entr" presetSubtype="16" fill="hold" nodeType="withEffect">
                                  <p:stCondLst>
                                    <p:cond delay="0"/>
                                  </p:stCondLst>
                                  <p:childTnLst>
                                    <p:set>
                                      <p:cBhvr>
                                        <p:cTn id="145" dur="1" fill="hold">
                                          <p:stCondLst>
                                            <p:cond delay="0"/>
                                          </p:stCondLst>
                                        </p:cTn>
                                        <p:tgtEl>
                                          <p:spTgt spid="43"/>
                                        </p:tgtEl>
                                        <p:attrNameLst>
                                          <p:attrName>style.visibility</p:attrName>
                                        </p:attrNameLst>
                                      </p:cBhvr>
                                      <p:to>
                                        <p:strVal val="visible"/>
                                      </p:to>
                                    </p:set>
                                    <p:anim calcmode="lin" valueType="num">
                                      <p:cBhvr>
                                        <p:cTn id="146" dur="750" fill="hold"/>
                                        <p:tgtEl>
                                          <p:spTgt spid="43"/>
                                        </p:tgtEl>
                                        <p:attrNameLst>
                                          <p:attrName>ppt_w</p:attrName>
                                        </p:attrNameLst>
                                      </p:cBhvr>
                                      <p:tavLst>
                                        <p:tav tm="0">
                                          <p:val>
                                            <p:fltVal val="0"/>
                                          </p:val>
                                        </p:tav>
                                        <p:tav tm="100000">
                                          <p:val>
                                            <p:strVal val="#ppt_w"/>
                                          </p:val>
                                        </p:tav>
                                      </p:tavLst>
                                    </p:anim>
                                    <p:anim calcmode="lin" valueType="num">
                                      <p:cBhvr>
                                        <p:cTn id="147" dur="750" fill="hold"/>
                                        <p:tgtEl>
                                          <p:spTgt spid="43"/>
                                        </p:tgtEl>
                                        <p:attrNameLst>
                                          <p:attrName>ppt_h</p:attrName>
                                        </p:attrNameLst>
                                      </p:cBhvr>
                                      <p:tavLst>
                                        <p:tav tm="0">
                                          <p:val>
                                            <p:fltVal val="0"/>
                                          </p:val>
                                        </p:tav>
                                        <p:tav tm="100000">
                                          <p:val>
                                            <p:strVal val="#ppt_h"/>
                                          </p:val>
                                        </p:tav>
                                      </p:tavLst>
                                    </p:anim>
                                    <p:animEffect transition="in" filter="fade">
                                      <p:cBhvr>
                                        <p:cTn id="148" dur="750"/>
                                        <p:tgtEl>
                                          <p:spTgt spid="43"/>
                                        </p:tgtEl>
                                      </p:cBhvr>
                                    </p:animEffect>
                                  </p:childTnLst>
                                </p:cTn>
                              </p:par>
                            </p:childTnLst>
                          </p:cTn>
                        </p:par>
                        <p:par>
                          <p:cTn id="149" fill="hold">
                            <p:stCondLst>
                              <p:cond delay="22000"/>
                            </p:stCondLst>
                            <p:childTnLst>
                              <p:par>
                                <p:cTn id="150" presetID="10" presetClass="entr" presetSubtype="0" fill="hold" grpId="0" nodeType="afterEffect">
                                  <p:stCondLst>
                                    <p:cond delay="250"/>
                                  </p:stCondLst>
                                  <p:childTnLst>
                                    <p:set>
                                      <p:cBhvr>
                                        <p:cTn id="151" dur="1" fill="hold">
                                          <p:stCondLst>
                                            <p:cond delay="0"/>
                                          </p:stCondLst>
                                        </p:cTn>
                                        <p:tgtEl>
                                          <p:spTgt spid="63"/>
                                        </p:tgtEl>
                                        <p:attrNameLst>
                                          <p:attrName>style.visibility</p:attrName>
                                        </p:attrNameLst>
                                      </p:cBhvr>
                                      <p:to>
                                        <p:strVal val="visible"/>
                                      </p:to>
                                    </p:set>
                                    <p:animEffect transition="in" filter="fade">
                                      <p:cBhvr>
                                        <p:cTn id="152" dur="500"/>
                                        <p:tgtEl>
                                          <p:spTgt spid="63"/>
                                        </p:tgtEl>
                                      </p:cBhvr>
                                    </p:animEffect>
                                  </p:childTnLst>
                                </p:cTn>
                              </p:par>
                              <p:par>
                                <p:cTn id="153" presetID="53" presetClass="entr" presetSubtype="16" fill="hold" nodeType="withEffect">
                                  <p:stCondLst>
                                    <p:cond delay="0"/>
                                  </p:stCondLst>
                                  <p:childTnLst>
                                    <p:set>
                                      <p:cBhvr>
                                        <p:cTn id="154" dur="1" fill="hold">
                                          <p:stCondLst>
                                            <p:cond delay="0"/>
                                          </p:stCondLst>
                                        </p:cTn>
                                        <p:tgtEl>
                                          <p:spTgt spid="48"/>
                                        </p:tgtEl>
                                        <p:attrNameLst>
                                          <p:attrName>style.visibility</p:attrName>
                                        </p:attrNameLst>
                                      </p:cBhvr>
                                      <p:to>
                                        <p:strVal val="visible"/>
                                      </p:to>
                                    </p:set>
                                    <p:anim calcmode="lin" valueType="num">
                                      <p:cBhvr>
                                        <p:cTn id="155" dur="750" fill="hold"/>
                                        <p:tgtEl>
                                          <p:spTgt spid="48"/>
                                        </p:tgtEl>
                                        <p:attrNameLst>
                                          <p:attrName>ppt_w</p:attrName>
                                        </p:attrNameLst>
                                      </p:cBhvr>
                                      <p:tavLst>
                                        <p:tav tm="0">
                                          <p:val>
                                            <p:fltVal val="0"/>
                                          </p:val>
                                        </p:tav>
                                        <p:tav tm="100000">
                                          <p:val>
                                            <p:strVal val="#ppt_w"/>
                                          </p:val>
                                        </p:tav>
                                      </p:tavLst>
                                    </p:anim>
                                    <p:anim calcmode="lin" valueType="num">
                                      <p:cBhvr>
                                        <p:cTn id="156" dur="750" fill="hold"/>
                                        <p:tgtEl>
                                          <p:spTgt spid="48"/>
                                        </p:tgtEl>
                                        <p:attrNameLst>
                                          <p:attrName>ppt_h</p:attrName>
                                        </p:attrNameLst>
                                      </p:cBhvr>
                                      <p:tavLst>
                                        <p:tav tm="0">
                                          <p:val>
                                            <p:fltVal val="0"/>
                                          </p:val>
                                        </p:tav>
                                        <p:tav tm="100000">
                                          <p:val>
                                            <p:strVal val="#ppt_h"/>
                                          </p:val>
                                        </p:tav>
                                      </p:tavLst>
                                    </p:anim>
                                    <p:animEffect transition="in" filter="fade">
                                      <p:cBhvr>
                                        <p:cTn id="157" dur="750"/>
                                        <p:tgtEl>
                                          <p:spTgt spid="48"/>
                                        </p:tgtEl>
                                      </p:cBhvr>
                                    </p:animEffect>
                                  </p:childTnLst>
                                </p:cTn>
                              </p:par>
                            </p:childTnLst>
                          </p:cTn>
                        </p:par>
                        <p:par>
                          <p:cTn id="158" fill="hold">
                            <p:stCondLst>
                              <p:cond delay="22750"/>
                            </p:stCondLst>
                            <p:childTnLst>
                              <p:par>
                                <p:cTn id="159" presetID="10" presetClass="entr" presetSubtype="0" fill="hold" grpId="0" nodeType="afterEffect">
                                  <p:stCondLst>
                                    <p:cond delay="250"/>
                                  </p:stCondLst>
                                  <p:childTnLst>
                                    <p:set>
                                      <p:cBhvr>
                                        <p:cTn id="160" dur="1" fill="hold">
                                          <p:stCondLst>
                                            <p:cond delay="0"/>
                                          </p:stCondLst>
                                        </p:cTn>
                                        <p:tgtEl>
                                          <p:spTgt spid="69"/>
                                        </p:tgtEl>
                                        <p:attrNameLst>
                                          <p:attrName>style.visibility</p:attrName>
                                        </p:attrNameLst>
                                      </p:cBhvr>
                                      <p:to>
                                        <p:strVal val="visible"/>
                                      </p:to>
                                    </p:set>
                                    <p:animEffect transition="in" filter="fade">
                                      <p:cBhvr>
                                        <p:cTn id="161" dur="500"/>
                                        <p:tgtEl>
                                          <p:spTgt spid="69"/>
                                        </p:tgtEl>
                                      </p:cBhvr>
                                    </p:animEffect>
                                  </p:childTnLst>
                                </p:cTn>
                              </p:par>
                              <p:par>
                                <p:cTn id="162" presetID="53" presetClass="entr" presetSubtype="16" fill="hold" nodeType="withEffect">
                                  <p:stCondLst>
                                    <p:cond delay="0"/>
                                  </p:stCondLst>
                                  <p:childTnLst>
                                    <p:set>
                                      <p:cBhvr>
                                        <p:cTn id="163" dur="1" fill="hold">
                                          <p:stCondLst>
                                            <p:cond delay="0"/>
                                          </p:stCondLst>
                                        </p:cTn>
                                        <p:tgtEl>
                                          <p:spTgt spid="70"/>
                                        </p:tgtEl>
                                        <p:attrNameLst>
                                          <p:attrName>style.visibility</p:attrName>
                                        </p:attrNameLst>
                                      </p:cBhvr>
                                      <p:to>
                                        <p:strVal val="visible"/>
                                      </p:to>
                                    </p:set>
                                    <p:anim calcmode="lin" valueType="num">
                                      <p:cBhvr>
                                        <p:cTn id="164" dur="750" fill="hold"/>
                                        <p:tgtEl>
                                          <p:spTgt spid="70"/>
                                        </p:tgtEl>
                                        <p:attrNameLst>
                                          <p:attrName>ppt_w</p:attrName>
                                        </p:attrNameLst>
                                      </p:cBhvr>
                                      <p:tavLst>
                                        <p:tav tm="0">
                                          <p:val>
                                            <p:fltVal val="0"/>
                                          </p:val>
                                        </p:tav>
                                        <p:tav tm="100000">
                                          <p:val>
                                            <p:strVal val="#ppt_w"/>
                                          </p:val>
                                        </p:tav>
                                      </p:tavLst>
                                    </p:anim>
                                    <p:anim calcmode="lin" valueType="num">
                                      <p:cBhvr>
                                        <p:cTn id="165" dur="750" fill="hold"/>
                                        <p:tgtEl>
                                          <p:spTgt spid="70"/>
                                        </p:tgtEl>
                                        <p:attrNameLst>
                                          <p:attrName>ppt_h</p:attrName>
                                        </p:attrNameLst>
                                      </p:cBhvr>
                                      <p:tavLst>
                                        <p:tav tm="0">
                                          <p:val>
                                            <p:fltVal val="0"/>
                                          </p:val>
                                        </p:tav>
                                        <p:tav tm="100000">
                                          <p:val>
                                            <p:strVal val="#ppt_h"/>
                                          </p:val>
                                        </p:tav>
                                      </p:tavLst>
                                    </p:anim>
                                    <p:animEffect transition="in" filter="fade">
                                      <p:cBhvr>
                                        <p:cTn id="166" dur="750"/>
                                        <p:tgtEl>
                                          <p:spTgt spid="70"/>
                                        </p:tgtEl>
                                      </p:cBhvr>
                                    </p:animEffect>
                                  </p:childTnLst>
                                </p:cTn>
                              </p:par>
                            </p:childTnLst>
                          </p:cTn>
                        </p:par>
                        <p:par>
                          <p:cTn id="167" fill="hold">
                            <p:stCondLst>
                              <p:cond delay="23500"/>
                            </p:stCondLst>
                            <p:childTnLst>
                              <p:par>
                                <p:cTn id="168" presetID="10" presetClass="entr" presetSubtype="0" fill="hold" grpId="0" nodeType="afterEffect">
                                  <p:stCondLst>
                                    <p:cond delay="250"/>
                                  </p:stCondLst>
                                  <p:childTnLst>
                                    <p:set>
                                      <p:cBhvr>
                                        <p:cTn id="169" dur="1" fill="hold">
                                          <p:stCondLst>
                                            <p:cond delay="0"/>
                                          </p:stCondLst>
                                        </p:cTn>
                                        <p:tgtEl>
                                          <p:spTgt spid="66"/>
                                        </p:tgtEl>
                                        <p:attrNameLst>
                                          <p:attrName>style.visibility</p:attrName>
                                        </p:attrNameLst>
                                      </p:cBhvr>
                                      <p:to>
                                        <p:strVal val="visible"/>
                                      </p:to>
                                    </p:set>
                                    <p:animEffect transition="in" filter="fade">
                                      <p:cBhvr>
                                        <p:cTn id="170" dur="500"/>
                                        <p:tgtEl>
                                          <p:spTgt spid="66"/>
                                        </p:tgtEl>
                                      </p:cBhvr>
                                    </p:animEffect>
                                  </p:childTnLst>
                                </p:cTn>
                              </p:par>
                              <p:par>
                                <p:cTn id="171" presetID="53" presetClass="entr" presetSubtype="16" fill="hold" nodeType="withEffect">
                                  <p:stCondLst>
                                    <p:cond delay="0"/>
                                  </p:stCondLst>
                                  <p:childTnLst>
                                    <p:set>
                                      <p:cBhvr>
                                        <p:cTn id="172" dur="1" fill="hold">
                                          <p:stCondLst>
                                            <p:cond delay="0"/>
                                          </p:stCondLst>
                                        </p:cTn>
                                        <p:tgtEl>
                                          <p:spTgt spid="8"/>
                                        </p:tgtEl>
                                        <p:attrNameLst>
                                          <p:attrName>style.visibility</p:attrName>
                                        </p:attrNameLst>
                                      </p:cBhvr>
                                      <p:to>
                                        <p:strVal val="visible"/>
                                      </p:to>
                                    </p:set>
                                    <p:anim calcmode="lin" valueType="num">
                                      <p:cBhvr>
                                        <p:cTn id="173" dur="750" fill="hold"/>
                                        <p:tgtEl>
                                          <p:spTgt spid="8"/>
                                        </p:tgtEl>
                                        <p:attrNameLst>
                                          <p:attrName>ppt_w</p:attrName>
                                        </p:attrNameLst>
                                      </p:cBhvr>
                                      <p:tavLst>
                                        <p:tav tm="0">
                                          <p:val>
                                            <p:fltVal val="0"/>
                                          </p:val>
                                        </p:tav>
                                        <p:tav tm="100000">
                                          <p:val>
                                            <p:strVal val="#ppt_w"/>
                                          </p:val>
                                        </p:tav>
                                      </p:tavLst>
                                    </p:anim>
                                    <p:anim calcmode="lin" valueType="num">
                                      <p:cBhvr>
                                        <p:cTn id="174" dur="750" fill="hold"/>
                                        <p:tgtEl>
                                          <p:spTgt spid="8"/>
                                        </p:tgtEl>
                                        <p:attrNameLst>
                                          <p:attrName>ppt_h</p:attrName>
                                        </p:attrNameLst>
                                      </p:cBhvr>
                                      <p:tavLst>
                                        <p:tav tm="0">
                                          <p:val>
                                            <p:fltVal val="0"/>
                                          </p:val>
                                        </p:tav>
                                        <p:tav tm="100000">
                                          <p:val>
                                            <p:strVal val="#ppt_h"/>
                                          </p:val>
                                        </p:tav>
                                      </p:tavLst>
                                    </p:anim>
                                    <p:animEffect transition="in" filter="fade">
                                      <p:cBhvr>
                                        <p:cTn id="175" dur="750"/>
                                        <p:tgtEl>
                                          <p:spTgt spid="8"/>
                                        </p:tgtEl>
                                      </p:cBhvr>
                                    </p:animEffect>
                                  </p:childTnLst>
                                </p:cTn>
                              </p:par>
                            </p:childTnLst>
                          </p:cTn>
                        </p:par>
                        <p:par>
                          <p:cTn id="176" fill="hold">
                            <p:stCondLst>
                              <p:cond delay="24250"/>
                            </p:stCondLst>
                            <p:childTnLst>
                              <p:par>
                                <p:cTn id="177" presetID="42" presetClass="entr" presetSubtype="0" fill="hold" grpId="0" nodeType="afterEffect">
                                  <p:stCondLst>
                                    <p:cond delay="0"/>
                                  </p:stCondLst>
                                  <p:childTnLst>
                                    <p:set>
                                      <p:cBhvr>
                                        <p:cTn id="178" dur="1" fill="hold">
                                          <p:stCondLst>
                                            <p:cond delay="0"/>
                                          </p:stCondLst>
                                        </p:cTn>
                                        <p:tgtEl>
                                          <p:spTgt spid="71"/>
                                        </p:tgtEl>
                                        <p:attrNameLst>
                                          <p:attrName>style.visibility</p:attrName>
                                        </p:attrNameLst>
                                      </p:cBhvr>
                                      <p:to>
                                        <p:strVal val="visible"/>
                                      </p:to>
                                    </p:set>
                                    <p:animEffect transition="in" filter="fade">
                                      <p:cBhvr>
                                        <p:cTn id="179" dur="2000"/>
                                        <p:tgtEl>
                                          <p:spTgt spid="71"/>
                                        </p:tgtEl>
                                      </p:cBhvr>
                                    </p:animEffect>
                                    <p:anim calcmode="lin" valueType="num">
                                      <p:cBhvr>
                                        <p:cTn id="180" dur="2000" fill="hold"/>
                                        <p:tgtEl>
                                          <p:spTgt spid="71"/>
                                        </p:tgtEl>
                                        <p:attrNameLst>
                                          <p:attrName>ppt_x</p:attrName>
                                        </p:attrNameLst>
                                      </p:cBhvr>
                                      <p:tavLst>
                                        <p:tav tm="0">
                                          <p:val>
                                            <p:strVal val="#ppt_x"/>
                                          </p:val>
                                        </p:tav>
                                        <p:tav tm="100000">
                                          <p:val>
                                            <p:strVal val="#ppt_x"/>
                                          </p:val>
                                        </p:tav>
                                      </p:tavLst>
                                    </p:anim>
                                    <p:anim calcmode="lin" valueType="num">
                                      <p:cBhvr>
                                        <p:cTn id="181" dur="2000" fill="hold"/>
                                        <p:tgtEl>
                                          <p:spTgt spid="71"/>
                                        </p:tgtEl>
                                        <p:attrNameLst>
                                          <p:attrName>ppt_y</p:attrName>
                                        </p:attrNameLst>
                                      </p:cBhvr>
                                      <p:tavLst>
                                        <p:tav tm="0">
                                          <p:val>
                                            <p:strVal val="#ppt_y+.1"/>
                                          </p:val>
                                        </p:tav>
                                        <p:tav tm="100000">
                                          <p:val>
                                            <p:strVal val="#ppt_y"/>
                                          </p:val>
                                        </p:tav>
                                      </p:tavLst>
                                    </p:anim>
                                  </p:childTnLst>
                                </p:cTn>
                              </p:par>
                            </p:childTnLst>
                          </p:cTn>
                        </p:par>
                        <p:par>
                          <p:cTn id="182" fill="hold">
                            <p:stCondLst>
                              <p:cond delay="26250"/>
                            </p:stCondLst>
                            <p:childTnLst>
                              <p:par>
                                <p:cTn id="183" presetID="10" presetClass="entr" presetSubtype="0" fill="hold" nodeType="afterEffect">
                                  <p:stCondLst>
                                    <p:cond delay="250"/>
                                  </p:stCondLst>
                                  <p:childTnLst>
                                    <p:set>
                                      <p:cBhvr>
                                        <p:cTn id="184" dur="1" fill="hold">
                                          <p:stCondLst>
                                            <p:cond delay="0"/>
                                          </p:stCondLst>
                                        </p:cTn>
                                        <p:tgtEl>
                                          <p:spTgt spid="7"/>
                                        </p:tgtEl>
                                        <p:attrNameLst>
                                          <p:attrName>style.visibility</p:attrName>
                                        </p:attrNameLst>
                                      </p:cBhvr>
                                      <p:to>
                                        <p:strVal val="visible"/>
                                      </p:to>
                                    </p:set>
                                    <p:animEffect transition="in" filter="fade">
                                      <p:cBhvr>
                                        <p:cTn id="185" dur="1500"/>
                                        <p:tgtEl>
                                          <p:spTgt spid="7"/>
                                        </p:tgtEl>
                                      </p:cBhvr>
                                    </p:animEffect>
                                  </p:childTnLst>
                                </p:cTn>
                              </p:par>
                            </p:childTnLst>
                          </p:cTn>
                        </p:par>
                        <p:par>
                          <p:cTn id="186" fill="hold">
                            <p:stCondLst>
                              <p:cond delay="28000"/>
                            </p:stCondLst>
                            <p:childTnLst>
                              <p:par>
                                <p:cTn id="187" presetID="42" presetClass="path" presetSubtype="0" repeatCount="30000" accel="16667" decel="16667" autoRev="1" fill="hold" nodeType="afterEffect">
                                  <p:stCondLst>
                                    <p:cond delay="0"/>
                                  </p:stCondLst>
                                  <p:childTnLst>
                                    <p:animMotion origin="layout" path="M 8.33333E-7 9.32223E-7 L -0.00104 0.9003 " pathEditMode="relative" rAng="0" ptsTypes="AA">
                                      <p:cBhvr>
                                        <p:cTn id="188" dur="15000" fill="hold"/>
                                        <p:tgtEl>
                                          <p:spTgt spid="7"/>
                                        </p:tgtEl>
                                        <p:attrNameLst>
                                          <p:attrName>ppt_x</p:attrName>
                                          <p:attrName>ppt_y</p:attrName>
                                        </p:attrNameLst>
                                      </p:cBhvr>
                                      <p:rCtr x="-52" y="45015"/>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52" grpId="0" animBg="1"/>
      <p:bldP spid="53" grpId="0" animBg="1"/>
      <p:bldP spid="54" grpId="0" animBg="1"/>
      <p:bldP spid="55" grpId="0" animBg="1"/>
      <p:bldP spid="57" grpId="0" animBg="1"/>
      <p:bldP spid="58" grpId="0" animBg="1"/>
      <p:bldP spid="59" grpId="0" animBg="1"/>
      <p:bldP spid="60" grpId="0" animBg="1"/>
      <p:bldP spid="61" grpId="0" animBg="1"/>
      <p:bldP spid="62" grpId="0" animBg="1"/>
      <p:bldP spid="63" grpId="0" animBg="1"/>
      <p:bldP spid="64" grpId="0" animBg="1"/>
      <p:bldP spid="65" grpId="0" animBg="1"/>
      <p:bldP spid="51" grpId="0" animBg="1"/>
      <p:bldP spid="68" grpId="0"/>
      <p:bldP spid="5" grpId="0"/>
      <p:bldP spid="71" grpId="0"/>
      <p:bldP spid="69" grpId="0" animBg="1"/>
      <p:bldP spid="66" grpId="0" animBg="1"/>
    </p:bld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a:ln w="9525">
                  <a:solidFill>
                    <a:prstClr val="white"/>
                  </a:solidFill>
                  <a:prstDash val="solid"/>
                </a:ln>
                <a:solidFill>
                  <a:schemeClr val="accent6">
                    <a:lumMod val="50000"/>
                  </a:schemeClr>
                </a:solidFill>
                <a:latin typeface="Nadianne" panose="03020902050305070206" pitchFamily="66" charset="0"/>
                <a:cs typeface="Arial" charset="0"/>
              </a:rPr>
              <a:t>Jaskyňa Domica  </a:t>
            </a:r>
            <a:r>
              <a:rPr lang="sk-SK" sz="2400" i="1" u="sng" smtClean="0">
                <a:ln w="9525">
                  <a:solidFill>
                    <a:prstClr val="white"/>
                  </a:solidFill>
                  <a:prstDash val="solid"/>
                </a:ln>
                <a:solidFill>
                  <a:schemeClr val="accent6">
                    <a:lumMod val="50000"/>
                  </a:schemeClr>
                </a:solidFill>
                <a:latin typeface="Nadianne" panose="03020902050305070206" pitchFamily="66" charset="0"/>
                <a:cs typeface="Arial" charset="0"/>
              </a:rPr>
              <a:t>/  Slovensko</a:t>
            </a:r>
            <a:endParaRPr lang="sk-SK" sz="2400" i="1" u="sng">
              <a:ln w="9525">
                <a:solidFill>
                  <a:prstClr val="white"/>
                </a:solidFill>
                <a:prstDash val="solid"/>
              </a:ln>
              <a:solidFill>
                <a:schemeClr val="accent6">
                  <a:lumMod val="50000"/>
                </a:schemeClr>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Hudba :		</a:t>
            </a:r>
            <a:r>
              <a:rPr lang="sk-SK" sz="1400" i="1">
                <a:ln w="9525">
                  <a:noFill/>
                  <a:prstDash val="solid"/>
                </a:ln>
                <a:solidFill>
                  <a:schemeClr val="accent6">
                    <a:lumMod val="50000"/>
                  </a:schemeClr>
                </a:solidFill>
                <a:latin typeface="Nadianne" panose="03020902050305070206" pitchFamily="66" charset="0"/>
                <a:cs typeface="Arial" charset="0"/>
              </a:rPr>
              <a:t>Offenbach</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Fotografie :	súkromné</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E-mail :		pista2011@gmail.com        </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Zostavil :		Steve</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Rok :		2016</a:t>
            </a:r>
          </a:p>
        </p:txBody>
      </p:sp>
      <p:sp>
        <p:nvSpPr>
          <p:cNvPr id="6" name="BlokTextu 5"/>
          <p:cNvSpPr txBox="1"/>
          <p:nvPr/>
        </p:nvSpPr>
        <p:spPr>
          <a:xfrm>
            <a:off x="6804248" y="3954680"/>
            <a:ext cx="991105" cy="307777"/>
          </a:xfrm>
          <a:prstGeom prst="rect">
            <a:avLst/>
          </a:prstGeom>
          <a:noFill/>
        </p:spPr>
        <p:txBody>
          <a:bodyPr wrap="square" rtlCol="0">
            <a:spAutoFit/>
          </a:bodyPr>
          <a:lstStyle/>
          <a:p>
            <a:pPr algn="ctr"/>
            <a:r>
              <a:rPr lang="sk-SK" sz="1400" smtClean="0"/>
              <a:t>Wikipedia</a:t>
            </a:r>
            <a:endParaRPr lang="sk-SK" sz="1400"/>
          </a:p>
        </p:txBody>
      </p:sp>
      <p:sp>
        <p:nvSpPr>
          <p:cNvPr id="9" name="BlokTextu 8"/>
          <p:cNvSpPr txBox="1"/>
          <p:nvPr/>
        </p:nvSpPr>
        <p:spPr>
          <a:xfrm>
            <a:off x="720000" y="980728"/>
            <a:ext cx="7848600" cy="2970044"/>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smtClean="0">
                <a:ln w="9525">
                  <a:noFill/>
                  <a:prstDash val="solid"/>
                </a:ln>
                <a:solidFill>
                  <a:schemeClr val="accent6">
                    <a:lumMod val="50000"/>
                  </a:schemeClr>
                </a:solidFill>
                <a:latin typeface="Nadianne" panose="03020902050305070206" pitchFamily="66" charset="0"/>
                <a:cs typeface="Arial" charset="0"/>
              </a:rPr>
              <a:t>     Domica </a:t>
            </a:r>
            <a:r>
              <a:rPr lang="sk-SK" sz="1700" i="1">
                <a:ln w="9525">
                  <a:noFill/>
                  <a:prstDash val="solid"/>
                </a:ln>
                <a:solidFill>
                  <a:schemeClr val="accent6">
                    <a:lumMod val="50000"/>
                  </a:schemeClr>
                </a:solidFill>
                <a:latin typeface="Nadianne" panose="03020902050305070206" pitchFamily="66" charset="0"/>
                <a:cs typeface="Arial" charset="0"/>
              </a:rPr>
              <a:t>je najväčšia jaskyňa Slovenského krasu. Zaraďuje sa medzi jaskyne svetového významu. Je tiež významnou </a:t>
            </a:r>
            <a:r>
              <a:rPr lang="sk-SK" sz="1700" i="1" smtClean="0">
                <a:ln w="9525">
                  <a:noFill/>
                  <a:prstDash val="solid"/>
                </a:ln>
                <a:solidFill>
                  <a:schemeClr val="accent6">
                    <a:lumMod val="50000"/>
                  </a:schemeClr>
                </a:solidFill>
                <a:latin typeface="Nadianne" panose="03020902050305070206" pitchFamily="66" charset="0"/>
                <a:cs typeface="Arial" charset="0"/>
              </a:rPr>
              <a:t>archeo-logickou </a:t>
            </a:r>
            <a:r>
              <a:rPr lang="sk-SK" sz="1700" i="1">
                <a:ln w="9525">
                  <a:noFill/>
                  <a:prstDash val="solid"/>
                </a:ln>
                <a:solidFill>
                  <a:schemeClr val="accent6">
                    <a:lumMod val="50000"/>
                  </a:schemeClr>
                </a:solidFill>
                <a:latin typeface="Nadianne" panose="03020902050305070206" pitchFamily="66" charset="0"/>
                <a:cs typeface="Arial" charset="0"/>
              </a:rPr>
              <a:t>lokalitou. Jaskyňa bola obývaná už pred 5000 rokmi.</a:t>
            </a:r>
          </a:p>
          <a:p>
            <a:pPr algn="just" fontAlgn="base">
              <a:spcBef>
                <a:spcPct val="0"/>
              </a:spcBef>
              <a:spcAft>
                <a:spcPct val="0"/>
              </a:spcAft>
              <a:defRPr/>
            </a:pPr>
            <a:r>
              <a:rPr lang="sk-SK" sz="1700" i="1" smtClean="0">
                <a:ln w="9525">
                  <a:noFill/>
                  <a:prstDash val="solid"/>
                </a:ln>
                <a:solidFill>
                  <a:schemeClr val="accent6">
                    <a:lumMod val="50000"/>
                  </a:schemeClr>
                </a:solidFill>
                <a:latin typeface="Nadianne" panose="03020902050305070206" pitchFamily="66" charset="0"/>
                <a:cs typeface="Arial" charset="0"/>
              </a:rPr>
              <a:t>     Bola </a:t>
            </a:r>
            <a:r>
              <a:rPr lang="sk-SK" sz="1700" i="1">
                <a:ln w="9525">
                  <a:noFill/>
                  <a:prstDash val="solid"/>
                </a:ln>
                <a:solidFill>
                  <a:schemeClr val="accent6">
                    <a:lumMod val="50000"/>
                  </a:schemeClr>
                </a:solidFill>
                <a:latin typeface="Nadianne" panose="03020902050305070206" pitchFamily="66" charset="0"/>
                <a:cs typeface="Arial" charset="0"/>
              </a:rPr>
              <a:t>objavená v roku 1926 Jánom Majkom a je časťou </a:t>
            </a:r>
            <a:r>
              <a:rPr lang="sk-SK" sz="1700" i="1" smtClean="0">
                <a:ln w="9525">
                  <a:noFill/>
                  <a:prstDash val="solid"/>
                </a:ln>
                <a:solidFill>
                  <a:schemeClr val="accent6">
                    <a:lumMod val="50000"/>
                  </a:schemeClr>
                </a:solidFill>
                <a:latin typeface="Nadianne" panose="03020902050305070206" pitchFamily="66" charset="0"/>
                <a:cs typeface="Arial" charset="0"/>
              </a:rPr>
              <a:t>jas-kynného </a:t>
            </a:r>
            <a:r>
              <a:rPr lang="sk-SK" sz="1700" i="1">
                <a:ln w="9525">
                  <a:noFill/>
                  <a:prstDash val="solid"/>
                </a:ln>
                <a:solidFill>
                  <a:schemeClr val="accent6">
                    <a:lumMod val="50000"/>
                  </a:schemeClr>
                </a:solidFill>
                <a:latin typeface="Nadianne" panose="03020902050305070206" pitchFamily="66" charset="0"/>
                <a:cs typeface="Arial" charset="0"/>
              </a:rPr>
              <a:t>komplexu, ktorý pokračuje až do jaskyne Baradla v Maďarsku.</a:t>
            </a:r>
          </a:p>
          <a:p>
            <a:pPr algn="just" fontAlgn="base">
              <a:spcBef>
                <a:spcPct val="0"/>
              </a:spcBef>
              <a:spcAft>
                <a:spcPct val="0"/>
              </a:spcAft>
              <a:defRPr/>
            </a:pPr>
            <a:r>
              <a:rPr lang="sk-SK" sz="1700" i="1" smtClean="0">
                <a:ln w="9525">
                  <a:noFill/>
                  <a:prstDash val="solid"/>
                </a:ln>
                <a:solidFill>
                  <a:schemeClr val="accent6">
                    <a:lumMod val="50000"/>
                  </a:schemeClr>
                </a:solidFill>
                <a:latin typeface="Nadianne" panose="03020902050305070206" pitchFamily="66" charset="0"/>
                <a:cs typeface="Arial" charset="0"/>
              </a:rPr>
              <a:t>     Slovenská </a:t>
            </a:r>
            <a:r>
              <a:rPr lang="sk-SK" sz="1700" i="1">
                <a:ln w="9525">
                  <a:noFill/>
                  <a:prstDash val="solid"/>
                </a:ln>
                <a:solidFill>
                  <a:schemeClr val="accent6">
                    <a:lumMod val="50000"/>
                  </a:schemeClr>
                </a:solidFill>
                <a:latin typeface="Nadianne" panose="03020902050305070206" pitchFamily="66" charset="0"/>
                <a:cs typeface="Arial" charset="0"/>
              </a:rPr>
              <a:t>časť jaskyne je dlhá 5358 m, z ktorých je od roku 1932 sprístupnený prehliadkový okruh pre verejnosť v dĺžke 1315 m. Teplota v jaskyni je od 10,2 °C do 11,4 °C a vlhkosť 95 – 98 %.</a:t>
            </a:r>
          </a:p>
          <a:p>
            <a:pPr algn="just" fontAlgn="base">
              <a:spcBef>
                <a:spcPct val="0"/>
              </a:spcBef>
              <a:spcAft>
                <a:spcPct val="0"/>
              </a:spcAft>
              <a:defRPr/>
            </a:pPr>
            <a:r>
              <a:rPr lang="sk-SK" sz="1700" i="1" smtClean="0">
                <a:ln w="9525">
                  <a:noFill/>
                  <a:prstDash val="solid"/>
                </a:ln>
                <a:solidFill>
                  <a:schemeClr val="accent6">
                    <a:lumMod val="50000"/>
                  </a:schemeClr>
                </a:solidFill>
                <a:latin typeface="Nadianne" panose="03020902050305070206" pitchFamily="66" charset="0"/>
                <a:cs typeface="Arial" charset="0"/>
              </a:rPr>
              <a:t>     Jaskyňa </a:t>
            </a:r>
            <a:r>
              <a:rPr lang="sk-SK" sz="1700" i="1">
                <a:ln w="9525">
                  <a:noFill/>
                  <a:prstDash val="solid"/>
                </a:ln>
                <a:solidFill>
                  <a:schemeClr val="accent6">
                    <a:lumMod val="50000"/>
                  </a:schemeClr>
                </a:solidFill>
                <a:latin typeface="Nadianne" panose="03020902050305070206" pitchFamily="66" charset="0"/>
                <a:cs typeface="Arial" charset="0"/>
              </a:rPr>
              <a:t>je zaradená na zoznam svetového dedičstva UNESCO od roku 1995</a:t>
            </a:r>
            <a:r>
              <a:rPr lang="sk-SK" sz="1700" i="1" smtClean="0">
                <a:ln w="9525">
                  <a:noFill/>
                  <a:prstDash val="solid"/>
                </a:ln>
                <a:solidFill>
                  <a:schemeClr val="accent6">
                    <a:lumMod val="50000"/>
                  </a:schemeClr>
                </a:solidFill>
                <a:latin typeface="Nadianne" panose="03020902050305070206" pitchFamily="66" charset="0"/>
                <a:cs typeface="Arial" charset="0"/>
              </a:rPr>
              <a:t>.</a:t>
            </a:r>
            <a:endParaRPr lang="sk-SK" sz="1700" i="1">
              <a:ln w="9525">
                <a:noFill/>
                <a:prstDash val="solid"/>
              </a:ln>
              <a:solidFill>
                <a:schemeClr val="accent6">
                  <a:lumMod val="50000"/>
                </a:schemeClr>
              </a:solidFill>
              <a:latin typeface="Nadianne" panose="03020902050305070206" pitchFamily="66" charset="0"/>
              <a:cs typeface="Arial" charset="0"/>
            </a:endParaRPr>
          </a:p>
        </p:txBody>
      </p:sp>
      <p:pic>
        <p:nvPicPr>
          <p:cNvPr id="16" name="Obrázok 15">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pic>
        <p:nvPicPr>
          <p:cNvPr id="15" name="Obrázok 1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541918" y="129886"/>
            <a:ext cx="432000" cy="288000"/>
          </a:xfrm>
          <a:prstGeom prst="rect">
            <a:avLst/>
          </a:prstGeom>
          <a:ln>
            <a:noFill/>
          </a:ln>
          <a:effectLst>
            <a:outerShdw blurRad="292100" dist="139700" dir="2700000" algn="tl" rotWithShape="0">
              <a:srgbClr val="333333">
                <a:alpha val="65000"/>
              </a:srgbClr>
            </a:outerShdw>
          </a:effectLst>
        </p:spPr>
      </p:pic>
      <p:pic>
        <p:nvPicPr>
          <p:cNvPr id="13" name="Obrázok 12">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541918" y="6285837"/>
            <a:ext cx="360000" cy="360000"/>
          </a:xfrm>
          <a:prstGeom prst="rect">
            <a:avLst/>
          </a:prstGeom>
        </p:spPr>
      </p:pic>
    </p:spTree>
    <p:extLst>
      <p:ext uri="{BB962C8B-B14F-4D97-AF65-F5344CB8AC3E}">
        <p14:creationId xmlns:p14="http://schemas.microsoft.com/office/powerpoint/2010/main" val="612846027"/>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2500"/>
                                        <p:tgtEl>
                                          <p:spTgt spid="9"/>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6"/>
                                        </p:tgtEl>
                                        <p:attrNameLst>
                                          <p:attrName>style.visibility</p:attrName>
                                        </p:attrNameLst>
                                      </p:cBhvr>
                                      <p:to>
                                        <p:strVal val="visible"/>
                                      </p:to>
                                    </p:set>
                                    <p:anim calcmode="lin" valueType="num">
                                      <p:cBhvr>
                                        <p:cTn id="25" dur="2000" fill="hold"/>
                                        <p:tgtEl>
                                          <p:spTgt spid="16"/>
                                        </p:tgtEl>
                                        <p:attrNameLst>
                                          <p:attrName>ppt_w</p:attrName>
                                        </p:attrNameLst>
                                      </p:cBhvr>
                                      <p:tavLst>
                                        <p:tav tm="0">
                                          <p:val>
                                            <p:fltVal val="0"/>
                                          </p:val>
                                        </p:tav>
                                        <p:tav tm="100000">
                                          <p:val>
                                            <p:strVal val="#ppt_w"/>
                                          </p:val>
                                        </p:tav>
                                      </p:tavLst>
                                    </p:anim>
                                    <p:anim calcmode="lin" valueType="num">
                                      <p:cBhvr>
                                        <p:cTn id="26" dur="2000" fill="hold"/>
                                        <p:tgtEl>
                                          <p:spTgt spid="16"/>
                                        </p:tgtEl>
                                        <p:attrNameLst>
                                          <p:attrName>ppt_h</p:attrName>
                                        </p:attrNameLst>
                                      </p:cBhvr>
                                      <p:tavLst>
                                        <p:tav tm="0">
                                          <p:val>
                                            <p:fltVal val="0"/>
                                          </p:val>
                                        </p:tav>
                                        <p:tav tm="100000">
                                          <p:val>
                                            <p:strVal val="#ppt_h"/>
                                          </p:val>
                                        </p:tav>
                                      </p:tavLst>
                                    </p:anim>
                                    <p:animEffect transition="in" filter="fade">
                                      <p:cBhvr>
                                        <p:cTn id="27" dur="2000"/>
                                        <p:tgtEl>
                                          <p:spTgt spid="16"/>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3"/>
                                        </p:tgtEl>
                                        <p:attrNameLst>
                                          <p:attrName>style.visibility</p:attrName>
                                        </p:attrNameLst>
                                      </p:cBhvr>
                                      <p:to>
                                        <p:strVal val="visible"/>
                                      </p:to>
                                    </p:set>
                                    <p:animEffect transition="in" filter="fade">
                                      <p:cBhvr>
                                        <p:cTn id="31" dur="1500"/>
                                        <p:tgtEl>
                                          <p:spTgt spid="13"/>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3"/>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9" grpId="0" animBg="1" autoUpdateAnimBg="0"/>
    </p:bld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a:ln w="9525">
                  <a:solidFill>
                    <a:prstClr val="white"/>
                  </a:solidFill>
                  <a:prstDash val="solid"/>
                </a:ln>
                <a:solidFill>
                  <a:schemeClr val="accent6">
                    <a:lumMod val="50000"/>
                  </a:schemeClr>
                </a:solidFill>
                <a:latin typeface="Nadianne" panose="03020902050305070206" pitchFamily="66" charset="0"/>
                <a:cs typeface="Arial" charset="0"/>
              </a:rPr>
              <a:t>Domica Cave  </a:t>
            </a:r>
            <a:r>
              <a:rPr lang="sk-SK" sz="2400" i="1" u="sng" smtClean="0">
                <a:ln w="9525">
                  <a:solidFill>
                    <a:prstClr val="white"/>
                  </a:solidFill>
                  <a:prstDash val="solid"/>
                </a:ln>
                <a:solidFill>
                  <a:schemeClr val="accent6">
                    <a:lumMod val="50000"/>
                  </a:schemeClr>
                </a:solidFill>
                <a:latin typeface="Nadianne" panose="03020902050305070206" pitchFamily="66" charset="0"/>
                <a:cs typeface="Arial" charset="0"/>
              </a:rPr>
              <a:t>/  Slovakia</a:t>
            </a:r>
            <a:endParaRPr lang="sk-SK" sz="2400" i="1">
              <a:ln w="9525">
                <a:solidFill>
                  <a:prstClr val="white"/>
                </a:solidFill>
                <a:prstDash val="solid"/>
              </a:ln>
              <a:solidFill>
                <a:schemeClr val="accent6">
                  <a:lumMod val="50000"/>
                </a:schemeClr>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Music :		</a:t>
            </a:r>
            <a:r>
              <a:rPr lang="sk-SK" sz="1400" i="1">
                <a:ln w="9525">
                  <a:noFill/>
                  <a:prstDash val="solid"/>
                </a:ln>
                <a:solidFill>
                  <a:schemeClr val="accent6">
                    <a:lumMod val="50000"/>
                  </a:schemeClr>
                </a:solidFill>
                <a:latin typeface="Nadianne" panose="03020902050305070206" pitchFamily="66" charset="0"/>
                <a:cs typeface="Arial" charset="0"/>
              </a:rPr>
              <a:t>Offenbach</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Photos : 		personal</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E-mail :		pista2011@gmail.com        </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Arranged by :	Steve</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Year :		2016</a:t>
            </a:r>
          </a:p>
        </p:txBody>
      </p:sp>
      <p:sp>
        <p:nvSpPr>
          <p:cNvPr id="6" name="BlokTextu 5"/>
          <p:cNvSpPr txBox="1"/>
          <p:nvPr/>
        </p:nvSpPr>
        <p:spPr>
          <a:xfrm>
            <a:off x="6891660" y="3689162"/>
            <a:ext cx="991105" cy="307777"/>
          </a:xfrm>
          <a:prstGeom prst="rect">
            <a:avLst/>
          </a:prstGeom>
          <a:noFill/>
        </p:spPr>
        <p:txBody>
          <a:bodyPr wrap="square" rtlCol="0">
            <a:spAutoFit/>
          </a:bodyPr>
          <a:lstStyle/>
          <a:p>
            <a:pPr algn="ctr"/>
            <a:r>
              <a:rPr lang="sk-SK" sz="1400" smtClean="0"/>
              <a:t>Wikipedia</a:t>
            </a:r>
            <a:endParaRPr lang="sk-SK" sz="1400"/>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pic>
        <p:nvPicPr>
          <p:cNvPr id="19" name="Obrázok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541918" y="129886"/>
            <a:ext cx="432000" cy="288000"/>
          </a:xfrm>
          <a:prstGeom prst="rect">
            <a:avLst/>
          </a:prstGeom>
          <a:ln>
            <a:noFill/>
          </a:ln>
          <a:effectLst>
            <a:outerShdw blurRad="292100" dist="139700" dir="2700000" algn="tl" rotWithShape="0">
              <a:srgbClr val="333333">
                <a:alpha val="65000"/>
              </a:srgbClr>
            </a:outerShdw>
          </a:effectLst>
        </p:spPr>
      </p:pic>
      <p:sp>
        <p:nvSpPr>
          <p:cNvPr id="15" name="BlokTextu 14"/>
          <p:cNvSpPr txBox="1"/>
          <p:nvPr/>
        </p:nvSpPr>
        <p:spPr>
          <a:xfrm>
            <a:off x="720000" y="980728"/>
            <a:ext cx="7848600" cy="2708434"/>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smtClean="0">
                <a:ln w="9525">
                  <a:noFill/>
                  <a:prstDash val="solid"/>
                </a:ln>
                <a:solidFill>
                  <a:schemeClr val="accent6">
                    <a:lumMod val="50000"/>
                  </a:schemeClr>
                </a:solidFill>
                <a:latin typeface="Nadianne" panose="03020902050305070206" pitchFamily="66" charset="0"/>
                <a:cs typeface="Arial" charset="0"/>
              </a:rPr>
              <a:t>     </a:t>
            </a:r>
            <a:r>
              <a:rPr lang="en-US" sz="1700" i="1">
                <a:ln w="9525">
                  <a:noFill/>
                  <a:prstDash val="solid"/>
                </a:ln>
                <a:solidFill>
                  <a:schemeClr val="accent6">
                    <a:lumMod val="50000"/>
                  </a:schemeClr>
                </a:solidFill>
                <a:latin typeface="Nadianne" panose="03020902050305070206" pitchFamily="66" charset="0"/>
                <a:cs typeface="Arial" charset="0"/>
              </a:rPr>
              <a:t>Domica is the biggest cave in the Slovak Karst. It ranks among the caves of world importance. It is also an important </a:t>
            </a:r>
            <a:r>
              <a:rPr lang="en-US" sz="1700" i="1" smtClean="0">
                <a:ln w="9525">
                  <a:noFill/>
                  <a:prstDash val="solid"/>
                </a:ln>
                <a:solidFill>
                  <a:schemeClr val="accent6">
                    <a:lumMod val="50000"/>
                  </a:schemeClr>
                </a:solidFill>
                <a:latin typeface="Nadianne" panose="03020902050305070206" pitchFamily="66" charset="0"/>
                <a:cs typeface="Arial" charset="0"/>
              </a:rPr>
              <a:t>archaeo</a:t>
            </a:r>
            <a:r>
              <a:rPr lang="sk-SK" sz="1700" i="1" smtClean="0">
                <a:ln w="9525">
                  <a:noFill/>
                  <a:prstDash val="solid"/>
                </a:ln>
                <a:solidFill>
                  <a:schemeClr val="accent6">
                    <a:lumMod val="50000"/>
                  </a:schemeClr>
                </a:solidFill>
                <a:latin typeface="Nadianne" panose="03020902050305070206" pitchFamily="66" charset="0"/>
                <a:cs typeface="Arial" charset="0"/>
              </a:rPr>
              <a:t>-</a:t>
            </a:r>
            <a:r>
              <a:rPr lang="en-US" sz="1700" i="1" smtClean="0">
                <a:ln w="9525">
                  <a:noFill/>
                  <a:prstDash val="solid"/>
                </a:ln>
                <a:solidFill>
                  <a:schemeClr val="accent6">
                    <a:lumMod val="50000"/>
                  </a:schemeClr>
                </a:solidFill>
                <a:latin typeface="Nadianne" panose="03020902050305070206" pitchFamily="66" charset="0"/>
                <a:cs typeface="Arial" charset="0"/>
              </a:rPr>
              <a:t>logical </a:t>
            </a:r>
            <a:r>
              <a:rPr lang="en-US" sz="1700" i="1">
                <a:ln w="9525">
                  <a:noFill/>
                  <a:prstDash val="solid"/>
                </a:ln>
                <a:solidFill>
                  <a:schemeClr val="accent6">
                    <a:lumMod val="50000"/>
                  </a:schemeClr>
                </a:solidFill>
                <a:latin typeface="Nadianne" panose="03020902050305070206" pitchFamily="66" charset="0"/>
                <a:cs typeface="Arial" charset="0"/>
              </a:rPr>
              <a:t>site. The cave was already inhabited 5000 years ago.</a:t>
            </a:r>
          </a:p>
          <a:p>
            <a:pPr algn="just" fontAlgn="base">
              <a:spcBef>
                <a:spcPct val="0"/>
              </a:spcBef>
              <a:spcAft>
                <a:spcPct val="0"/>
              </a:spcAft>
              <a:defRPr/>
            </a:pPr>
            <a:r>
              <a:rPr lang="sk-SK" sz="1700" i="1" smtClean="0">
                <a:ln w="9525">
                  <a:noFill/>
                  <a:prstDash val="solid"/>
                </a:ln>
                <a:solidFill>
                  <a:schemeClr val="accent6">
                    <a:lumMod val="50000"/>
                  </a:schemeClr>
                </a:solidFill>
                <a:latin typeface="Nadianne" panose="03020902050305070206" pitchFamily="66" charset="0"/>
                <a:cs typeface="Arial" charset="0"/>
              </a:rPr>
              <a:t>     </a:t>
            </a:r>
            <a:r>
              <a:rPr lang="en-US" sz="1700" i="1" smtClean="0">
                <a:ln w="9525">
                  <a:noFill/>
                  <a:prstDash val="solid"/>
                </a:ln>
                <a:solidFill>
                  <a:schemeClr val="accent6">
                    <a:lumMod val="50000"/>
                  </a:schemeClr>
                </a:solidFill>
                <a:latin typeface="Nadianne" panose="03020902050305070206" pitchFamily="66" charset="0"/>
                <a:cs typeface="Arial" charset="0"/>
              </a:rPr>
              <a:t>It </a:t>
            </a:r>
            <a:r>
              <a:rPr lang="en-US" sz="1700" i="1">
                <a:ln w="9525">
                  <a:noFill/>
                  <a:prstDash val="solid"/>
                </a:ln>
                <a:solidFill>
                  <a:schemeClr val="accent6">
                    <a:lumMod val="50000"/>
                  </a:schemeClr>
                </a:solidFill>
                <a:latin typeface="Nadianne" panose="03020902050305070206" pitchFamily="66" charset="0"/>
                <a:cs typeface="Arial" charset="0"/>
              </a:rPr>
              <a:t>was discovered in 1926 by Ján Majko and it is a part of the cave complex that continues into the cave Baradla in Hungary.</a:t>
            </a:r>
          </a:p>
          <a:p>
            <a:pPr algn="just" fontAlgn="base">
              <a:spcBef>
                <a:spcPct val="0"/>
              </a:spcBef>
              <a:spcAft>
                <a:spcPct val="0"/>
              </a:spcAft>
              <a:defRPr/>
            </a:pPr>
            <a:r>
              <a:rPr lang="sk-SK" sz="1700" i="1" smtClean="0">
                <a:ln w="9525">
                  <a:noFill/>
                  <a:prstDash val="solid"/>
                </a:ln>
                <a:solidFill>
                  <a:schemeClr val="accent6">
                    <a:lumMod val="50000"/>
                  </a:schemeClr>
                </a:solidFill>
                <a:latin typeface="Nadianne" panose="03020902050305070206" pitchFamily="66" charset="0"/>
                <a:cs typeface="Arial" charset="0"/>
              </a:rPr>
              <a:t>     </a:t>
            </a:r>
            <a:r>
              <a:rPr lang="en-US" sz="1700" i="1" smtClean="0">
                <a:ln w="9525">
                  <a:noFill/>
                  <a:prstDash val="solid"/>
                </a:ln>
                <a:solidFill>
                  <a:schemeClr val="accent6">
                    <a:lumMod val="50000"/>
                  </a:schemeClr>
                </a:solidFill>
                <a:latin typeface="Nadianne" panose="03020902050305070206" pitchFamily="66" charset="0"/>
                <a:cs typeface="Arial" charset="0"/>
              </a:rPr>
              <a:t>Slovak </a:t>
            </a:r>
            <a:r>
              <a:rPr lang="en-US" sz="1700" i="1">
                <a:ln w="9525">
                  <a:noFill/>
                  <a:prstDash val="solid"/>
                </a:ln>
                <a:solidFill>
                  <a:schemeClr val="accent6">
                    <a:lumMod val="50000"/>
                  </a:schemeClr>
                </a:solidFill>
                <a:latin typeface="Nadianne" panose="03020902050305070206" pitchFamily="66" charset="0"/>
                <a:cs typeface="Arial" charset="0"/>
              </a:rPr>
              <a:t>part of the cave is 5358 m long, of which </a:t>
            </a:r>
            <a:r>
              <a:rPr lang="en-US" sz="1700" i="1" smtClean="0">
                <a:ln w="9525">
                  <a:noFill/>
                  <a:prstDash val="solid"/>
                </a:ln>
                <a:solidFill>
                  <a:schemeClr val="accent6">
                    <a:lumMod val="50000"/>
                  </a:schemeClr>
                </a:solidFill>
                <a:latin typeface="Nadianne" panose="03020902050305070206" pitchFamily="66" charset="0"/>
                <a:cs typeface="Arial" charset="0"/>
              </a:rPr>
              <a:t>since 1932 </a:t>
            </a:r>
            <a:r>
              <a:rPr lang="en-US" sz="1700" i="1">
                <a:ln w="9525">
                  <a:noFill/>
                  <a:prstDash val="solid"/>
                </a:ln>
                <a:solidFill>
                  <a:schemeClr val="accent6">
                    <a:lumMod val="50000"/>
                  </a:schemeClr>
                </a:solidFill>
                <a:latin typeface="Nadianne" panose="03020902050305070206" pitchFamily="66" charset="0"/>
                <a:cs typeface="Arial" charset="0"/>
              </a:rPr>
              <a:t>is open to public the guided tour in length 1315 m. Cave </a:t>
            </a:r>
            <a:r>
              <a:rPr lang="en-US" sz="1700" i="1" smtClean="0">
                <a:ln w="9525">
                  <a:noFill/>
                  <a:prstDash val="solid"/>
                </a:ln>
                <a:solidFill>
                  <a:schemeClr val="accent6">
                    <a:lumMod val="50000"/>
                  </a:schemeClr>
                </a:solidFill>
                <a:latin typeface="Nadianne" panose="03020902050305070206" pitchFamily="66" charset="0"/>
                <a:cs typeface="Arial" charset="0"/>
              </a:rPr>
              <a:t>temperature </a:t>
            </a:r>
            <a:r>
              <a:rPr lang="en-US" sz="1700" i="1">
                <a:ln w="9525">
                  <a:noFill/>
                  <a:prstDash val="solid"/>
                </a:ln>
                <a:solidFill>
                  <a:schemeClr val="accent6">
                    <a:lumMod val="50000"/>
                  </a:schemeClr>
                </a:solidFill>
                <a:latin typeface="Nadianne" panose="03020902050305070206" pitchFamily="66" charset="0"/>
                <a:cs typeface="Arial" charset="0"/>
              </a:rPr>
              <a:t>is from 10.2 °C to 11.4 °C and humidity of 95 – 98 %.</a:t>
            </a:r>
          </a:p>
          <a:p>
            <a:pPr algn="just" fontAlgn="base">
              <a:spcBef>
                <a:spcPct val="0"/>
              </a:spcBef>
              <a:spcAft>
                <a:spcPct val="0"/>
              </a:spcAft>
              <a:defRPr/>
            </a:pPr>
            <a:r>
              <a:rPr lang="sk-SK" sz="1700" i="1" smtClean="0">
                <a:ln w="9525">
                  <a:noFill/>
                  <a:prstDash val="solid"/>
                </a:ln>
                <a:solidFill>
                  <a:schemeClr val="accent6">
                    <a:lumMod val="50000"/>
                  </a:schemeClr>
                </a:solidFill>
                <a:latin typeface="Nadianne" panose="03020902050305070206" pitchFamily="66" charset="0"/>
                <a:cs typeface="Arial" charset="0"/>
              </a:rPr>
              <a:t>     </a:t>
            </a:r>
            <a:r>
              <a:rPr lang="en-US" sz="1700" i="1" smtClean="0">
                <a:ln w="9525">
                  <a:noFill/>
                  <a:prstDash val="solid"/>
                </a:ln>
                <a:solidFill>
                  <a:schemeClr val="accent6">
                    <a:lumMod val="50000"/>
                  </a:schemeClr>
                </a:solidFill>
                <a:latin typeface="Nadianne" panose="03020902050305070206" pitchFamily="66" charset="0"/>
                <a:cs typeface="Arial" charset="0"/>
              </a:rPr>
              <a:t>The </a:t>
            </a:r>
            <a:r>
              <a:rPr lang="en-US" sz="1700" i="1">
                <a:ln w="9525">
                  <a:noFill/>
                  <a:prstDash val="solid"/>
                </a:ln>
                <a:solidFill>
                  <a:schemeClr val="accent6">
                    <a:lumMod val="50000"/>
                  </a:schemeClr>
                </a:solidFill>
                <a:latin typeface="Nadianne" panose="03020902050305070206" pitchFamily="66" charset="0"/>
                <a:cs typeface="Arial" charset="0"/>
              </a:rPr>
              <a:t>cave is included in the UNESCO World Heritage list since 1995</a:t>
            </a:r>
            <a:r>
              <a:rPr lang="en-US" sz="1700" i="1" smtClean="0">
                <a:ln w="9525">
                  <a:noFill/>
                  <a:prstDash val="solid"/>
                </a:ln>
                <a:solidFill>
                  <a:schemeClr val="accent6">
                    <a:lumMod val="50000"/>
                  </a:schemeClr>
                </a:solidFill>
                <a:latin typeface="Nadianne" panose="03020902050305070206" pitchFamily="66" charset="0"/>
                <a:cs typeface="Arial" charset="0"/>
              </a:rPr>
              <a:t>.</a:t>
            </a:r>
            <a:endParaRPr lang="en-US" sz="1700" i="1">
              <a:ln w="9525">
                <a:noFill/>
                <a:prstDash val="solid"/>
              </a:ln>
              <a:solidFill>
                <a:schemeClr val="accent6">
                  <a:lumMod val="50000"/>
                </a:schemeClr>
              </a:solidFill>
              <a:latin typeface="Nadianne" panose="03020902050305070206" pitchFamily="66" charset="0"/>
              <a:cs typeface="Arial" charset="0"/>
            </a:endParaRPr>
          </a:p>
        </p:txBody>
      </p:sp>
      <p:pic>
        <p:nvPicPr>
          <p:cNvPr id="16" name="Obrázok 15">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541918" y="6285837"/>
            <a:ext cx="360000" cy="360000"/>
          </a:xfrm>
          <a:prstGeom prst="rect">
            <a:avLst/>
          </a:prstGeom>
        </p:spPr>
      </p:pic>
    </p:spTree>
    <p:extLst>
      <p:ext uri="{BB962C8B-B14F-4D97-AF65-F5344CB8AC3E}">
        <p14:creationId xmlns:p14="http://schemas.microsoft.com/office/powerpoint/2010/main" val="1150952349"/>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2500"/>
                                        <p:tgtEl>
                                          <p:spTgt spid="15"/>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1500"/>
                                        <p:tgtEl>
                                          <p:spTgt spid="16"/>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6"/>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nimBg="1" autoUpdateAnimBg="0"/>
    </p:bld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a:ln w="9525">
                  <a:solidFill>
                    <a:prstClr val="white"/>
                  </a:solidFill>
                  <a:prstDash val="solid"/>
                </a:ln>
                <a:solidFill>
                  <a:schemeClr val="accent6">
                    <a:lumMod val="50000"/>
                  </a:schemeClr>
                </a:solidFill>
                <a:latin typeface="Nadianne" panose="03020902050305070206" pitchFamily="66" charset="0"/>
                <a:cs typeface="Arial" charset="0"/>
              </a:rPr>
              <a:t>Caverna Domica  </a:t>
            </a:r>
            <a:r>
              <a:rPr lang="sk-SK" sz="2400" i="1" u="sng" smtClean="0">
                <a:ln w="9525">
                  <a:solidFill>
                    <a:prstClr val="white"/>
                  </a:solidFill>
                  <a:prstDash val="solid"/>
                </a:ln>
                <a:solidFill>
                  <a:schemeClr val="accent6">
                    <a:lumMod val="50000"/>
                  </a:schemeClr>
                </a:solidFill>
                <a:latin typeface="Nadianne" panose="03020902050305070206" pitchFamily="66" charset="0"/>
                <a:cs typeface="Arial" charset="0"/>
              </a:rPr>
              <a:t>/  Eslovaquia</a:t>
            </a:r>
            <a:endParaRPr lang="sk-SK" sz="2400" i="1">
              <a:ln w="9525">
                <a:solidFill>
                  <a:prstClr val="white"/>
                </a:solidFill>
                <a:prstDash val="solid"/>
              </a:ln>
              <a:solidFill>
                <a:schemeClr val="accent6">
                  <a:lumMod val="50000"/>
                </a:schemeClr>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Música :		</a:t>
            </a:r>
            <a:r>
              <a:rPr lang="sk-SK" sz="1400" i="1">
                <a:ln w="9525">
                  <a:noFill/>
                  <a:prstDash val="solid"/>
                </a:ln>
                <a:solidFill>
                  <a:schemeClr val="accent6">
                    <a:lumMod val="50000"/>
                  </a:schemeClr>
                </a:solidFill>
                <a:latin typeface="Nadianne" panose="03020902050305070206" pitchFamily="66" charset="0"/>
                <a:cs typeface="Arial" charset="0"/>
              </a:rPr>
              <a:t>Offenbach</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Fotos :		privadas</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E-mail :		pista2011@gmail.com        </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Selección :	Steve</a:t>
            </a:r>
          </a:p>
          <a:p>
            <a:pPr algn="just" fontAlgn="base">
              <a:spcBef>
                <a:spcPct val="0"/>
              </a:spcBef>
              <a:spcAft>
                <a:spcPct val="0"/>
              </a:spcAft>
              <a:defRPr/>
            </a:pPr>
            <a:r>
              <a:rPr lang="sk-SK" sz="1400" i="1">
                <a:ln w="9525">
                  <a:noFill/>
                  <a:prstDash val="solid"/>
                </a:ln>
                <a:solidFill>
                  <a:schemeClr val="accent6">
                    <a:lumMod val="50000"/>
                  </a:schemeClr>
                </a:solidFill>
                <a:latin typeface="Nadianne" panose="03020902050305070206" pitchFamily="66" charset="0"/>
                <a:cs typeface="Arial" charset="0"/>
              </a:rPr>
              <a:t>Año </a:t>
            </a:r>
            <a:r>
              <a:rPr lang="sk-SK" sz="1400" i="1" smtClean="0">
                <a:ln w="9525">
                  <a:noFill/>
                  <a:prstDash val="solid"/>
                </a:ln>
                <a:solidFill>
                  <a:schemeClr val="accent6">
                    <a:lumMod val="50000"/>
                  </a:schemeClr>
                </a:solidFill>
                <a:latin typeface="Nadianne" panose="03020902050305070206" pitchFamily="66" charset="0"/>
                <a:cs typeface="Arial" charset="0"/>
              </a:rPr>
              <a:t>:		2016</a:t>
            </a:r>
          </a:p>
        </p:txBody>
      </p:sp>
      <p:sp>
        <p:nvSpPr>
          <p:cNvPr id="6" name="BlokTextu 5"/>
          <p:cNvSpPr txBox="1"/>
          <p:nvPr/>
        </p:nvSpPr>
        <p:spPr>
          <a:xfrm>
            <a:off x="6804248" y="4225195"/>
            <a:ext cx="991105" cy="307777"/>
          </a:xfrm>
          <a:prstGeom prst="rect">
            <a:avLst/>
          </a:prstGeom>
          <a:noFill/>
        </p:spPr>
        <p:txBody>
          <a:bodyPr wrap="square" rtlCol="0">
            <a:spAutoFit/>
          </a:bodyPr>
          <a:lstStyle/>
          <a:p>
            <a:pPr algn="ctr"/>
            <a:r>
              <a:rPr lang="sk-SK" sz="1400" smtClean="0"/>
              <a:t>Wikipedia</a:t>
            </a:r>
            <a:endParaRPr lang="sk-SK" sz="1400"/>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pic>
        <p:nvPicPr>
          <p:cNvPr id="19" name="Obrázok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541918" y="129886"/>
            <a:ext cx="432000" cy="288000"/>
          </a:xfrm>
          <a:prstGeom prst="rect">
            <a:avLst/>
          </a:prstGeom>
          <a:ln>
            <a:noFill/>
          </a:ln>
          <a:effectLst>
            <a:outerShdw blurRad="292100" dist="139700" dir="2700000" algn="tl" rotWithShape="0">
              <a:srgbClr val="333333">
                <a:alpha val="65000"/>
              </a:srgbClr>
            </a:outerShdw>
          </a:effectLst>
        </p:spPr>
      </p:pic>
      <p:sp>
        <p:nvSpPr>
          <p:cNvPr id="15" name="BlokTextu 14"/>
          <p:cNvSpPr txBox="1"/>
          <p:nvPr/>
        </p:nvSpPr>
        <p:spPr>
          <a:xfrm>
            <a:off x="720000" y="980728"/>
            <a:ext cx="7848600" cy="3231654"/>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smtClean="0">
                <a:ln w="9525">
                  <a:noFill/>
                  <a:prstDash val="solid"/>
                </a:ln>
                <a:solidFill>
                  <a:schemeClr val="accent6">
                    <a:lumMod val="50000"/>
                  </a:schemeClr>
                </a:solidFill>
                <a:latin typeface="Nadianne" panose="03020902050305070206" pitchFamily="66" charset="0"/>
                <a:cs typeface="Arial" charset="0"/>
              </a:rPr>
              <a:t>     </a:t>
            </a:r>
            <a:r>
              <a:rPr lang="es-ES" sz="1700" i="1">
                <a:ln w="9525">
                  <a:noFill/>
                  <a:prstDash val="solid"/>
                </a:ln>
                <a:solidFill>
                  <a:schemeClr val="accent6">
                    <a:lumMod val="50000"/>
                  </a:schemeClr>
                </a:solidFill>
                <a:latin typeface="Nadianne" panose="03020902050305070206" pitchFamily="66" charset="0"/>
                <a:cs typeface="Arial" charset="0"/>
              </a:rPr>
              <a:t>Domica es la cueva más grande en el Karst de Eslovaquia. Se encuentra entre las cuevas de importancia mundial. También es un importante sitio arqueológico. La cueva estuvo habitada hace 5000 años.</a:t>
            </a:r>
          </a:p>
          <a:p>
            <a:pPr algn="just" fontAlgn="base">
              <a:spcBef>
                <a:spcPct val="0"/>
              </a:spcBef>
              <a:spcAft>
                <a:spcPct val="0"/>
              </a:spcAft>
              <a:defRPr/>
            </a:pPr>
            <a:r>
              <a:rPr lang="sk-SK" sz="1700" i="1" smtClean="0">
                <a:ln w="9525">
                  <a:noFill/>
                  <a:prstDash val="solid"/>
                </a:ln>
                <a:solidFill>
                  <a:schemeClr val="accent6">
                    <a:lumMod val="50000"/>
                  </a:schemeClr>
                </a:solidFill>
                <a:latin typeface="Nadianne" panose="03020902050305070206" pitchFamily="66" charset="0"/>
                <a:cs typeface="Arial" charset="0"/>
              </a:rPr>
              <a:t>     </a:t>
            </a:r>
            <a:r>
              <a:rPr lang="es-ES" sz="1700" i="1" smtClean="0">
                <a:ln w="9525">
                  <a:noFill/>
                  <a:prstDash val="solid"/>
                </a:ln>
                <a:solidFill>
                  <a:schemeClr val="accent6">
                    <a:lumMod val="50000"/>
                  </a:schemeClr>
                </a:solidFill>
                <a:latin typeface="Nadianne" panose="03020902050305070206" pitchFamily="66" charset="0"/>
                <a:cs typeface="Arial" charset="0"/>
              </a:rPr>
              <a:t>Fue </a:t>
            </a:r>
            <a:r>
              <a:rPr lang="es-ES" sz="1700" i="1">
                <a:ln w="9525">
                  <a:noFill/>
                  <a:prstDash val="solid"/>
                </a:ln>
                <a:solidFill>
                  <a:schemeClr val="accent6">
                    <a:lumMod val="50000"/>
                  </a:schemeClr>
                </a:solidFill>
                <a:latin typeface="Nadianne" panose="03020902050305070206" pitchFamily="66" charset="0"/>
                <a:cs typeface="Arial" charset="0"/>
              </a:rPr>
              <a:t>descubierta en 1926 por Ján Majko y es una parte del complejo de cuevas que continúa en la cueva Baradla en Hungría.</a:t>
            </a:r>
          </a:p>
          <a:p>
            <a:pPr algn="just" fontAlgn="base">
              <a:spcBef>
                <a:spcPct val="0"/>
              </a:spcBef>
              <a:spcAft>
                <a:spcPct val="0"/>
              </a:spcAft>
              <a:defRPr/>
            </a:pPr>
            <a:r>
              <a:rPr lang="sk-SK" sz="1700" i="1" smtClean="0">
                <a:ln w="9525">
                  <a:noFill/>
                  <a:prstDash val="solid"/>
                </a:ln>
                <a:solidFill>
                  <a:schemeClr val="accent6">
                    <a:lumMod val="50000"/>
                  </a:schemeClr>
                </a:solidFill>
                <a:latin typeface="Nadianne" panose="03020902050305070206" pitchFamily="66" charset="0"/>
                <a:cs typeface="Arial" charset="0"/>
              </a:rPr>
              <a:t>     </a:t>
            </a:r>
            <a:r>
              <a:rPr lang="es-ES" sz="1700" i="1" smtClean="0">
                <a:ln w="9525">
                  <a:noFill/>
                  <a:prstDash val="solid"/>
                </a:ln>
                <a:solidFill>
                  <a:schemeClr val="accent6">
                    <a:lumMod val="50000"/>
                  </a:schemeClr>
                </a:solidFill>
                <a:latin typeface="Nadianne" panose="03020902050305070206" pitchFamily="66" charset="0"/>
                <a:cs typeface="Arial" charset="0"/>
              </a:rPr>
              <a:t>La </a:t>
            </a:r>
            <a:r>
              <a:rPr lang="es-ES" sz="1700" i="1">
                <a:ln w="9525">
                  <a:noFill/>
                  <a:prstDash val="solid"/>
                </a:ln>
                <a:solidFill>
                  <a:schemeClr val="accent6">
                    <a:lumMod val="50000"/>
                  </a:schemeClr>
                </a:solidFill>
                <a:latin typeface="Nadianne" panose="03020902050305070206" pitchFamily="66" charset="0"/>
                <a:cs typeface="Arial" charset="0"/>
              </a:rPr>
              <a:t>parte eslovaca de la cueva es de 5358 m de longitud, de los cuales 1.315 m están abiertas a visitas públicas guiadas desde 1932. La temperatura de la cueva es de 10.2 ° C a 11.4 ° C y una humedad del 95-98%.</a:t>
            </a:r>
          </a:p>
          <a:p>
            <a:pPr algn="just" fontAlgn="base">
              <a:spcBef>
                <a:spcPct val="0"/>
              </a:spcBef>
              <a:spcAft>
                <a:spcPct val="0"/>
              </a:spcAft>
              <a:defRPr/>
            </a:pPr>
            <a:r>
              <a:rPr lang="sk-SK" sz="1700" i="1" smtClean="0">
                <a:ln w="9525">
                  <a:noFill/>
                  <a:prstDash val="solid"/>
                </a:ln>
                <a:solidFill>
                  <a:schemeClr val="accent6">
                    <a:lumMod val="50000"/>
                  </a:schemeClr>
                </a:solidFill>
                <a:latin typeface="Nadianne" panose="03020902050305070206" pitchFamily="66" charset="0"/>
                <a:cs typeface="Arial" charset="0"/>
              </a:rPr>
              <a:t>     </a:t>
            </a:r>
            <a:r>
              <a:rPr lang="es-ES" sz="1700" i="1" smtClean="0">
                <a:ln w="9525">
                  <a:noFill/>
                  <a:prstDash val="solid"/>
                </a:ln>
                <a:solidFill>
                  <a:schemeClr val="accent6">
                    <a:lumMod val="50000"/>
                  </a:schemeClr>
                </a:solidFill>
                <a:latin typeface="Nadianne" panose="03020902050305070206" pitchFamily="66" charset="0"/>
                <a:cs typeface="Arial" charset="0"/>
              </a:rPr>
              <a:t>La </a:t>
            </a:r>
            <a:r>
              <a:rPr lang="es-ES" sz="1700" i="1">
                <a:ln w="9525">
                  <a:noFill/>
                  <a:prstDash val="solid"/>
                </a:ln>
                <a:solidFill>
                  <a:schemeClr val="accent6">
                    <a:lumMod val="50000"/>
                  </a:schemeClr>
                </a:solidFill>
                <a:latin typeface="Nadianne" panose="03020902050305070206" pitchFamily="66" charset="0"/>
                <a:cs typeface="Arial" charset="0"/>
              </a:rPr>
              <a:t>cueva está incluido en la lista del Patrimonio Mundial de la UNESCO desde 1995.</a:t>
            </a:r>
          </a:p>
        </p:txBody>
      </p:sp>
      <p:pic>
        <p:nvPicPr>
          <p:cNvPr id="16" name="Obrázok 15">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541918" y="6285837"/>
            <a:ext cx="360000" cy="360000"/>
          </a:xfrm>
          <a:prstGeom prst="rect">
            <a:avLst/>
          </a:prstGeom>
        </p:spPr>
      </p:pic>
    </p:spTree>
    <p:extLst>
      <p:ext uri="{BB962C8B-B14F-4D97-AF65-F5344CB8AC3E}">
        <p14:creationId xmlns:p14="http://schemas.microsoft.com/office/powerpoint/2010/main" val="4112197799"/>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2500"/>
                                        <p:tgtEl>
                                          <p:spTgt spid="15"/>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1500"/>
                                        <p:tgtEl>
                                          <p:spTgt spid="16"/>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6"/>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nimBg="1" autoUpdateAnimBg="0"/>
    </p:bld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a:ln w="9525">
                  <a:solidFill>
                    <a:prstClr val="white"/>
                  </a:solidFill>
                  <a:prstDash val="solid"/>
                </a:ln>
                <a:solidFill>
                  <a:schemeClr val="accent6">
                    <a:lumMod val="50000"/>
                  </a:schemeClr>
                </a:solidFill>
                <a:latin typeface="Nadianne" panose="03020902050305070206" pitchFamily="66" charset="0"/>
                <a:cs typeface="Arial" charset="0"/>
              </a:rPr>
              <a:t>Grotte Domica  </a:t>
            </a:r>
            <a:r>
              <a:rPr lang="sk-SK" sz="2400" i="1" u="sng" smtClean="0">
                <a:ln w="9525">
                  <a:solidFill>
                    <a:prstClr val="white"/>
                  </a:solidFill>
                  <a:prstDash val="solid"/>
                </a:ln>
                <a:solidFill>
                  <a:schemeClr val="accent6">
                    <a:lumMod val="50000"/>
                  </a:schemeClr>
                </a:solidFill>
                <a:latin typeface="Nadianne" panose="03020902050305070206" pitchFamily="66" charset="0"/>
                <a:cs typeface="Arial" charset="0"/>
              </a:rPr>
              <a:t>/  Slovaquie</a:t>
            </a:r>
            <a:endParaRPr lang="sk-SK" sz="2400" i="1">
              <a:ln w="9525">
                <a:solidFill>
                  <a:prstClr val="white"/>
                </a:solidFill>
                <a:prstDash val="solid"/>
              </a:ln>
              <a:solidFill>
                <a:schemeClr val="accent6">
                  <a:lumMod val="50000"/>
                </a:schemeClr>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a:ln w="9525">
                  <a:noFill/>
                  <a:prstDash val="solid"/>
                </a:ln>
                <a:solidFill>
                  <a:schemeClr val="accent6">
                    <a:lumMod val="50000"/>
                  </a:schemeClr>
                </a:solidFill>
                <a:latin typeface="Nadianne" panose="03020902050305070206" pitchFamily="66" charset="0"/>
                <a:cs typeface="Arial" charset="0"/>
              </a:rPr>
              <a:t>M</a:t>
            </a:r>
            <a:r>
              <a:rPr lang="sk-SK" sz="1400" i="1" smtClean="0">
                <a:ln w="9525">
                  <a:noFill/>
                  <a:prstDash val="solid"/>
                </a:ln>
                <a:solidFill>
                  <a:schemeClr val="accent6">
                    <a:lumMod val="50000"/>
                  </a:schemeClr>
                </a:solidFill>
                <a:latin typeface="Nadianne" panose="03020902050305070206" pitchFamily="66" charset="0"/>
                <a:cs typeface="Arial" charset="0"/>
              </a:rPr>
              <a:t>usique :		</a:t>
            </a:r>
            <a:r>
              <a:rPr lang="sk-SK" sz="1400" i="1">
                <a:ln w="9525">
                  <a:noFill/>
                  <a:prstDash val="solid"/>
                </a:ln>
                <a:solidFill>
                  <a:schemeClr val="accent6">
                    <a:lumMod val="50000"/>
                  </a:schemeClr>
                </a:solidFill>
                <a:latin typeface="Nadianne" panose="03020902050305070206" pitchFamily="66" charset="0"/>
                <a:cs typeface="Arial" charset="0"/>
              </a:rPr>
              <a:t>Offenbach</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Images :		privés</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E-mail :		pista2011@gmail.com        </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Arrange par :	Steve</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Année :		2016</a:t>
            </a:r>
          </a:p>
        </p:txBody>
      </p:sp>
      <p:sp>
        <p:nvSpPr>
          <p:cNvPr id="6" name="BlokTextu 5"/>
          <p:cNvSpPr txBox="1"/>
          <p:nvPr/>
        </p:nvSpPr>
        <p:spPr>
          <a:xfrm>
            <a:off x="6968583" y="3987505"/>
            <a:ext cx="991105" cy="307777"/>
          </a:xfrm>
          <a:prstGeom prst="rect">
            <a:avLst/>
          </a:prstGeom>
          <a:noFill/>
        </p:spPr>
        <p:txBody>
          <a:bodyPr wrap="square" rtlCol="0">
            <a:spAutoFit/>
          </a:bodyPr>
          <a:lstStyle/>
          <a:p>
            <a:pPr algn="ctr"/>
            <a:r>
              <a:rPr lang="sk-SK" sz="1400" smtClean="0"/>
              <a:t>Wikipedia</a:t>
            </a:r>
            <a:endParaRPr lang="sk-SK" sz="1400"/>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pic>
        <p:nvPicPr>
          <p:cNvPr id="19" name="Obrázok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541918" y="129886"/>
            <a:ext cx="432000" cy="288000"/>
          </a:xfrm>
          <a:prstGeom prst="rect">
            <a:avLst/>
          </a:prstGeom>
          <a:ln>
            <a:noFill/>
          </a:ln>
          <a:effectLst>
            <a:outerShdw blurRad="292100" dist="139700" dir="2700000" algn="tl" rotWithShape="0">
              <a:srgbClr val="333333">
                <a:alpha val="65000"/>
              </a:srgbClr>
            </a:outerShdw>
          </a:effectLst>
        </p:spPr>
      </p:pic>
      <p:sp>
        <p:nvSpPr>
          <p:cNvPr id="15" name="BlokTextu 14"/>
          <p:cNvSpPr txBox="1"/>
          <p:nvPr/>
        </p:nvSpPr>
        <p:spPr>
          <a:xfrm>
            <a:off x="720000" y="980728"/>
            <a:ext cx="7848600" cy="2970044"/>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smtClean="0">
                <a:ln w="9525">
                  <a:noFill/>
                  <a:prstDash val="solid"/>
                </a:ln>
                <a:solidFill>
                  <a:schemeClr val="accent6">
                    <a:lumMod val="50000"/>
                  </a:schemeClr>
                </a:solidFill>
                <a:latin typeface="Nadianne" panose="03020902050305070206" pitchFamily="66" charset="0"/>
                <a:cs typeface="Arial" charset="0"/>
              </a:rPr>
              <a:t>     </a:t>
            </a:r>
            <a:r>
              <a:rPr lang="fr-FR" sz="1700" i="1">
                <a:ln w="9525">
                  <a:noFill/>
                  <a:prstDash val="solid"/>
                </a:ln>
                <a:solidFill>
                  <a:schemeClr val="accent6">
                    <a:lumMod val="50000"/>
                  </a:schemeClr>
                </a:solidFill>
                <a:latin typeface="Nadianne" panose="03020902050305070206" pitchFamily="66" charset="0"/>
                <a:cs typeface="Arial" charset="0"/>
              </a:rPr>
              <a:t>La grotte Domica est la plus grande grotte connue par ses avec concrétions calcaires trouvée dans le karst de Slovaquie. Elle a renoméee mondiale en étant en même temps une site archéologique importante. La grotte était habitée  il y a 5000 ans. </a:t>
            </a:r>
          </a:p>
          <a:p>
            <a:pPr algn="just" fontAlgn="base">
              <a:spcBef>
                <a:spcPct val="0"/>
              </a:spcBef>
              <a:spcAft>
                <a:spcPct val="0"/>
              </a:spcAft>
              <a:defRPr/>
            </a:pPr>
            <a:r>
              <a:rPr lang="sk-SK" sz="1700" i="1" smtClean="0">
                <a:ln w="9525">
                  <a:noFill/>
                  <a:prstDash val="solid"/>
                </a:ln>
                <a:solidFill>
                  <a:schemeClr val="accent6">
                    <a:lumMod val="50000"/>
                  </a:schemeClr>
                </a:solidFill>
                <a:latin typeface="Nadianne" panose="03020902050305070206" pitchFamily="66" charset="0"/>
                <a:cs typeface="Arial" charset="0"/>
              </a:rPr>
              <a:t>     </a:t>
            </a:r>
            <a:r>
              <a:rPr lang="fr-FR" sz="1700" i="1" smtClean="0">
                <a:ln w="9525">
                  <a:noFill/>
                  <a:prstDash val="solid"/>
                </a:ln>
                <a:solidFill>
                  <a:schemeClr val="accent6">
                    <a:lumMod val="50000"/>
                  </a:schemeClr>
                </a:solidFill>
                <a:latin typeface="Nadianne" panose="03020902050305070206" pitchFamily="66" charset="0"/>
                <a:cs typeface="Arial" charset="0"/>
              </a:rPr>
              <a:t>Elle </a:t>
            </a:r>
            <a:r>
              <a:rPr lang="fr-FR" sz="1700" i="1">
                <a:ln w="9525">
                  <a:noFill/>
                  <a:prstDash val="solid"/>
                </a:ln>
                <a:solidFill>
                  <a:schemeClr val="accent6">
                    <a:lumMod val="50000"/>
                  </a:schemeClr>
                </a:solidFill>
                <a:latin typeface="Nadianne" panose="03020902050305070206" pitchFamily="66" charset="0"/>
                <a:cs typeface="Arial" charset="0"/>
              </a:rPr>
              <a:t>fut découverte en 1926 par Ján Majko et constitue un complexe caverneux qui est relié avec la grotte Baradla en Hongrie.</a:t>
            </a:r>
          </a:p>
          <a:p>
            <a:pPr algn="just" fontAlgn="base">
              <a:spcBef>
                <a:spcPct val="0"/>
              </a:spcBef>
              <a:spcAft>
                <a:spcPct val="0"/>
              </a:spcAft>
              <a:defRPr/>
            </a:pPr>
            <a:r>
              <a:rPr lang="sk-SK" sz="1700" i="1" smtClean="0">
                <a:ln w="9525">
                  <a:noFill/>
                  <a:prstDash val="solid"/>
                </a:ln>
                <a:solidFill>
                  <a:schemeClr val="accent6">
                    <a:lumMod val="50000"/>
                  </a:schemeClr>
                </a:solidFill>
                <a:latin typeface="Nadianne" panose="03020902050305070206" pitchFamily="66" charset="0"/>
                <a:cs typeface="Arial" charset="0"/>
              </a:rPr>
              <a:t>     </a:t>
            </a:r>
            <a:r>
              <a:rPr lang="fr-FR" sz="1700" i="1" smtClean="0">
                <a:ln w="9525">
                  <a:noFill/>
                  <a:prstDash val="solid"/>
                </a:ln>
                <a:solidFill>
                  <a:schemeClr val="accent6">
                    <a:lumMod val="50000"/>
                  </a:schemeClr>
                </a:solidFill>
                <a:latin typeface="Nadianne" panose="03020902050305070206" pitchFamily="66" charset="0"/>
                <a:cs typeface="Arial" charset="0"/>
              </a:rPr>
              <a:t>La </a:t>
            </a:r>
            <a:r>
              <a:rPr lang="fr-FR" sz="1700" i="1">
                <a:ln w="9525">
                  <a:noFill/>
                  <a:prstDash val="solid"/>
                </a:ln>
                <a:solidFill>
                  <a:schemeClr val="accent6">
                    <a:lumMod val="50000"/>
                  </a:schemeClr>
                </a:solidFill>
                <a:latin typeface="Nadianne" panose="03020902050305070206" pitchFamily="66" charset="0"/>
                <a:cs typeface="Arial" charset="0"/>
              </a:rPr>
              <a:t>partie slovaque est 5358 m longue, dont 1315 m sont </a:t>
            </a:r>
            <a:r>
              <a:rPr lang="fr-FR" sz="1700" i="1" smtClean="0">
                <a:ln w="9525">
                  <a:noFill/>
                  <a:prstDash val="solid"/>
                </a:ln>
                <a:solidFill>
                  <a:schemeClr val="accent6">
                    <a:lumMod val="50000"/>
                  </a:schemeClr>
                </a:solidFill>
                <a:latin typeface="Nadianne" panose="03020902050305070206" pitchFamily="66" charset="0"/>
                <a:cs typeface="Arial" charset="0"/>
              </a:rPr>
              <a:t>ouverts </a:t>
            </a:r>
            <a:r>
              <a:rPr lang="fr-FR" sz="1700" i="1">
                <a:ln w="9525">
                  <a:noFill/>
                  <a:prstDash val="solid"/>
                </a:ln>
                <a:solidFill>
                  <a:schemeClr val="accent6">
                    <a:lumMod val="50000"/>
                  </a:schemeClr>
                </a:solidFill>
                <a:latin typeface="Nadianne" panose="03020902050305070206" pitchFamily="66" charset="0"/>
                <a:cs typeface="Arial" charset="0"/>
              </a:rPr>
              <a:t>au public depuis 1932. La température intérieure dans la grotte est de  10,2 °C  à  11,4 °C avec l’humidité de  95 – 98 %.</a:t>
            </a:r>
          </a:p>
          <a:p>
            <a:pPr algn="just" fontAlgn="base">
              <a:spcBef>
                <a:spcPct val="0"/>
              </a:spcBef>
              <a:spcAft>
                <a:spcPct val="0"/>
              </a:spcAft>
              <a:defRPr/>
            </a:pPr>
            <a:r>
              <a:rPr lang="sk-SK" sz="1700" i="1" smtClean="0">
                <a:ln w="9525">
                  <a:noFill/>
                  <a:prstDash val="solid"/>
                </a:ln>
                <a:solidFill>
                  <a:schemeClr val="accent6">
                    <a:lumMod val="50000"/>
                  </a:schemeClr>
                </a:solidFill>
                <a:latin typeface="Nadianne" panose="03020902050305070206" pitchFamily="66" charset="0"/>
                <a:cs typeface="Arial" charset="0"/>
              </a:rPr>
              <a:t>     </a:t>
            </a:r>
            <a:r>
              <a:rPr lang="fr-FR" sz="1700" i="1" smtClean="0">
                <a:ln w="9525">
                  <a:noFill/>
                  <a:prstDash val="solid"/>
                </a:ln>
                <a:solidFill>
                  <a:schemeClr val="accent6">
                    <a:lumMod val="50000"/>
                  </a:schemeClr>
                </a:solidFill>
                <a:latin typeface="Nadianne" panose="03020902050305070206" pitchFamily="66" charset="0"/>
                <a:cs typeface="Arial" charset="0"/>
              </a:rPr>
              <a:t>La </a:t>
            </a:r>
            <a:r>
              <a:rPr lang="fr-FR" sz="1700" i="1">
                <a:ln w="9525">
                  <a:noFill/>
                  <a:prstDash val="solid"/>
                </a:ln>
                <a:solidFill>
                  <a:schemeClr val="accent6">
                    <a:lumMod val="50000"/>
                  </a:schemeClr>
                </a:solidFill>
                <a:latin typeface="Nadianne" panose="03020902050305070206" pitchFamily="66" charset="0"/>
                <a:cs typeface="Arial" charset="0"/>
              </a:rPr>
              <a:t>grotte est classée patrimoine mondial par l’UNESCO depuis 1995.</a:t>
            </a:r>
          </a:p>
        </p:txBody>
      </p:sp>
      <p:pic>
        <p:nvPicPr>
          <p:cNvPr id="16" name="Obrázok 15">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541918" y="6285837"/>
            <a:ext cx="360000" cy="360000"/>
          </a:xfrm>
          <a:prstGeom prst="rect">
            <a:avLst/>
          </a:prstGeom>
        </p:spPr>
      </p:pic>
    </p:spTree>
    <p:extLst>
      <p:ext uri="{BB962C8B-B14F-4D97-AF65-F5344CB8AC3E}">
        <p14:creationId xmlns:p14="http://schemas.microsoft.com/office/powerpoint/2010/main" val="3963372010"/>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2500"/>
                                        <p:tgtEl>
                                          <p:spTgt spid="15"/>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1500"/>
                                        <p:tgtEl>
                                          <p:spTgt spid="16"/>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6"/>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nimBg="1" autoUpdateAnimBg="0"/>
    </p:bld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a:ln w="9525">
                  <a:solidFill>
                    <a:prstClr val="white"/>
                  </a:solidFill>
                  <a:prstDash val="solid"/>
                </a:ln>
                <a:solidFill>
                  <a:schemeClr val="accent6">
                    <a:lumMod val="50000"/>
                  </a:schemeClr>
                </a:solidFill>
                <a:latin typeface="Nadianne" panose="03020902050305070206" pitchFamily="66" charset="0"/>
                <a:cs typeface="Arial" charset="0"/>
              </a:rPr>
              <a:t>Domica-Höhle  </a:t>
            </a:r>
            <a:r>
              <a:rPr lang="sk-SK" sz="2400" i="1" u="sng" smtClean="0">
                <a:ln w="9525">
                  <a:solidFill>
                    <a:prstClr val="white"/>
                  </a:solidFill>
                  <a:prstDash val="solid"/>
                </a:ln>
                <a:solidFill>
                  <a:schemeClr val="accent6">
                    <a:lumMod val="50000"/>
                  </a:schemeClr>
                </a:solidFill>
                <a:latin typeface="Nadianne" panose="03020902050305070206" pitchFamily="66" charset="0"/>
                <a:cs typeface="Arial" charset="0"/>
              </a:rPr>
              <a:t>/  Slowakei</a:t>
            </a:r>
            <a:endParaRPr lang="sk-SK" sz="2400" i="1">
              <a:ln w="9525">
                <a:solidFill>
                  <a:prstClr val="white"/>
                </a:solidFill>
                <a:prstDash val="solid"/>
              </a:ln>
              <a:solidFill>
                <a:schemeClr val="accent6">
                  <a:lumMod val="50000"/>
                </a:schemeClr>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Musik :		</a:t>
            </a:r>
            <a:r>
              <a:rPr lang="sk-SK" sz="1400" i="1">
                <a:ln w="9525">
                  <a:noFill/>
                  <a:prstDash val="solid"/>
                </a:ln>
                <a:solidFill>
                  <a:schemeClr val="accent6">
                    <a:lumMod val="50000"/>
                  </a:schemeClr>
                </a:solidFill>
                <a:latin typeface="Nadianne" panose="03020902050305070206" pitchFamily="66" charset="0"/>
                <a:cs typeface="Arial" charset="0"/>
              </a:rPr>
              <a:t>Offenbach</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Fotos :		private</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E-mail :		pista2011@gmail.com        </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Kompilierung :	Steve</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Jahr :		2016</a:t>
            </a:r>
          </a:p>
        </p:txBody>
      </p:sp>
      <p:sp>
        <p:nvSpPr>
          <p:cNvPr id="6" name="BlokTextu 5"/>
          <p:cNvSpPr txBox="1"/>
          <p:nvPr/>
        </p:nvSpPr>
        <p:spPr>
          <a:xfrm>
            <a:off x="6909709" y="4227771"/>
            <a:ext cx="991105" cy="307777"/>
          </a:xfrm>
          <a:prstGeom prst="rect">
            <a:avLst/>
          </a:prstGeom>
          <a:noFill/>
        </p:spPr>
        <p:txBody>
          <a:bodyPr wrap="square" rtlCol="0">
            <a:spAutoFit/>
          </a:bodyPr>
          <a:lstStyle/>
          <a:p>
            <a:pPr algn="ctr"/>
            <a:r>
              <a:rPr lang="sk-SK" sz="1400" smtClean="0"/>
              <a:t>Wikipedia</a:t>
            </a:r>
            <a:endParaRPr lang="sk-SK" sz="1400"/>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pic>
        <p:nvPicPr>
          <p:cNvPr id="19" name="Obrázok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541918" y="129886"/>
            <a:ext cx="432000" cy="288000"/>
          </a:xfrm>
          <a:prstGeom prst="rect">
            <a:avLst/>
          </a:prstGeom>
          <a:ln>
            <a:noFill/>
          </a:ln>
          <a:effectLst>
            <a:outerShdw blurRad="292100" dist="139700" dir="2700000" algn="tl" rotWithShape="0">
              <a:srgbClr val="333333">
                <a:alpha val="65000"/>
              </a:srgbClr>
            </a:outerShdw>
          </a:effectLst>
        </p:spPr>
      </p:pic>
      <p:sp>
        <p:nvSpPr>
          <p:cNvPr id="15" name="BlokTextu 14"/>
          <p:cNvSpPr txBox="1"/>
          <p:nvPr/>
        </p:nvSpPr>
        <p:spPr>
          <a:xfrm>
            <a:off x="720000" y="980728"/>
            <a:ext cx="7848600" cy="324704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i="1" smtClean="0">
                <a:ln w="9525">
                  <a:noFill/>
                  <a:prstDash val="solid"/>
                </a:ln>
                <a:solidFill>
                  <a:schemeClr val="accent6">
                    <a:lumMod val="50000"/>
                  </a:schemeClr>
                </a:solidFill>
                <a:latin typeface="Nadianne" panose="03020902050305070206" pitchFamily="66" charset="0"/>
                <a:cs typeface="Arial" charset="0"/>
              </a:rPr>
              <a:t>     </a:t>
            </a:r>
            <a:r>
              <a:rPr lang="de-DE" sz="1700" i="1">
                <a:ln w="9525">
                  <a:noFill/>
                  <a:prstDash val="solid"/>
                </a:ln>
                <a:solidFill>
                  <a:schemeClr val="accent6">
                    <a:lumMod val="50000"/>
                  </a:schemeClr>
                </a:solidFill>
                <a:latin typeface="Nadianne" panose="03020902050305070206" pitchFamily="66" charset="0"/>
                <a:cs typeface="Arial" charset="0"/>
              </a:rPr>
              <a:t>Die Domica-Höhle ist  die  größte Tropfsteinhöhle im Slowakischen Karst. Sie zählt  zu den weltberühmtesten Höhlen  und gilt zugleich als wichtige archäologische  Fundstätte. Die Höhle war schon vor 5000 Jahren bewohnt.</a:t>
            </a:r>
          </a:p>
          <a:p>
            <a:pPr algn="just" fontAlgn="base">
              <a:spcBef>
                <a:spcPct val="0"/>
              </a:spcBef>
              <a:spcAft>
                <a:spcPct val="0"/>
              </a:spcAft>
              <a:defRPr/>
            </a:pPr>
            <a:r>
              <a:rPr lang="sk-SK" sz="1700" i="1" smtClean="0">
                <a:ln w="9525">
                  <a:noFill/>
                  <a:prstDash val="solid"/>
                </a:ln>
                <a:solidFill>
                  <a:schemeClr val="accent6">
                    <a:lumMod val="50000"/>
                  </a:schemeClr>
                </a:solidFill>
                <a:latin typeface="Nadianne" panose="03020902050305070206" pitchFamily="66" charset="0"/>
                <a:cs typeface="Arial" charset="0"/>
              </a:rPr>
              <a:t>     </a:t>
            </a:r>
            <a:r>
              <a:rPr lang="de-DE" sz="1700" i="1" smtClean="0">
                <a:ln w="9525">
                  <a:noFill/>
                  <a:prstDash val="solid"/>
                </a:ln>
                <a:solidFill>
                  <a:schemeClr val="accent6">
                    <a:lumMod val="50000"/>
                  </a:schemeClr>
                </a:solidFill>
                <a:latin typeface="Nadianne" panose="03020902050305070206" pitchFamily="66" charset="0"/>
                <a:cs typeface="Arial" charset="0"/>
              </a:rPr>
              <a:t>Sie </a:t>
            </a:r>
            <a:r>
              <a:rPr lang="de-DE" sz="1700" i="1">
                <a:ln w="9525">
                  <a:noFill/>
                  <a:prstDash val="solid"/>
                </a:ln>
                <a:solidFill>
                  <a:schemeClr val="accent6">
                    <a:lumMod val="50000"/>
                  </a:schemeClr>
                </a:solidFill>
                <a:latin typeface="Nadianne" panose="03020902050305070206" pitchFamily="66" charset="0"/>
                <a:cs typeface="Arial" charset="0"/>
              </a:rPr>
              <a:t>wurde in 1926 von Ján Majko entdeckt und bildet ein gemeinsames  System mit der Aggetekhöhle (Baradla) in Ungarn.</a:t>
            </a:r>
          </a:p>
          <a:p>
            <a:pPr algn="just" fontAlgn="base">
              <a:spcBef>
                <a:spcPct val="0"/>
              </a:spcBef>
              <a:spcAft>
                <a:spcPct val="0"/>
              </a:spcAft>
              <a:defRPr/>
            </a:pPr>
            <a:r>
              <a:rPr lang="sk-SK" sz="1700" i="1" smtClean="0">
                <a:ln w="9525">
                  <a:noFill/>
                  <a:prstDash val="solid"/>
                </a:ln>
                <a:solidFill>
                  <a:schemeClr val="accent6">
                    <a:lumMod val="50000"/>
                  </a:schemeClr>
                </a:solidFill>
                <a:latin typeface="Nadianne" panose="03020902050305070206" pitchFamily="66" charset="0"/>
                <a:cs typeface="Arial" charset="0"/>
              </a:rPr>
              <a:t>     </a:t>
            </a:r>
            <a:r>
              <a:rPr lang="de-DE" sz="1700" i="1" smtClean="0">
                <a:ln w="9525">
                  <a:noFill/>
                  <a:prstDash val="solid"/>
                </a:ln>
                <a:solidFill>
                  <a:schemeClr val="accent6">
                    <a:lumMod val="50000"/>
                  </a:schemeClr>
                </a:solidFill>
                <a:latin typeface="Nadianne" panose="03020902050305070206" pitchFamily="66" charset="0"/>
                <a:cs typeface="Arial" charset="0"/>
              </a:rPr>
              <a:t>Der </a:t>
            </a:r>
            <a:r>
              <a:rPr lang="de-DE" sz="1700" i="1">
                <a:ln w="9525">
                  <a:noFill/>
                  <a:prstDash val="solid"/>
                </a:ln>
                <a:solidFill>
                  <a:schemeClr val="accent6">
                    <a:lumMod val="50000"/>
                  </a:schemeClr>
                </a:solidFill>
                <a:latin typeface="Nadianne" panose="03020902050305070206" pitchFamily="66" charset="0"/>
                <a:cs typeface="Arial" charset="0"/>
              </a:rPr>
              <a:t>slowakische Teil der Höhle hat eine Gesamtlänge von 5358 m, wovon 1315 m der Öffentlichkeit  seit 1932 zugänglich sind. Die Innentemperatur der Höhle  beträgt 10.2 °C bis 11.4 °C und die Luftfeuchtigkeit  95 – 98 %.</a:t>
            </a:r>
          </a:p>
          <a:p>
            <a:pPr algn="just" fontAlgn="base">
              <a:spcBef>
                <a:spcPct val="0"/>
              </a:spcBef>
              <a:spcAft>
                <a:spcPct val="0"/>
              </a:spcAft>
              <a:defRPr/>
            </a:pPr>
            <a:r>
              <a:rPr lang="sk-SK" sz="1700" i="1" smtClean="0">
                <a:ln w="9525">
                  <a:noFill/>
                  <a:prstDash val="solid"/>
                </a:ln>
                <a:solidFill>
                  <a:schemeClr val="accent6">
                    <a:lumMod val="50000"/>
                  </a:schemeClr>
                </a:solidFill>
                <a:latin typeface="Nadianne" panose="03020902050305070206" pitchFamily="66" charset="0"/>
                <a:cs typeface="Arial" charset="0"/>
              </a:rPr>
              <a:t>     </a:t>
            </a:r>
            <a:r>
              <a:rPr lang="de-DE" sz="1700" i="1" smtClean="0">
                <a:ln w="9525">
                  <a:noFill/>
                  <a:prstDash val="solid"/>
                </a:ln>
                <a:solidFill>
                  <a:schemeClr val="accent6">
                    <a:lumMod val="50000"/>
                  </a:schemeClr>
                </a:solidFill>
                <a:latin typeface="Nadianne" panose="03020902050305070206" pitchFamily="66" charset="0"/>
                <a:cs typeface="Arial" charset="0"/>
              </a:rPr>
              <a:t>Die </a:t>
            </a:r>
            <a:r>
              <a:rPr lang="de-DE" sz="1700" i="1">
                <a:ln w="9525">
                  <a:noFill/>
                  <a:prstDash val="solid"/>
                </a:ln>
                <a:solidFill>
                  <a:schemeClr val="accent6">
                    <a:lumMod val="50000"/>
                  </a:schemeClr>
                </a:solidFill>
                <a:latin typeface="Nadianne" panose="03020902050305070206" pitchFamily="66" charset="0"/>
                <a:cs typeface="Arial" charset="0"/>
              </a:rPr>
              <a:t>Tropfsteinhöhle  wurde in 1995 zu UNESCO World Heritage erklärt.</a:t>
            </a:r>
          </a:p>
        </p:txBody>
      </p:sp>
      <p:pic>
        <p:nvPicPr>
          <p:cNvPr id="16" name="Obrázok 15">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541918" y="6285837"/>
            <a:ext cx="360000" cy="360000"/>
          </a:xfrm>
          <a:prstGeom prst="rect">
            <a:avLst/>
          </a:prstGeom>
        </p:spPr>
      </p:pic>
    </p:spTree>
    <p:extLst>
      <p:ext uri="{BB962C8B-B14F-4D97-AF65-F5344CB8AC3E}">
        <p14:creationId xmlns:p14="http://schemas.microsoft.com/office/powerpoint/2010/main" val="1374959820"/>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2500"/>
                                        <p:tgtEl>
                                          <p:spTgt spid="15"/>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1500"/>
                                        <p:tgtEl>
                                          <p:spTgt spid="16"/>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6"/>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nimBg="1" autoUpdateAnimBg="0"/>
    </p:bld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a:ln w="9525">
                  <a:solidFill>
                    <a:prstClr val="white"/>
                  </a:solidFill>
                  <a:prstDash val="solid"/>
                </a:ln>
                <a:solidFill>
                  <a:schemeClr val="accent6">
                    <a:lumMod val="50000"/>
                  </a:schemeClr>
                </a:solidFill>
                <a:latin typeface="Nadianne" panose="03020902050305070206" pitchFamily="66" charset="0"/>
                <a:cs typeface="Arial" charset="0"/>
              </a:rPr>
              <a:t>Caverna Domica</a:t>
            </a:r>
            <a:r>
              <a:rPr lang="pt-BR" sz="2400" i="1" u="sng" smtClean="0">
                <a:ln w="9525">
                  <a:solidFill>
                    <a:prstClr val="white"/>
                  </a:solidFill>
                  <a:prstDash val="solid"/>
                </a:ln>
                <a:solidFill>
                  <a:schemeClr val="accent6">
                    <a:lumMod val="50000"/>
                  </a:schemeClr>
                </a:solidFill>
                <a:latin typeface="Nadianne" panose="03020902050305070206" pitchFamily="66" charset="0"/>
                <a:cs typeface="Arial" charset="0"/>
              </a:rPr>
              <a:t> </a:t>
            </a:r>
            <a:r>
              <a:rPr lang="sk-SK" sz="2400" i="1" u="sng" smtClean="0">
                <a:ln w="9525">
                  <a:solidFill>
                    <a:prstClr val="white"/>
                  </a:solidFill>
                  <a:prstDash val="solid"/>
                </a:ln>
                <a:solidFill>
                  <a:schemeClr val="accent6">
                    <a:lumMod val="50000"/>
                  </a:schemeClr>
                </a:solidFill>
                <a:latin typeface="Nadianne" panose="03020902050305070206" pitchFamily="66" charset="0"/>
                <a:cs typeface="Arial" charset="0"/>
              </a:rPr>
              <a:t> /  Eslováquia</a:t>
            </a:r>
            <a:endParaRPr lang="sk-SK" sz="2400" i="1">
              <a:ln w="9525">
                <a:solidFill>
                  <a:prstClr val="white"/>
                </a:solidFill>
                <a:prstDash val="solid"/>
              </a:ln>
              <a:solidFill>
                <a:schemeClr val="accent6">
                  <a:lumMod val="50000"/>
                </a:schemeClr>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Música :		</a:t>
            </a:r>
            <a:r>
              <a:rPr lang="sk-SK" sz="1400" i="1">
                <a:ln w="9525">
                  <a:noFill/>
                  <a:prstDash val="solid"/>
                </a:ln>
                <a:solidFill>
                  <a:schemeClr val="accent6">
                    <a:lumMod val="50000"/>
                  </a:schemeClr>
                </a:solidFill>
                <a:latin typeface="Nadianne" panose="03020902050305070206" pitchFamily="66" charset="0"/>
                <a:cs typeface="Arial" charset="0"/>
              </a:rPr>
              <a:t>Offenbach</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Fotos :		privadas</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E-mail :		pista2011@gmail.com        </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Organizado por :	Steve</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Ano :		2016</a:t>
            </a:r>
          </a:p>
        </p:txBody>
      </p:sp>
      <p:sp>
        <p:nvSpPr>
          <p:cNvPr id="6" name="BlokTextu 5"/>
          <p:cNvSpPr txBox="1"/>
          <p:nvPr/>
        </p:nvSpPr>
        <p:spPr>
          <a:xfrm>
            <a:off x="6876256" y="4005517"/>
            <a:ext cx="991105" cy="307777"/>
          </a:xfrm>
          <a:prstGeom prst="rect">
            <a:avLst/>
          </a:prstGeom>
          <a:noFill/>
        </p:spPr>
        <p:txBody>
          <a:bodyPr wrap="square" rtlCol="0">
            <a:spAutoFit/>
          </a:bodyPr>
          <a:lstStyle/>
          <a:p>
            <a:pPr algn="ctr"/>
            <a:r>
              <a:rPr lang="sk-SK" sz="1400" smtClean="0"/>
              <a:t>Wikipedia</a:t>
            </a:r>
            <a:endParaRPr lang="sk-SK" sz="1400"/>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pic>
        <p:nvPicPr>
          <p:cNvPr id="19" name="Obrázok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541918" y="129886"/>
            <a:ext cx="432000" cy="288000"/>
          </a:xfrm>
          <a:prstGeom prst="rect">
            <a:avLst/>
          </a:prstGeom>
          <a:ln>
            <a:noFill/>
          </a:ln>
          <a:effectLst>
            <a:outerShdw blurRad="292100" dist="139700" dir="2700000" algn="tl" rotWithShape="0">
              <a:srgbClr val="333333">
                <a:alpha val="65000"/>
              </a:srgbClr>
            </a:outerShdw>
          </a:effectLst>
        </p:spPr>
      </p:pic>
      <p:sp>
        <p:nvSpPr>
          <p:cNvPr id="13" name="BlokTextu 12"/>
          <p:cNvSpPr txBox="1"/>
          <p:nvPr/>
        </p:nvSpPr>
        <p:spPr>
          <a:xfrm>
            <a:off x="720000" y="980728"/>
            <a:ext cx="7848600" cy="298543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i="1" smtClean="0">
                <a:ln w="9525">
                  <a:noFill/>
                  <a:prstDash val="solid"/>
                </a:ln>
                <a:solidFill>
                  <a:schemeClr val="accent6">
                    <a:lumMod val="50000"/>
                  </a:schemeClr>
                </a:solidFill>
                <a:latin typeface="Nadianne" panose="03020902050305070206" pitchFamily="66" charset="0"/>
                <a:cs typeface="Arial" charset="0"/>
              </a:rPr>
              <a:t>     </a:t>
            </a:r>
            <a:r>
              <a:rPr lang="pt-BR" sz="1700" i="1">
                <a:ln w="9525">
                  <a:noFill/>
                  <a:prstDash val="solid"/>
                </a:ln>
                <a:solidFill>
                  <a:schemeClr val="accent6">
                    <a:lumMod val="50000"/>
                  </a:schemeClr>
                </a:solidFill>
                <a:latin typeface="Nadianne" panose="03020902050305070206" pitchFamily="66" charset="0"/>
                <a:cs typeface="Arial" charset="0"/>
              </a:rPr>
              <a:t>Domica é a maior caverna no Karst Eslovaco. Ela figura entre as cavernas de importância mundial. É também um importante sítio arqueológico. A caverna já era habitada há 5000 anos.</a:t>
            </a:r>
          </a:p>
          <a:p>
            <a:pPr algn="just" fontAlgn="base">
              <a:spcBef>
                <a:spcPct val="0"/>
              </a:spcBef>
              <a:spcAft>
                <a:spcPct val="0"/>
              </a:spcAft>
              <a:defRPr/>
            </a:pPr>
            <a:r>
              <a:rPr lang="sk-SK" sz="1700" i="1" smtClean="0">
                <a:ln w="9525">
                  <a:noFill/>
                  <a:prstDash val="solid"/>
                </a:ln>
                <a:solidFill>
                  <a:schemeClr val="accent6">
                    <a:lumMod val="50000"/>
                  </a:schemeClr>
                </a:solidFill>
                <a:latin typeface="Nadianne" panose="03020902050305070206" pitchFamily="66" charset="0"/>
                <a:cs typeface="Arial" charset="0"/>
              </a:rPr>
              <a:t>     </a:t>
            </a:r>
            <a:r>
              <a:rPr lang="pt-BR" sz="1700" i="1" smtClean="0">
                <a:ln w="9525">
                  <a:noFill/>
                  <a:prstDash val="solid"/>
                </a:ln>
                <a:solidFill>
                  <a:schemeClr val="accent6">
                    <a:lumMod val="50000"/>
                  </a:schemeClr>
                </a:solidFill>
                <a:latin typeface="Nadianne" panose="03020902050305070206" pitchFamily="66" charset="0"/>
                <a:cs typeface="Arial" charset="0"/>
              </a:rPr>
              <a:t>Foi </a:t>
            </a:r>
            <a:r>
              <a:rPr lang="pt-BR" sz="1700" i="1">
                <a:ln w="9525">
                  <a:noFill/>
                  <a:prstDash val="solid"/>
                </a:ln>
                <a:solidFill>
                  <a:schemeClr val="accent6">
                    <a:lumMod val="50000"/>
                  </a:schemeClr>
                </a:solidFill>
                <a:latin typeface="Nadianne" panose="03020902050305070206" pitchFamily="66" charset="0"/>
                <a:cs typeface="Arial" charset="0"/>
              </a:rPr>
              <a:t>descoberta em 1926 por Ján Majko e é uma parte do </a:t>
            </a:r>
            <a:r>
              <a:rPr lang="pt-BR" sz="1700" i="1" smtClean="0">
                <a:ln w="9525">
                  <a:noFill/>
                  <a:prstDash val="solid"/>
                </a:ln>
                <a:solidFill>
                  <a:schemeClr val="accent6">
                    <a:lumMod val="50000"/>
                  </a:schemeClr>
                </a:solidFill>
                <a:latin typeface="Nadianne" panose="03020902050305070206" pitchFamily="66" charset="0"/>
                <a:cs typeface="Arial" charset="0"/>
              </a:rPr>
              <a:t>com</a:t>
            </a:r>
            <a:r>
              <a:rPr lang="sk-SK" sz="1700" i="1" smtClean="0">
                <a:ln w="9525">
                  <a:noFill/>
                  <a:prstDash val="solid"/>
                </a:ln>
                <a:solidFill>
                  <a:schemeClr val="accent6">
                    <a:lumMod val="50000"/>
                  </a:schemeClr>
                </a:solidFill>
                <a:latin typeface="Nadianne" panose="03020902050305070206" pitchFamily="66" charset="0"/>
                <a:cs typeface="Arial" charset="0"/>
              </a:rPr>
              <a:t>-</a:t>
            </a:r>
            <a:r>
              <a:rPr lang="pt-BR" sz="1700" i="1" smtClean="0">
                <a:ln w="9525">
                  <a:noFill/>
                  <a:prstDash val="solid"/>
                </a:ln>
                <a:solidFill>
                  <a:schemeClr val="accent6">
                    <a:lumMod val="50000"/>
                  </a:schemeClr>
                </a:solidFill>
                <a:latin typeface="Nadianne" panose="03020902050305070206" pitchFamily="66" charset="0"/>
                <a:cs typeface="Arial" charset="0"/>
              </a:rPr>
              <a:t>plexo </a:t>
            </a:r>
            <a:r>
              <a:rPr lang="pt-BR" sz="1700" i="1">
                <a:ln w="9525">
                  <a:noFill/>
                  <a:prstDash val="solid"/>
                </a:ln>
                <a:solidFill>
                  <a:schemeClr val="accent6">
                    <a:lumMod val="50000"/>
                  </a:schemeClr>
                </a:solidFill>
                <a:latin typeface="Nadianne" panose="03020902050305070206" pitchFamily="66" charset="0"/>
                <a:cs typeface="Arial" charset="0"/>
              </a:rPr>
              <a:t>de cavernas que continua na caverna Baradla na Hungria.</a:t>
            </a:r>
          </a:p>
          <a:p>
            <a:pPr algn="just" fontAlgn="base">
              <a:spcBef>
                <a:spcPct val="0"/>
              </a:spcBef>
              <a:spcAft>
                <a:spcPct val="0"/>
              </a:spcAft>
              <a:defRPr/>
            </a:pPr>
            <a:r>
              <a:rPr lang="sk-SK" sz="1700" i="1" smtClean="0">
                <a:ln w="9525">
                  <a:noFill/>
                  <a:prstDash val="solid"/>
                </a:ln>
                <a:solidFill>
                  <a:schemeClr val="accent6">
                    <a:lumMod val="50000"/>
                  </a:schemeClr>
                </a:solidFill>
                <a:latin typeface="Nadianne" panose="03020902050305070206" pitchFamily="66" charset="0"/>
                <a:cs typeface="Arial" charset="0"/>
              </a:rPr>
              <a:t>     </a:t>
            </a:r>
            <a:r>
              <a:rPr lang="pt-BR" sz="1700" i="1" smtClean="0">
                <a:ln w="9525">
                  <a:noFill/>
                  <a:prstDash val="solid"/>
                </a:ln>
                <a:solidFill>
                  <a:schemeClr val="accent6">
                    <a:lumMod val="50000"/>
                  </a:schemeClr>
                </a:solidFill>
                <a:latin typeface="Nadianne" panose="03020902050305070206" pitchFamily="66" charset="0"/>
                <a:cs typeface="Arial" charset="0"/>
              </a:rPr>
              <a:t>A </a:t>
            </a:r>
            <a:r>
              <a:rPr lang="pt-BR" sz="1700" i="1">
                <a:ln w="9525">
                  <a:noFill/>
                  <a:prstDash val="solid"/>
                </a:ln>
                <a:solidFill>
                  <a:schemeClr val="accent6">
                    <a:lumMod val="50000"/>
                  </a:schemeClr>
                </a:solidFill>
                <a:latin typeface="Nadianne" panose="03020902050305070206" pitchFamily="66" charset="0"/>
                <a:cs typeface="Arial" charset="0"/>
              </a:rPr>
              <a:t>parte eslovaca da caverna tem 5358 m de comprimento, dos quais 1.315 m estão abertos para visitação pública guiada desde 1932. A temperatura da caverna é de 10,2 ° C a 11,4 ° C e umidade de 95-98%.</a:t>
            </a:r>
          </a:p>
          <a:p>
            <a:pPr algn="just" fontAlgn="base">
              <a:spcBef>
                <a:spcPct val="0"/>
              </a:spcBef>
              <a:spcAft>
                <a:spcPct val="0"/>
              </a:spcAft>
              <a:defRPr/>
            </a:pPr>
            <a:r>
              <a:rPr lang="sk-SK" sz="1700" i="1" smtClean="0">
                <a:ln w="9525">
                  <a:noFill/>
                  <a:prstDash val="solid"/>
                </a:ln>
                <a:solidFill>
                  <a:schemeClr val="accent6">
                    <a:lumMod val="50000"/>
                  </a:schemeClr>
                </a:solidFill>
                <a:latin typeface="Nadianne" panose="03020902050305070206" pitchFamily="66" charset="0"/>
                <a:cs typeface="Arial" charset="0"/>
              </a:rPr>
              <a:t>     </a:t>
            </a:r>
            <a:r>
              <a:rPr lang="pt-BR" sz="1700" i="1" smtClean="0">
                <a:ln w="9525">
                  <a:noFill/>
                  <a:prstDash val="solid"/>
                </a:ln>
                <a:solidFill>
                  <a:schemeClr val="accent6">
                    <a:lumMod val="50000"/>
                  </a:schemeClr>
                </a:solidFill>
                <a:latin typeface="Nadianne" panose="03020902050305070206" pitchFamily="66" charset="0"/>
                <a:cs typeface="Arial" charset="0"/>
              </a:rPr>
              <a:t>A </a:t>
            </a:r>
            <a:r>
              <a:rPr lang="pt-BR" sz="1700" i="1">
                <a:ln w="9525">
                  <a:noFill/>
                  <a:prstDash val="solid"/>
                </a:ln>
                <a:solidFill>
                  <a:schemeClr val="accent6">
                    <a:lumMod val="50000"/>
                  </a:schemeClr>
                </a:solidFill>
                <a:latin typeface="Nadianne" panose="03020902050305070206" pitchFamily="66" charset="0"/>
                <a:cs typeface="Arial" charset="0"/>
              </a:rPr>
              <a:t>caverna está incluída na lista de Patrimônio Mundial da UNESCO desde 1995.</a:t>
            </a:r>
          </a:p>
        </p:txBody>
      </p:sp>
      <p:pic>
        <p:nvPicPr>
          <p:cNvPr id="16" name="Obrázok 15">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541918" y="6285837"/>
            <a:ext cx="360000" cy="360000"/>
          </a:xfrm>
          <a:prstGeom prst="rect">
            <a:avLst/>
          </a:prstGeom>
        </p:spPr>
      </p:pic>
    </p:spTree>
    <p:extLst>
      <p:ext uri="{BB962C8B-B14F-4D97-AF65-F5344CB8AC3E}">
        <p14:creationId xmlns:p14="http://schemas.microsoft.com/office/powerpoint/2010/main" val="3283459718"/>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2500"/>
                                        <p:tgtEl>
                                          <p:spTgt spid="13"/>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1500"/>
                                        <p:tgtEl>
                                          <p:spTgt spid="16"/>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6"/>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3" grpId="0" animBg="1"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 name="Obrázok 13" hidden="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a:ln w="9525">
                  <a:solidFill>
                    <a:prstClr val="white"/>
                  </a:solidFill>
                  <a:prstDash val="solid"/>
                </a:ln>
                <a:solidFill>
                  <a:schemeClr val="accent6">
                    <a:lumMod val="50000"/>
                  </a:schemeClr>
                </a:solidFill>
                <a:latin typeface="Nadianne" panose="03020902050305070206" pitchFamily="66" charset="0"/>
                <a:cs typeface="Arial" charset="0"/>
              </a:rPr>
              <a:t>La grotta di Domica  </a:t>
            </a:r>
            <a:r>
              <a:rPr lang="sk-SK" sz="2400" i="1" u="sng" smtClean="0">
                <a:ln w="9525">
                  <a:solidFill>
                    <a:prstClr val="white"/>
                  </a:solidFill>
                  <a:prstDash val="solid"/>
                </a:ln>
                <a:solidFill>
                  <a:schemeClr val="accent6">
                    <a:lumMod val="50000"/>
                  </a:schemeClr>
                </a:solidFill>
                <a:latin typeface="Nadianne" panose="03020902050305070206" pitchFamily="66" charset="0"/>
                <a:cs typeface="Arial" charset="0"/>
              </a:rPr>
              <a:t>/  Slovacchia</a:t>
            </a:r>
            <a:endParaRPr lang="sk-SK" sz="2400" i="1">
              <a:ln w="9525">
                <a:solidFill>
                  <a:prstClr val="white"/>
                </a:solidFill>
                <a:prstDash val="solid"/>
              </a:ln>
              <a:solidFill>
                <a:schemeClr val="accent6">
                  <a:lumMod val="50000"/>
                </a:schemeClr>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Música :		</a:t>
            </a:r>
            <a:r>
              <a:rPr lang="sk-SK" sz="1400" i="1">
                <a:ln w="9525">
                  <a:noFill/>
                  <a:prstDash val="solid"/>
                </a:ln>
                <a:solidFill>
                  <a:schemeClr val="accent6">
                    <a:lumMod val="50000"/>
                  </a:schemeClr>
                </a:solidFill>
                <a:latin typeface="Nadianne" panose="03020902050305070206" pitchFamily="66" charset="0"/>
                <a:cs typeface="Arial" charset="0"/>
              </a:rPr>
              <a:t>Offenbach</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Foto :		private</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E-mail :		pista2011@gmail.com        </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Selezione :	Steve</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Anno :		2016</a:t>
            </a:r>
          </a:p>
        </p:txBody>
      </p:sp>
      <p:sp>
        <p:nvSpPr>
          <p:cNvPr id="6" name="BlokTextu 5"/>
          <p:cNvSpPr txBox="1"/>
          <p:nvPr/>
        </p:nvSpPr>
        <p:spPr>
          <a:xfrm>
            <a:off x="6948264" y="4002627"/>
            <a:ext cx="991105" cy="307777"/>
          </a:xfrm>
          <a:prstGeom prst="rect">
            <a:avLst/>
          </a:prstGeom>
          <a:noFill/>
        </p:spPr>
        <p:txBody>
          <a:bodyPr wrap="square" rtlCol="0">
            <a:spAutoFit/>
          </a:bodyPr>
          <a:lstStyle/>
          <a:p>
            <a:pPr algn="ctr"/>
            <a:r>
              <a:rPr lang="sk-SK" sz="1400" smtClean="0"/>
              <a:t>Wikipedia</a:t>
            </a:r>
            <a:endParaRPr lang="sk-SK" sz="1400"/>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pic>
        <p:nvPicPr>
          <p:cNvPr id="19" name="Obrázok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541918" y="129886"/>
            <a:ext cx="432000" cy="288000"/>
          </a:xfrm>
          <a:prstGeom prst="rect">
            <a:avLst/>
          </a:prstGeom>
          <a:ln>
            <a:noFill/>
          </a:ln>
          <a:effectLst>
            <a:outerShdw blurRad="292100" dist="139700" dir="2700000" algn="tl" rotWithShape="0">
              <a:srgbClr val="333333">
                <a:alpha val="65000"/>
              </a:srgbClr>
            </a:outerShdw>
          </a:effectLst>
        </p:spPr>
      </p:pic>
      <p:sp>
        <p:nvSpPr>
          <p:cNvPr id="15" name="BlokTextu 14"/>
          <p:cNvSpPr txBox="1"/>
          <p:nvPr/>
        </p:nvSpPr>
        <p:spPr>
          <a:xfrm>
            <a:off x="720000" y="980728"/>
            <a:ext cx="7848600" cy="298543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i="1" smtClean="0">
                <a:ln w="9525">
                  <a:noFill/>
                  <a:prstDash val="solid"/>
                </a:ln>
                <a:solidFill>
                  <a:schemeClr val="accent6">
                    <a:lumMod val="50000"/>
                  </a:schemeClr>
                </a:solidFill>
                <a:latin typeface="Nadianne" panose="03020902050305070206" pitchFamily="66" charset="0"/>
                <a:cs typeface="Arial" charset="0"/>
              </a:rPr>
              <a:t>     </a:t>
            </a:r>
            <a:r>
              <a:rPr lang="it-IT" sz="1700" i="1">
                <a:ln w="9525">
                  <a:noFill/>
                  <a:prstDash val="solid"/>
                </a:ln>
                <a:solidFill>
                  <a:schemeClr val="accent6">
                    <a:lumMod val="50000"/>
                  </a:schemeClr>
                </a:solidFill>
                <a:latin typeface="Nadianne" panose="03020902050305070206" pitchFamily="66" charset="0"/>
                <a:cs typeface="Arial" charset="0"/>
              </a:rPr>
              <a:t>Domica è la più grande grotta del Carso slovacco. E' inserita tra le grotte di maggior importanza mondiale. È anche un importante sito archeologico. Tracce abitative nella grotta risultano già a 5000 anni fa.</a:t>
            </a:r>
          </a:p>
          <a:p>
            <a:pPr algn="just" fontAlgn="base">
              <a:spcBef>
                <a:spcPct val="0"/>
              </a:spcBef>
              <a:spcAft>
                <a:spcPct val="0"/>
              </a:spcAft>
              <a:defRPr/>
            </a:pPr>
            <a:r>
              <a:rPr lang="sk-SK" sz="1700" i="1" smtClean="0">
                <a:ln w="9525">
                  <a:noFill/>
                  <a:prstDash val="solid"/>
                </a:ln>
                <a:solidFill>
                  <a:schemeClr val="accent6">
                    <a:lumMod val="50000"/>
                  </a:schemeClr>
                </a:solidFill>
                <a:latin typeface="Nadianne" panose="03020902050305070206" pitchFamily="66" charset="0"/>
                <a:cs typeface="Arial" charset="0"/>
              </a:rPr>
              <a:t>     </a:t>
            </a:r>
            <a:r>
              <a:rPr lang="it-IT" sz="1700" i="1" smtClean="0">
                <a:ln w="9525">
                  <a:noFill/>
                  <a:prstDash val="solid"/>
                </a:ln>
                <a:solidFill>
                  <a:schemeClr val="accent6">
                    <a:lumMod val="50000"/>
                  </a:schemeClr>
                </a:solidFill>
                <a:latin typeface="Nadianne" panose="03020902050305070206" pitchFamily="66" charset="0"/>
                <a:cs typeface="Arial" charset="0"/>
              </a:rPr>
              <a:t>Fu </a:t>
            </a:r>
            <a:r>
              <a:rPr lang="it-IT" sz="1700" i="1">
                <a:ln w="9525">
                  <a:noFill/>
                  <a:prstDash val="solid"/>
                </a:ln>
                <a:solidFill>
                  <a:schemeClr val="accent6">
                    <a:lumMod val="50000"/>
                  </a:schemeClr>
                </a:solidFill>
                <a:latin typeface="Nadianne" panose="03020902050305070206" pitchFamily="66" charset="0"/>
                <a:cs typeface="Arial" charset="0"/>
              </a:rPr>
              <a:t>scoperta nel 1926 da Ján Majko e fa parte di un complesso di grotte che proseguono nelle grotte Baradla in Ungheria.</a:t>
            </a:r>
          </a:p>
          <a:p>
            <a:pPr algn="just" fontAlgn="base">
              <a:spcBef>
                <a:spcPct val="0"/>
              </a:spcBef>
              <a:spcAft>
                <a:spcPct val="0"/>
              </a:spcAft>
              <a:defRPr/>
            </a:pPr>
            <a:r>
              <a:rPr lang="sk-SK" sz="1700" i="1" smtClean="0">
                <a:ln w="9525">
                  <a:noFill/>
                  <a:prstDash val="solid"/>
                </a:ln>
                <a:solidFill>
                  <a:schemeClr val="accent6">
                    <a:lumMod val="50000"/>
                  </a:schemeClr>
                </a:solidFill>
                <a:latin typeface="Nadianne" panose="03020902050305070206" pitchFamily="66" charset="0"/>
                <a:cs typeface="Arial" charset="0"/>
              </a:rPr>
              <a:t>     </a:t>
            </a:r>
            <a:r>
              <a:rPr lang="it-IT" sz="1700" i="1" smtClean="0">
                <a:ln w="9525">
                  <a:noFill/>
                  <a:prstDash val="solid"/>
                </a:ln>
                <a:solidFill>
                  <a:schemeClr val="accent6">
                    <a:lumMod val="50000"/>
                  </a:schemeClr>
                </a:solidFill>
                <a:latin typeface="Nadianne" panose="03020902050305070206" pitchFamily="66" charset="0"/>
                <a:cs typeface="Arial" charset="0"/>
              </a:rPr>
              <a:t>La </a:t>
            </a:r>
            <a:r>
              <a:rPr lang="it-IT" sz="1700" i="1">
                <a:ln w="9525">
                  <a:noFill/>
                  <a:prstDash val="solid"/>
                </a:ln>
                <a:solidFill>
                  <a:schemeClr val="accent6">
                    <a:lumMod val="50000"/>
                  </a:schemeClr>
                </a:solidFill>
                <a:latin typeface="Nadianne" panose="03020902050305070206" pitchFamily="66" charset="0"/>
                <a:cs typeface="Arial" charset="0"/>
              </a:rPr>
              <a:t>parte di grotta Slovacca è lunga 5358 mt. Dal 1932 solo </a:t>
            </a:r>
            <a:r>
              <a:rPr lang="it-IT" sz="1700" i="1" smtClean="0">
                <a:ln w="9525">
                  <a:noFill/>
                  <a:prstDash val="solid"/>
                </a:ln>
                <a:solidFill>
                  <a:schemeClr val="accent6">
                    <a:lumMod val="50000"/>
                  </a:schemeClr>
                </a:solidFill>
                <a:latin typeface="Nadianne" panose="03020902050305070206" pitchFamily="66" charset="0"/>
                <a:cs typeface="Arial" charset="0"/>
              </a:rPr>
              <a:t>1315</a:t>
            </a:r>
            <a:r>
              <a:rPr lang="sk-SK" sz="1700" i="1" smtClean="0">
                <a:ln w="9525">
                  <a:noFill/>
                  <a:prstDash val="solid"/>
                </a:ln>
                <a:solidFill>
                  <a:schemeClr val="accent6">
                    <a:lumMod val="50000"/>
                  </a:schemeClr>
                </a:solidFill>
                <a:latin typeface="Nadianne" panose="03020902050305070206" pitchFamily="66" charset="0"/>
                <a:cs typeface="Arial" charset="0"/>
              </a:rPr>
              <a:t> </a:t>
            </a:r>
            <a:r>
              <a:rPr lang="it-IT" sz="1700" i="1" smtClean="0">
                <a:ln w="9525">
                  <a:noFill/>
                  <a:prstDash val="solid"/>
                </a:ln>
                <a:solidFill>
                  <a:schemeClr val="accent6">
                    <a:lumMod val="50000"/>
                  </a:schemeClr>
                </a:solidFill>
                <a:latin typeface="Nadianne" panose="03020902050305070206" pitchFamily="66" charset="0"/>
                <a:cs typeface="Arial" charset="0"/>
              </a:rPr>
              <a:t>mt </a:t>
            </a:r>
            <a:r>
              <a:rPr lang="it-IT" sz="1700" i="1">
                <a:ln w="9525">
                  <a:noFill/>
                  <a:prstDash val="solid"/>
                </a:ln>
                <a:solidFill>
                  <a:schemeClr val="accent6">
                    <a:lumMod val="50000"/>
                  </a:schemeClr>
                </a:solidFill>
                <a:latin typeface="Nadianne" panose="03020902050305070206" pitchFamily="66" charset="0"/>
                <a:cs typeface="Arial" charset="0"/>
              </a:rPr>
              <a:t>sono aperti al pubblico con visita guidata; la temperatura nella grotta varia da 10,2 ° C a 11,4 ° C con una umidità del 95-98 %.</a:t>
            </a:r>
          </a:p>
          <a:p>
            <a:pPr algn="just" fontAlgn="base">
              <a:spcBef>
                <a:spcPct val="0"/>
              </a:spcBef>
              <a:spcAft>
                <a:spcPct val="0"/>
              </a:spcAft>
              <a:defRPr/>
            </a:pPr>
            <a:r>
              <a:rPr lang="sk-SK" sz="1700" i="1" smtClean="0">
                <a:ln w="9525">
                  <a:noFill/>
                  <a:prstDash val="solid"/>
                </a:ln>
                <a:solidFill>
                  <a:schemeClr val="accent6">
                    <a:lumMod val="50000"/>
                  </a:schemeClr>
                </a:solidFill>
                <a:latin typeface="Nadianne" panose="03020902050305070206" pitchFamily="66" charset="0"/>
                <a:cs typeface="Arial" charset="0"/>
              </a:rPr>
              <a:t>     </a:t>
            </a:r>
            <a:r>
              <a:rPr lang="it-IT" sz="1700" i="1" smtClean="0">
                <a:ln w="9525">
                  <a:noFill/>
                  <a:prstDash val="solid"/>
                </a:ln>
                <a:solidFill>
                  <a:schemeClr val="accent6">
                    <a:lumMod val="50000"/>
                  </a:schemeClr>
                </a:solidFill>
                <a:latin typeface="Nadianne" panose="03020902050305070206" pitchFamily="66" charset="0"/>
                <a:cs typeface="Arial" charset="0"/>
              </a:rPr>
              <a:t>Dal </a:t>
            </a:r>
            <a:r>
              <a:rPr lang="it-IT" sz="1700" i="1">
                <a:ln w="9525">
                  <a:noFill/>
                  <a:prstDash val="solid"/>
                </a:ln>
                <a:solidFill>
                  <a:schemeClr val="accent6">
                    <a:lumMod val="50000"/>
                  </a:schemeClr>
                </a:solidFill>
                <a:latin typeface="Nadianne" panose="03020902050305070206" pitchFamily="66" charset="0"/>
                <a:cs typeface="Arial" charset="0"/>
              </a:rPr>
              <a:t>1995 la grotta è inclusa nella lista del patrimonio mondiale UNESCO.</a:t>
            </a:r>
          </a:p>
        </p:txBody>
      </p:sp>
      <p:pic>
        <p:nvPicPr>
          <p:cNvPr id="16" name="Obrázok 15">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541918" y="6285837"/>
            <a:ext cx="360000" cy="360000"/>
          </a:xfrm>
          <a:prstGeom prst="rect">
            <a:avLst/>
          </a:prstGeom>
        </p:spPr>
      </p:pic>
    </p:spTree>
    <p:extLst>
      <p:ext uri="{BB962C8B-B14F-4D97-AF65-F5344CB8AC3E}">
        <p14:creationId xmlns:p14="http://schemas.microsoft.com/office/powerpoint/2010/main" val="1080465596"/>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2500"/>
                                        <p:tgtEl>
                                          <p:spTgt spid="15"/>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1500"/>
                                        <p:tgtEl>
                                          <p:spTgt spid="16"/>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6"/>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nimBg="1"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hu-HU" sz="2400" i="1" u="sng">
                <a:ln w="9525">
                  <a:solidFill>
                    <a:prstClr val="white"/>
                  </a:solidFill>
                  <a:prstDash val="solid"/>
                </a:ln>
                <a:solidFill>
                  <a:schemeClr val="accent6">
                    <a:lumMod val="50000"/>
                  </a:schemeClr>
                </a:solidFill>
                <a:latin typeface="Nadianne" panose="03020902050305070206" pitchFamily="66" charset="0"/>
                <a:cs typeface="Arial" charset="0"/>
              </a:rPr>
              <a:t>A Domicai csepkőbarlang </a:t>
            </a:r>
            <a:r>
              <a:rPr lang="sk-SK" sz="2400" i="1" u="sng" smtClean="0">
                <a:ln w="9525">
                  <a:solidFill>
                    <a:prstClr val="white"/>
                  </a:solidFill>
                  <a:prstDash val="solid"/>
                </a:ln>
                <a:solidFill>
                  <a:schemeClr val="accent6">
                    <a:lumMod val="50000"/>
                  </a:schemeClr>
                </a:solidFill>
                <a:latin typeface="Nadianne" panose="03020902050305070206" pitchFamily="66" charset="0"/>
                <a:cs typeface="Arial" charset="0"/>
              </a:rPr>
              <a:t> /  Szlovákia</a:t>
            </a:r>
            <a:endParaRPr lang="sk-SK" sz="2400" i="1">
              <a:ln w="9525">
                <a:solidFill>
                  <a:prstClr val="white"/>
                </a:solidFill>
                <a:prstDash val="solid"/>
              </a:ln>
              <a:solidFill>
                <a:schemeClr val="accent6">
                  <a:lumMod val="50000"/>
                </a:schemeClr>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Zene :		</a:t>
            </a:r>
            <a:r>
              <a:rPr lang="sk-SK" sz="1400" i="1">
                <a:ln w="9525">
                  <a:noFill/>
                  <a:prstDash val="solid"/>
                </a:ln>
                <a:solidFill>
                  <a:schemeClr val="accent6">
                    <a:lumMod val="50000"/>
                  </a:schemeClr>
                </a:solidFill>
                <a:latin typeface="Nadianne" panose="03020902050305070206" pitchFamily="66" charset="0"/>
                <a:cs typeface="Arial" charset="0"/>
              </a:rPr>
              <a:t>Offenbach</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Fotók :		privát</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E-mail :		pista2011@gmail.com        </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Összeállította:	Steve</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Év :		2016</a:t>
            </a:r>
          </a:p>
        </p:txBody>
      </p:sp>
      <p:sp>
        <p:nvSpPr>
          <p:cNvPr id="6" name="BlokTextu 5"/>
          <p:cNvSpPr txBox="1"/>
          <p:nvPr/>
        </p:nvSpPr>
        <p:spPr>
          <a:xfrm>
            <a:off x="6906463" y="3950772"/>
            <a:ext cx="991105" cy="307777"/>
          </a:xfrm>
          <a:prstGeom prst="rect">
            <a:avLst/>
          </a:prstGeom>
          <a:noFill/>
        </p:spPr>
        <p:txBody>
          <a:bodyPr wrap="square" rtlCol="0">
            <a:spAutoFit/>
          </a:bodyPr>
          <a:lstStyle/>
          <a:p>
            <a:pPr algn="ctr"/>
            <a:r>
              <a:rPr lang="sk-SK" sz="1400" smtClean="0"/>
              <a:t>Wikipedia</a:t>
            </a:r>
            <a:endParaRPr lang="sk-SK" sz="1400"/>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pic>
        <p:nvPicPr>
          <p:cNvPr id="19" name="Obrázok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541918" y="129886"/>
            <a:ext cx="432000" cy="288000"/>
          </a:xfrm>
          <a:prstGeom prst="rect">
            <a:avLst/>
          </a:prstGeom>
          <a:ln>
            <a:noFill/>
          </a:ln>
          <a:effectLst>
            <a:outerShdw blurRad="292100" dist="139700" dir="2700000" algn="tl" rotWithShape="0">
              <a:srgbClr val="333333">
                <a:alpha val="65000"/>
              </a:srgbClr>
            </a:outerShdw>
          </a:effectLst>
        </p:spPr>
      </p:pic>
      <p:sp>
        <p:nvSpPr>
          <p:cNvPr id="15" name="BlokTextu 14"/>
          <p:cNvSpPr txBox="1"/>
          <p:nvPr/>
        </p:nvSpPr>
        <p:spPr>
          <a:xfrm>
            <a:off x="720000" y="980728"/>
            <a:ext cx="7848600" cy="2970044"/>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hu-HU" sz="1700" i="1" smtClean="0">
                <a:ln w="9525">
                  <a:noFill/>
                  <a:prstDash val="solid"/>
                </a:ln>
                <a:solidFill>
                  <a:schemeClr val="accent6">
                    <a:lumMod val="50000"/>
                  </a:schemeClr>
                </a:solidFill>
                <a:latin typeface="Nadianne" panose="03020902050305070206" pitchFamily="66" charset="0"/>
                <a:cs typeface="Arial" charset="0"/>
              </a:rPr>
              <a:t>     </a:t>
            </a:r>
            <a:r>
              <a:rPr lang="hu-HU" sz="1700" i="1">
                <a:ln w="9525">
                  <a:noFill/>
                  <a:prstDash val="solid"/>
                </a:ln>
                <a:solidFill>
                  <a:schemeClr val="accent6">
                    <a:lumMod val="50000"/>
                  </a:schemeClr>
                </a:solidFill>
                <a:latin typeface="Nadianne" panose="03020902050305070206" pitchFamily="66" charset="0"/>
                <a:cs typeface="Arial" charset="0"/>
              </a:rPr>
              <a:t>A Domicai barlang a Szlovák-karszt legismertebb és </a:t>
            </a:r>
            <a:r>
              <a:rPr lang="hu-HU" sz="1700" i="1" smtClean="0">
                <a:ln w="9525">
                  <a:noFill/>
                  <a:prstDash val="solid"/>
                </a:ln>
                <a:solidFill>
                  <a:schemeClr val="accent6">
                    <a:lumMod val="50000"/>
                  </a:schemeClr>
                </a:solidFill>
                <a:latin typeface="Nadianne" panose="03020902050305070206" pitchFamily="66" charset="0"/>
                <a:cs typeface="Arial" charset="0"/>
              </a:rPr>
              <a:t>leg-hosszabb </a:t>
            </a:r>
            <a:r>
              <a:rPr lang="hu-HU" sz="1700" i="1">
                <a:ln w="9525">
                  <a:noFill/>
                  <a:prstDash val="solid"/>
                </a:ln>
                <a:solidFill>
                  <a:schemeClr val="accent6">
                    <a:lumMod val="50000"/>
                  </a:schemeClr>
                </a:solidFill>
                <a:latin typeface="Nadianne" panose="03020902050305070206" pitchFamily="66" charset="0"/>
                <a:cs typeface="Arial" charset="0"/>
              </a:rPr>
              <a:t>barlangja. Egyben jelentős régészeti lelőhely is amely már 5000 évvel ezelőtt lakott volt.</a:t>
            </a:r>
          </a:p>
          <a:p>
            <a:pPr algn="just" fontAlgn="base">
              <a:spcBef>
                <a:spcPct val="0"/>
              </a:spcBef>
              <a:spcAft>
                <a:spcPct val="0"/>
              </a:spcAft>
              <a:defRPr/>
            </a:pPr>
            <a:r>
              <a:rPr lang="hu-HU" sz="1700" i="1" smtClean="0">
                <a:ln w="9525">
                  <a:noFill/>
                  <a:prstDash val="solid"/>
                </a:ln>
                <a:solidFill>
                  <a:schemeClr val="accent6">
                    <a:lumMod val="50000"/>
                  </a:schemeClr>
                </a:solidFill>
                <a:latin typeface="Nadianne" panose="03020902050305070206" pitchFamily="66" charset="0"/>
                <a:cs typeface="Arial" charset="0"/>
              </a:rPr>
              <a:t>     A </a:t>
            </a:r>
            <a:r>
              <a:rPr lang="hu-HU" sz="1700" i="1">
                <a:ln w="9525">
                  <a:noFill/>
                  <a:prstDash val="solid"/>
                </a:ln>
                <a:solidFill>
                  <a:schemeClr val="accent6">
                    <a:lumMod val="50000"/>
                  </a:schemeClr>
                </a:solidFill>
                <a:latin typeface="Nadianne" panose="03020902050305070206" pitchFamily="66" charset="0"/>
                <a:cs typeface="Arial" charset="0"/>
              </a:rPr>
              <a:t>barlangot 1926-ban Ján Majko fedezte fel és része egy barlangrendszernek, amely a Magyarországi Baradla-barlanggal folytatódik.</a:t>
            </a:r>
          </a:p>
          <a:p>
            <a:pPr algn="just" fontAlgn="base">
              <a:spcBef>
                <a:spcPct val="0"/>
              </a:spcBef>
              <a:spcAft>
                <a:spcPct val="0"/>
              </a:spcAft>
              <a:defRPr/>
            </a:pPr>
            <a:r>
              <a:rPr lang="hu-HU" sz="1700" i="1" smtClean="0">
                <a:ln w="9525">
                  <a:noFill/>
                  <a:prstDash val="solid"/>
                </a:ln>
                <a:solidFill>
                  <a:schemeClr val="accent6">
                    <a:lumMod val="50000"/>
                  </a:schemeClr>
                </a:solidFill>
                <a:latin typeface="Nadianne" panose="03020902050305070206" pitchFamily="66" charset="0"/>
                <a:cs typeface="Arial" charset="0"/>
              </a:rPr>
              <a:t>     A </a:t>
            </a:r>
            <a:r>
              <a:rPr lang="hu-HU" sz="1700" i="1">
                <a:ln w="9525">
                  <a:noFill/>
                  <a:prstDash val="solid"/>
                </a:ln>
                <a:solidFill>
                  <a:schemeClr val="accent6">
                    <a:lumMod val="50000"/>
                  </a:schemeClr>
                </a:solidFill>
                <a:latin typeface="Nadianne" panose="03020902050305070206" pitchFamily="66" charset="0"/>
                <a:cs typeface="Arial" charset="0"/>
              </a:rPr>
              <a:t>barlang szlovák része 5358 m hosszú, amiből 1932-től 1315 m látogatható a nagyközönség számára. A barlang léghőmérséklete 10,2 °C - 11,4 °C fok és a relatív páratartalma 95 – 98 %.</a:t>
            </a:r>
          </a:p>
          <a:p>
            <a:pPr algn="just" fontAlgn="base">
              <a:spcBef>
                <a:spcPct val="0"/>
              </a:spcBef>
              <a:spcAft>
                <a:spcPct val="0"/>
              </a:spcAft>
              <a:defRPr/>
            </a:pPr>
            <a:r>
              <a:rPr lang="hu-HU" sz="1700" i="1" smtClean="0">
                <a:ln w="9525">
                  <a:noFill/>
                  <a:prstDash val="solid"/>
                </a:ln>
                <a:solidFill>
                  <a:schemeClr val="accent6">
                    <a:lumMod val="50000"/>
                  </a:schemeClr>
                </a:solidFill>
                <a:latin typeface="Nadianne" panose="03020902050305070206" pitchFamily="66" charset="0"/>
                <a:cs typeface="Arial" charset="0"/>
              </a:rPr>
              <a:t>     A </a:t>
            </a:r>
            <a:r>
              <a:rPr lang="hu-HU" sz="1700" i="1">
                <a:ln w="9525">
                  <a:noFill/>
                  <a:prstDash val="solid"/>
                </a:ln>
                <a:solidFill>
                  <a:schemeClr val="accent6">
                    <a:lumMod val="50000"/>
                  </a:schemeClr>
                </a:solidFill>
                <a:latin typeface="Nadianne" panose="03020902050305070206" pitchFamily="66" charset="0"/>
                <a:cs typeface="Arial" charset="0"/>
              </a:rPr>
              <a:t>Domicai barlang 1995-ben a világ természeti örökségének UNESCO jegyzékere is felkerült.</a:t>
            </a:r>
          </a:p>
        </p:txBody>
      </p:sp>
      <p:pic>
        <p:nvPicPr>
          <p:cNvPr id="16" name="Obrázok 15">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541918" y="6285837"/>
            <a:ext cx="360000" cy="360000"/>
          </a:xfrm>
          <a:prstGeom prst="rect">
            <a:avLst/>
          </a:prstGeom>
        </p:spPr>
      </p:pic>
    </p:spTree>
    <p:extLst>
      <p:ext uri="{BB962C8B-B14F-4D97-AF65-F5344CB8AC3E}">
        <p14:creationId xmlns:p14="http://schemas.microsoft.com/office/powerpoint/2010/main" val="1443598309"/>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2500"/>
                                        <p:tgtEl>
                                          <p:spTgt spid="15"/>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1500"/>
                                        <p:tgtEl>
                                          <p:spTgt spid="16"/>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6"/>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nimBg="1"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 name="Obrázok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a:ln w="9525">
                  <a:solidFill>
                    <a:prstClr val="white"/>
                  </a:solidFill>
                  <a:prstDash val="solid"/>
                </a:ln>
                <a:solidFill>
                  <a:schemeClr val="accent6">
                    <a:lumMod val="50000"/>
                  </a:schemeClr>
                </a:solidFill>
                <a:latin typeface="Nadianne" panose="03020902050305070206" pitchFamily="66" charset="0"/>
                <a:cs typeface="Arial" charset="0"/>
              </a:rPr>
              <a:t>Peştera Domica</a:t>
            </a:r>
            <a:r>
              <a:rPr lang="vi-VN" sz="2400" i="1" u="sng" smtClean="0">
                <a:ln w="9525">
                  <a:solidFill>
                    <a:prstClr val="white"/>
                  </a:solidFill>
                  <a:prstDash val="solid"/>
                </a:ln>
                <a:solidFill>
                  <a:schemeClr val="accent6">
                    <a:lumMod val="50000"/>
                  </a:schemeClr>
                </a:solidFill>
                <a:latin typeface="Nadianne" panose="03020902050305070206" pitchFamily="66" charset="0"/>
                <a:cs typeface="Arial" charset="0"/>
              </a:rPr>
              <a:t> </a:t>
            </a:r>
            <a:r>
              <a:rPr lang="sk-SK" sz="2400" i="1" u="sng" smtClean="0">
                <a:ln w="9525">
                  <a:solidFill>
                    <a:prstClr val="white"/>
                  </a:solidFill>
                  <a:prstDash val="solid"/>
                </a:ln>
                <a:solidFill>
                  <a:schemeClr val="accent6">
                    <a:lumMod val="50000"/>
                  </a:schemeClr>
                </a:solidFill>
                <a:latin typeface="Nadianne" panose="03020902050305070206" pitchFamily="66" charset="0"/>
                <a:cs typeface="Arial" charset="0"/>
              </a:rPr>
              <a:t> /  Slovacia</a:t>
            </a:r>
            <a:endParaRPr lang="sk-SK" sz="2400" i="1">
              <a:ln w="9525">
                <a:solidFill>
                  <a:prstClr val="white"/>
                </a:solidFill>
                <a:prstDash val="solid"/>
              </a:ln>
              <a:solidFill>
                <a:schemeClr val="accent6">
                  <a:lumMod val="50000"/>
                </a:schemeClr>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Muzica :		</a:t>
            </a:r>
            <a:r>
              <a:rPr lang="sk-SK" sz="1400" i="1">
                <a:ln w="9525">
                  <a:noFill/>
                  <a:prstDash val="solid"/>
                </a:ln>
                <a:solidFill>
                  <a:schemeClr val="accent6">
                    <a:lumMod val="50000"/>
                  </a:schemeClr>
                </a:solidFill>
                <a:latin typeface="Nadianne" panose="03020902050305070206" pitchFamily="66" charset="0"/>
                <a:cs typeface="Arial" charset="0"/>
              </a:rPr>
              <a:t>Offenbach</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Fotografii :	personale</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E-mail :		pista2011@gmail.com        </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Montaj :		Steve</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Data :		2016</a:t>
            </a:r>
          </a:p>
        </p:txBody>
      </p:sp>
      <p:sp>
        <p:nvSpPr>
          <p:cNvPr id="6" name="BlokTextu 5"/>
          <p:cNvSpPr txBox="1"/>
          <p:nvPr/>
        </p:nvSpPr>
        <p:spPr>
          <a:xfrm>
            <a:off x="7020271" y="4513147"/>
            <a:ext cx="991105" cy="307777"/>
          </a:xfrm>
          <a:prstGeom prst="rect">
            <a:avLst/>
          </a:prstGeom>
          <a:noFill/>
        </p:spPr>
        <p:txBody>
          <a:bodyPr wrap="square" rtlCol="0">
            <a:spAutoFit/>
          </a:bodyPr>
          <a:lstStyle/>
          <a:p>
            <a:pPr algn="ctr"/>
            <a:r>
              <a:rPr lang="sk-SK" sz="1400" smtClean="0"/>
              <a:t>Wikipedia</a:t>
            </a:r>
            <a:endParaRPr lang="sk-SK" sz="1400"/>
          </a:p>
        </p:txBody>
      </p:sp>
      <p:pic>
        <p:nvPicPr>
          <p:cNvPr id="15" name="Obrázok 14">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pic>
        <p:nvPicPr>
          <p:cNvPr id="18" name="Obrázok 1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541918" y="129886"/>
            <a:ext cx="432000" cy="288000"/>
          </a:xfrm>
          <a:prstGeom prst="rect">
            <a:avLst/>
          </a:prstGeom>
          <a:ln>
            <a:noFill/>
          </a:ln>
          <a:effectLst>
            <a:outerShdw blurRad="292100" dist="139700" dir="2700000" algn="tl" rotWithShape="0">
              <a:srgbClr val="333333">
                <a:alpha val="65000"/>
              </a:srgbClr>
            </a:outerShdw>
          </a:effectLst>
        </p:spPr>
      </p:pic>
      <p:sp>
        <p:nvSpPr>
          <p:cNvPr id="14" name="BlokTextu 13"/>
          <p:cNvSpPr txBox="1"/>
          <p:nvPr/>
        </p:nvSpPr>
        <p:spPr>
          <a:xfrm>
            <a:off x="720000" y="980728"/>
            <a:ext cx="7848600" cy="350865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i="1" smtClean="0">
                <a:ln w="9525">
                  <a:noFill/>
                  <a:prstDash val="solid"/>
                </a:ln>
                <a:solidFill>
                  <a:schemeClr val="accent6">
                    <a:lumMod val="50000"/>
                  </a:schemeClr>
                </a:solidFill>
                <a:latin typeface="Nadianne" panose="03020902050305070206" pitchFamily="66" charset="0"/>
                <a:cs typeface="Arial" charset="0"/>
              </a:rPr>
              <a:t>     </a:t>
            </a:r>
            <a:r>
              <a:rPr lang="vi-VN" sz="1700" i="1">
                <a:ln w="9525">
                  <a:noFill/>
                  <a:prstDash val="solid"/>
                </a:ln>
                <a:solidFill>
                  <a:schemeClr val="accent6">
                    <a:lumMod val="50000"/>
                  </a:schemeClr>
                </a:solidFill>
                <a:latin typeface="Nadianne" panose="03020902050305070206" pitchFamily="66" charset="0"/>
                <a:cs typeface="Arial" charset="0"/>
              </a:rPr>
              <a:t>Domica este cea mai mare peşteră din zona carstică slovacă, clasându-se printre peşterile de importanţă mondială. Aici se află şi un important sit arheologic care conţine urme de locuire umană din mileniul trei î.e.n. </a:t>
            </a:r>
          </a:p>
          <a:p>
            <a:pPr algn="just" fontAlgn="base">
              <a:spcBef>
                <a:spcPct val="0"/>
              </a:spcBef>
              <a:spcAft>
                <a:spcPct val="0"/>
              </a:spcAft>
              <a:defRPr/>
            </a:pPr>
            <a:r>
              <a:rPr lang="sk-SK" sz="1700" i="1" smtClean="0">
                <a:ln w="9525">
                  <a:noFill/>
                  <a:prstDash val="solid"/>
                </a:ln>
                <a:solidFill>
                  <a:schemeClr val="accent6">
                    <a:lumMod val="50000"/>
                  </a:schemeClr>
                </a:solidFill>
                <a:latin typeface="Nadianne" panose="03020902050305070206" pitchFamily="66" charset="0"/>
                <a:cs typeface="Arial" charset="0"/>
              </a:rPr>
              <a:t>     </a:t>
            </a:r>
            <a:r>
              <a:rPr lang="vi-VN" sz="1700" i="1" smtClean="0">
                <a:ln w="9525">
                  <a:noFill/>
                  <a:prstDash val="solid"/>
                </a:ln>
                <a:solidFill>
                  <a:schemeClr val="accent6">
                    <a:lumMod val="50000"/>
                  </a:schemeClr>
                </a:solidFill>
                <a:latin typeface="Nadianne" panose="03020902050305070206" pitchFamily="66" charset="0"/>
                <a:cs typeface="Arial" charset="0"/>
              </a:rPr>
              <a:t>Peştera </a:t>
            </a:r>
            <a:r>
              <a:rPr lang="vi-VN" sz="1700" i="1">
                <a:ln w="9525">
                  <a:noFill/>
                  <a:prstDash val="solid"/>
                </a:ln>
                <a:solidFill>
                  <a:schemeClr val="accent6">
                    <a:lumMod val="50000"/>
                  </a:schemeClr>
                </a:solidFill>
                <a:latin typeface="Nadianne" panose="03020902050305070206" pitchFamily="66" charset="0"/>
                <a:cs typeface="Arial" charset="0"/>
              </a:rPr>
              <a:t>a fost descoperită în anul 1926 de către Ján Majko şi este o parte a complexului carstic care se continuă pînă la peştera Baradla din Ungaria.</a:t>
            </a:r>
          </a:p>
          <a:p>
            <a:pPr algn="just" fontAlgn="base">
              <a:spcBef>
                <a:spcPct val="0"/>
              </a:spcBef>
              <a:spcAft>
                <a:spcPct val="0"/>
              </a:spcAft>
              <a:defRPr/>
            </a:pPr>
            <a:r>
              <a:rPr lang="sk-SK" sz="1700" i="1" smtClean="0">
                <a:ln w="9525">
                  <a:noFill/>
                  <a:prstDash val="solid"/>
                </a:ln>
                <a:solidFill>
                  <a:schemeClr val="accent6">
                    <a:lumMod val="50000"/>
                  </a:schemeClr>
                </a:solidFill>
                <a:latin typeface="Nadianne" panose="03020902050305070206" pitchFamily="66" charset="0"/>
                <a:cs typeface="Arial" charset="0"/>
              </a:rPr>
              <a:t>     </a:t>
            </a:r>
            <a:r>
              <a:rPr lang="vi-VN" sz="1700" i="1" smtClean="0">
                <a:ln w="9525">
                  <a:noFill/>
                  <a:prstDash val="solid"/>
                </a:ln>
                <a:solidFill>
                  <a:schemeClr val="accent6">
                    <a:lumMod val="50000"/>
                  </a:schemeClr>
                </a:solidFill>
                <a:latin typeface="Nadianne" panose="03020902050305070206" pitchFamily="66" charset="0"/>
                <a:cs typeface="Arial" charset="0"/>
              </a:rPr>
              <a:t>Partea </a:t>
            </a:r>
            <a:r>
              <a:rPr lang="vi-VN" sz="1700" i="1">
                <a:ln w="9525">
                  <a:noFill/>
                  <a:prstDash val="solid"/>
                </a:ln>
                <a:solidFill>
                  <a:schemeClr val="accent6">
                    <a:lumMod val="50000"/>
                  </a:schemeClr>
                </a:solidFill>
                <a:latin typeface="Nadianne" panose="03020902050305070206" pitchFamily="66" charset="0"/>
                <a:cs typeface="Arial" charset="0"/>
              </a:rPr>
              <a:t>slovacă din peşteră este de 5.358 m lungime, din care din 1932 este deschis publicului un traseu ghidat în lungime de 1315 m. Temperatura interioară oscilează între 10,2 ° C  şi 11,4 ° C, iar umiditatea este de 95-98%.</a:t>
            </a:r>
          </a:p>
          <a:p>
            <a:pPr algn="just" fontAlgn="base">
              <a:spcBef>
                <a:spcPct val="0"/>
              </a:spcBef>
              <a:spcAft>
                <a:spcPct val="0"/>
              </a:spcAft>
              <a:defRPr/>
            </a:pPr>
            <a:r>
              <a:rPr lang="sk-SK" sz="1700" i="1" smtClean="0">
                <a:ln w="9525">
                  <a:noFill/>
                  <a:prstDash val="solid"/>
                </a:ln>
                <a:solidFill>
                  <a:schemeClr val="accent6">
                    <a:lumMod val="50000"/>
                  </a:schemeClr>
                </a:solidFill>
                <a:latin typeface="Nadianne" panose="03020902050305070206" pitchFamily="66" charset="0"/>
                <a:cs typeface="Arial" charset="0"/>
              </a:rPr>
              <a:t>     </a:t>
            </a:r>
            <a:r>
              <a:rPr lang="vi-VN" sz="1700" i="1">
                <a:ln w="9525">
                  <a:noFill/>
                  <a:prstDash val="solid"/>
                </a:ln>
                <a:solidFill>
                  <a:schemeClr val="accent6">
                    <a:lumMod val="50000"/>
                  </a:schemeClr>
                </a:solidFill>
                <a:latin typeface="Nadianne" panose="03020902050305070206" pitchFamily="66" charset="0"/>
                <a:cs typeface="Arial" charset="0"/>
              </a:rPr>
              <a:t>Peştera este inclusă în lista Patrimoniului Mondial UNESCO din anul 1995.</a:t>
            </a:r>
          </a:p>
        </p:txBody>
      </p:sp>
      <p:pic>
        <p:nvPicPr>
          <p:cNvPr id="17" name="Obrázok 16">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541918" y="6285837"/>
            <a:ext cx="360000" cy="360000"/>
          </a:xfrm>
          <a:prstGeom prst="rect">
            <a:avLst/>
          </a:prstGeom>
        </p:spPr>
      </p:pic>
    </p:spTree>
    <p:extLst>
      <p:ext uri="{BB962C8B-B14F-4D97-AF65-F5344CB8AC3E}">
        <p14:creationId xmlns:p14="http://schemas.microsoft.com/office/powerpoint/2010/main" val="4175363466"/>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4"/>
                                        </p:tgtEl>
                                        <p:attrNameLst>
                                          <p:attrName>style.visibility</p:attrName>
                                        </p:attrNameLst>
                                      </p:cBhvr>
                                      <p:to>
                                        <p:strVal val="visible"/>
                                      </p:to>
                                    </p:set>
                                    <p:animEffect transition="in" filter="fade">
                                      <p:cBhvr>
                                        <p:cTn id="10" dur="2500"/>
                                        <p:tgtEl>
                                          <p:spTgt spid="14"/>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5"/>
                                        </p:tgtEl>
                                        <p:attrNameLst>
                                          <p:attrName>style.visibility</p:attrName>
                                        </p:attrNameLst>
                                      </p:cBhvr>
                                      <p:to>
                                        <p:strVal val="visible"/>
                                      </p:to>
                                    </p:set>
                                    <p:anim calcmode="lin" valueType="num">
                                      <p:cBhvr>
                                        <p:cTn id="25" dur="2000" fill="hold"/>
                                        <p:tgtEl>
                                          <p:spTgt spid="15"/>
                                        </p:tgtEl>
                                        <p:attrNameLst>
                                          <p:attrName>ppt_w</p:attrName>
                                        </p:attrNameLst>
                                      </p:cBhvr>
                                      <p:tavLst>
                                        <p:tav tm="0">
                                          <p:val>
                                            <p:fltVal val="0"/>
                                          </p:val>
                                        </p:tav>
                                        <p:tav tm="100000">
                                          <p:val>
                                            <p:strVal val="#ppt_w"/>
                                          </p:val>
                                        </p:tav>
                                      </p:tavLst>
                                    </p:anim>
                                    <p:anim calcmode="lin" valueType="num">
                                      <p:cBhvr>
                                        <p:cTn id="26" dur="2000" fill="hold"/>
                                        <p:tgtEl>
                                          <p:spTgt spid="15"/>
                                        </p:tgtEl>
                                        <p:attrNameLst>
                                          <p:attrName>ppt_h</p:attrName>
                                        </p:attrNameLst>
                                      </p:cBhvr>
                                      <p:tavLst>
                                        <p:tav tm="0">
                                          <p:val>
                                            <p:fltVal val="0"/>
                                          </p:val>
                                        </p:tav>
                                        <p:tav tm="100000">
                                          <p:val>
                                            <p:strVal val="#ppt_h"/>
                                          </p:val>
                                        </p:tav>
                                      </p:tavLst>
                                    </p:anim>
                                    <p:animEffect transition="in" filter="fade">
                                      <p:cBhvr>
                                        <p:cTn id="27" dur="2000"/>
                                        <p:tgtEl>
                                          <p:spTgt spid="15"/>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7"/>
                                        </p:tgtEl>
                                        <p:attrNameLst>
                                          <p:attrName>style.visibility</p:attrName>
                                        </p:attrNameLst>
                                      </p:cBhvr>
                                      <p:to>
                                        <p:strVal val="visible"/>
                                      </p:to>
                                    </p:set>
                                    <p:animEffect transition="in" filter="fade">
                                      <p:cBhvr>
                                        <p:cTn id="31" dur="1500"/>
                                        <p:tgtEl>
                                          <p:spTgt spid="17"/>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7"/>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4" grpId="0" animBg="1"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a:ln w="9525">
                  <a:solidFill>
                    <a:prstClr val="white"/>
                  </a:solidFill>
                  <a:prstDash val="solid"/>
                </a:ln>
                <a:solidFill>
                  <a:schemeClr val="accent6">
                    <a:lumMod val="50000"/>
                  </a:schemeClr>
                </a:solidFill>
                <a:latin typeface="Nadianne" panose="03020902050305070206" pitchFamily="66" charset="0"/>
                <a:cs typeface="Arial" charset="0"/>
              </a:rPr>
              <a:t>De grot Domica  </a:t>
            </a:r>
            <a:r>
              <a:rPr lang="sk-SK" sz="2400" i="1" u="sng" smtClean="0">
                <a:ln w="9525">
                  <a:solidFill>
                    <a:prstClr val="white"/>
                  </a:solidFill>
                  <a:prstDash val="solid"/>
                </a:ln>
                <a:solidFill>
                  <a:schemeClr val="accent6">
                    <a:lumMod val="50000"/>
                  </a:schemeClr>
                </a:solidFill>
                <a:latin typeface="Nadianne" panose="03020902050305070206" pitchFamily="66" charset="0"/>
                <a:cs typeface="Arial" charset="0"/>
              </a:rPr>
              <a:t>/  Slowakije</a:t>
            </a:r>
            <a:endParaRPr lang="sk-SK" sz="2400" i="1">
              <a:ln w="9525">
                <a:solidFill>
                  <a:prstClr val="white"/>
                </a:solidFill>
                <a:prstDash val="solid"/>
              </a:ln>
              <a:solidFill>
                <a:schemeClr val="accent6">
                  <a:lumMod val="50000"/>
                </a:schemeClr>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Muziek :		</a:t>
            </a:r>
            <a:r>
              <a:rPr lang="sk-SK" sz="1400" i="1">
                <a:ln w="9525">
                  <a:noFill/>
                  <a:prstDash val="solid"/>
                </a:ln>
                <a:solidFill>
                  <a:schemeClr val="accent6">
                    <a:lumMod val="50000"/>
                  </a:schemeClr>
                </a:solidFill>
                <a:latin typeface="Nadianne" panose="03020902050305070206" pitchFamily="66" charset="0"/>
                <a:cs typeface="Arial" charset="0"/>
              </a:rPr>
              <a:t>Offenbach</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Foto :		persoonlijk</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E-mail :		pista2011@gmail.com        </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Compilatie :	Steve</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Wijnoogst :	2016</a:t>
            </a:r>
          </a:p>
        </p:txBody>
      </p:sp>
      <p:sp>
        <p:nvSpPr>
          <p:cNvPr id="6" name="BlokTextu 5"/>
          <p:cNvSpPr txBox="1"/>
          <p:nvPr/>
        </p:nvSpPr>
        <p:spPr>
          <a:xfrm>
            <a:off x="6948264" y="3934782"/>
            <a:ext cx="991105" cy="307777"/>
          </a:xfrm>
          <a:prstGeom prst="rect">
            <a:avLst/>
          </a:prstGeom>
          <a:noFill/>
        </p:spPr>
        <p:txBody>
          <a:bodyPr wrap="square" rtlCol="0">
            <a:spAutoFit/>
          </a:bodyPr>
          <a:lstStyle/>
          <a:p>
            <a:pPr algn="ctr"/>
            <a:r>
              <a:rPr lang="sk-SK" sz="1400" smtClean="0"/>
              <a:t>Wikipedia</a:t>
            </a:r>
            <a:endParaRPr lang="sk-SK" sz="1400"/>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pic>
        <p:nvPicPr>
          <p:cNvPr id="19" name="Obrázok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541918" y="129886"/>
            <a:ext cx="432000" cy="288000"/>
          </a:xfrm>
          <a:prstGeom prst="rect">
            <a:avLst/>
          </a:prstGeom>
          <a:ln>
            <a:noFill/>
          </a:ln>
          <a:effectLst>
            <a:outerShdw blurRad="292100" dist="139700" dir="2700000" algn="tl" rotWithShape="0">
              <a:srgbClr val="333333">
                <a:alpha val="65000"/>
              </a:srgbClr>
            </a:outerShdw>
          </a:effectLst>
        </p:spPr>
      </p:pic>
      <p:sp>
        <p:nvSpPr>
          <p:cNvPr id="15" name="BlokTextu 14"/>
          <p:cNvSpPr txBox="1"/>
          <p:nvPr/>
        </p:nvSpPr>
        <p:spPr>
          <a:xfrm>
            <a:off x="720000" y="980728"/>
            <a:ext cx="7848600" cy="298543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i="1" smtClean="0">
                <a:ln w="9525">
                  <a:noFill/>
                  <a:prstDash val="solid"/>
                </a:ln>
                <a:solidFill>
                  <a:schemeClr val="accent6">
                    <a:lumMod val="50000"/>
                  </a:schemeClr>
                </a:solidFill>
                <a:latin typeface="Nadianne" panose="03020902050305070206" pitchFamily="66" charset="0"/>
                <a:cs typeface="Arial" charset="0"/>
              </a:rPr>
              <a:t>     </a:t>
            </a:r>
            <a:r>
              <a:rPr lang="nl-NL" sz="1700" i="1">
                <a:ln w="9525">
                  <a:noFill/>
                  <a:prstDash val="solid"/>
                </a:ln>
                <a:solidFill>
                  <a:schemeClr val="accent6">
                    <a:lumMod val="50000"/>
                  </a:schemeClr>
                </a:solidFill>
                <a:latin typeface="Nadianne" panose="03020902050305070206" pitchFamily="66" charset="0"/>
                <a:cs typeface="Arial" charset="0"/>
              </a:rPr>
              <a:t>Domica is de grootste grot in de Slowaakse Karst. Het behoort tot de grotten van de wereld belang. Het is ook een belangrijke archeologische site. De grot werd al 5000 jaar geleden bewoond.</a:t>
            </a:r>
          </a:p>
          <a:p>
            <a:pPr algn="just" fontAlgn="base">
              <a:spcBef>
                <a:spcPct val="0"/>
              </a:spcBef>
              <a:spcAft>
                <a:spcPct val="0"/>
              </a:spcAft>
              <a:defRPr/>
            </a:pPr>
            <a:r>
              <a:rPr lang="sk-SK" sz="1700" i="1" smtClean="0">
                <a:ln w="9525">
                  <a:noFill/>
                  <a:prstDash val="solid"/>
                </a:ln>
                <a:solidFill>
                  <a:schemeClr val="accent6">
                    <a:lumMod val="50000"/>
                  </a:schemeClr>
                </a:solidFill>
                <a:latin typeface="Nadianne" panose="03020902050305070206" pitchFamily="66" charset="0"/>
                <a:cs typeface="Arial" charset="0"/>
              </a:rPr>
              <a:t>     </a:t>
            </a:r>
            <a:r>
              <a:rPr lang="nl-NL" sz="1700" i="1" smtClean="0">
                <a:ln w="9525">
                  <a:noFill/>
                  <a:prstDash val="solid"/>
                </a:ln>
                <a:solidFill>
                  <a:schemeClr val="accent6">
                    <a:lumMod val="50000"/>
                  </a:schemeClr>
                </a:solidFill>
                <a:latin typeface="Nadianne" panose="03020902050305070206" pitchFamily="66" charset="0"/>
                <a:cs typeface="Arial" charset="0"/>
              </a:rPr>
              <a:t>Het </a:t>
            </a:r>
            <a:r>
              <a:rPr lang="nl-NL" sz="1700" i="1">
                <a:ln w="9525">
                  <a:noFill/>
                  <a:prstDash val="solid"/>
                </a:ln>
                <a:solidFill>
                  <a:schemeClr val="accent6">
                    <a:lumMod val="50000"/>
                  </a:schemeClr>
                </a:solidFill>
                <a:latin typeface="Nadianne" panose="03020902050305070206" pitchFamily="66" charset="0"/>
                <a:cs typeface="Arial" charset="0"/>
              </a:rPr>
              <a:t>werd ontdekt in 1926 door Ján Majko en het is een deel van de grot complex dat verder in de grot Baradla in Hongarije.</a:t>
            </a:r>
          </a:p>
          <a:p>
            <a:pPr algn="just" fontAlgn="base">
              <a:spcBef>
                <a:spcPct val="0"/>
              </a:spcBef>
              <a:spcAft>
                <a:spcPct val="0"/>
              </a:spcAft>
              <a:defRPr/>
            </a:pPr>
            <a:r>
              <a:rPr lang="sk-SK" sz="1700" i="1" smtClean="0">
                <a:ln w="9525">
                  <a:noFill/>
                  <a:prstDash val="solid"/>
                </a:ln>
                <a:solidFill>
                  <a:schemeClr val="accent6">
                    <a:lumMod val="50000"/>
                  </a:schemeClr>
                </a:solidFill>
                <a:latin typeface="Nadianne" panose="03020902050305070206" pitchFamily="66" charset="0"/>
                <a:cs typeface="Arial" charset="0"/>
              </a:rPr>
              <a:t>     </a:t>
            </a:r>
            <a:r>
              <a:rPr lang="nl-NL" sz="1700" i="1" smtClean="0">
                <a:ln w="9525">
                  <a:noFill/>
                  <a:prstDash val="solid"/>
                </a:ln>
                <a:solidFill>
                  <a:schemeClr val="accent6">
                    <a:lumMod val="50000"/>
                  </a:schemeClr>
                </a:solidFill>
                <a:latin typeface="Nadianne" panose="03020902050305070206" pitchFamily="66" charset="0"/>
                <a:cs typeface="Arial" charset="0"/>
              </a:rPr>
              <a:t>Slowaakse </a:t>
            </a:r>
            <a:r>
              <a:rPr lang="nl-NL" sz="1700" i="1">
                <a:ln w="9525">
                  <a:noFill/>
                  <a:prstDash val="solid"/>
                </a:ln>
                <a:solidFill>
                  <a:schemeClr val="accent6">
                    <a:lumMod val="50000"/>
                  </a:schemeClr>
                </a:solidFill>
                <a:latin typeface="Nadianne" panose="03020902050305070206" pitchFamily="66" charset="0"/>
                <a:cs typeface="Arial" charset="0"/>
              </a:rPr>
              <a:t>deel van de grot is 5.358 meter lang, waarvan sinds 1932 is open voor het publiek de rondleiding in de lengte 1315 m</a:t>
            </a:r>
            <a:r>
              <a:rPr lang="nl-NL" sz="1700" i="1" smtClean="0">
                <a:ln w="9525">
                  <a:noFill/>
                  <a:prstDash val="solid"/>
                </a:ln>
                <a:solidFill>
                  <a:schemeClr val="accent6">
                    <a:lumMod val="50000"/>
                  </a:schemeClr>
                </a:solidFill>
                <a:latin typeface="Nadianne" panose="03020902050305070206" pitchFamily="66" charset="0"/>
                <a:cs typeface="Arial" charset="0"/>
              </a:rPr>
              <a:t>.</a:t>
            </a:r>
            <a:r>
              <a:rPr lang="sk-SK" sz="1700" i="1" smtClean="0">
                <a:ln w="9525">
                  <a:noFill/>
                  <a:prstDash val="solid"/>
                </a:ln>
                <a:solidFill>
                  <a:schemeClr val="accent6">
                    <a:lumMod val="50000"/>
                  </a:schemeClr>
                </a:solidFill>
                <a:latin typeface="Nadianne" panose="03020902050305070206" pitchFamily="66" charset="0"/>
                <a:cs typeface="Arial" charset="0"/>
              </a:rPr>
              <a:t> </a:t>
            </a:r>
            <a:r>
              <a:rPr lang="nl-NL" sz="1700" i="1" smtClean="0">
                <a:ln w="9525">
                  <a:noFill/>
                  <a:prstDash val="solid"/>
                </a:ln>
                <a:solidFill>
                  <a:schemeClr val="accent6">
                    <a:lumMod val="50000"/>
                  </a:schemeClr>
                </a:solidFill>
                <a:latin typeface="Nadianne" panose="03020902050305070206" pitchFamily="66" charset="0"/>
                <a:cs typeface="Arial" charset="0"/>
              </a:rPr>
              <a:t>Cave </a:t>
            </a:r>
            <a:r>
              <a:rPr lang="nl-NL" sz="1700" i="1">
                <a:ln w="9525">
                  <a:noFill/>
                  <a:prstDash val="solid"/>
                </a:ln>
                <a:solidFill>
                  <a:schemeClr val="accent6">
                    <a:lumMod val="50000"/>
                  </a:schemeClr>
                </a:solidFill>
                <a:latin typeface="Nadianne" panose="03020902050305070206" pitchFamily="66" charset="0"/>
                <a:cs typeface="Arial" charset="0"/>
              </a:rPr>
              <a:t>temperatuur van 10,2 °C tot 11,4 °C en een luchtvochtigheid van 95-98 %.</a:t>
            </a:r>
          </a:p>
          <a:p>
            <a:pPr algn="just" fontAlgn="base">
              <a:spcBef>
                <a:spcPct val="0"/>
              </a:spcBef>
              <a:spcAft>
                <a:spcPct val="0"/>
              </a:spcAft>
              <a:defRPr/>
            </a:pPr>
            <a:r>
              <a:rPr lang="sk-SK" sz="1700" i="1" smtClean="0">
                <a:ln w="9525">
                  <a:noFill/>
                  <a:prstDash val="solid"/>
                </a:ln>
                <a:solidFill>
                  <a:schemeClr val="accent6">
                    <a:lumMod val="50000"/>
                  </a:schemeClr>
                </a:solidFill>
                <a:latin typeface="Nadianne" panose="03020902050305070206" pitchFamily="66" charset="0"/>
                <a:cs typeface="Arial" charset="0"/>
              </a:rPr>
              <a:t>     </a:t>
            </a:r>
            <a:r>
              <a:rPr lang="nl-NL" sz="1700" i="1" smtClean="0">
                <a:ln w="9525">
                  <a:noFill/>
                  <a:prstDash val="solid"/>
                </a:ln>
                <a:solidFill>
                  <a:schemeClr val="accent6">
                    <a:lumMod val="50000"/>
                  </a:schemeClr>
                </a:solidFill>
                <a:latin typeface="Nadianne" panose="03020902050305070206" pitchFamily="66" charset="0"/>
                <a:cs typeface="Arial" charset="0"/>
              </a:rPr>
              <a:t>De </a:t>
            </a:r>
            <a:r>
              <a:rPr lang="nl-NL" sz="1700" i="1">
                <a:ln w="9525">
                  <a:noFill/>
                  <a:prstDash val="solid"/>
                </a:ln>
                <a:solidFill>
                  <a:schemeClr val="accent6">
                    <a:lumMod val="50000"/>
                  </a:schemeClr>
                </a:solidFill>
                <a:latin typeface="Nadianne" panose="03020902050305070206" pitchFamily="66" charset="0"/>
                <a:cs typeface="Arial" charset="0"/>
              </a:rPr>
              <a:t>grot is opgenomen in de lijst van UNESCO werelderfgoed sinds 1995.</a:t>
            </a:r>
          </a:p>
        </p:txBody>
      </p:sp>
      <p:pic>
        <p:nvPicPr>
          <p:cNvPr id="16" name="Obrázok 15">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541918" y="6285837"/>
            <a:ext cx="360000" cy="360000"/>
          </a:xfrm>
          <a:prstGeom prst="rect">
            <a:avLst/>
          </a:prstGeom>
        </p:spPr>
      </p:pic>
    </p:spTree>
    <p:extLst>
      <p:ext uri="{BB962C8B-B14F-4D97-AF65-F5344CB8AC3E}">
        <p14:creationId xmlns:p14="http://schemas.microsoft.com/office/powerpoint/2010/main" val="681668035"/>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2500"/>
                                        <p:tgtEl>
                                          <p:spTgt spid="15"/>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1500"/>
                                        <p:tgtEl>
                                          <p:spTgt spid="16"/>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6"/>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nimBg="1"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a:ln w="9525">
                  <a:solidFill>
                    <a:prstClr val="white"/>
                  </a:solidFill>
                  <a:prstDash val="solid"/>
                </a:ln>
                <a:solidFill>
                  <a:schemeClr val="accent6">
                    <a:lumMod val="50000"/>
                  </a:schemeClr>
                </a:solidFill>
                <a:latin typeface="Nadianne" panose="03020902050305070206" pitchFamily="66" charset="0"/>
                <a:cs typeface="Arial" charset="0"/>
              </a:rPr>
              <a:t>Domica Mağarası  </a:t>
            </a:r>
            <a:r>
              <a:rPr lang="sk-SK" sz="2400" i="1" u="sng" smtClean="0">
                <a:ln w="9525">
                  <a:solidFill>
                    <a:prstClr val="white"/>
                  </a:solidFill>
                  <a:prstDash val="solid"/>
                </a:ln>
                <a:solidFill>
                  <a:schemeClr val="accent6">
                    <a:lumMod val="50000"/>
                  </a:schemeClr>
                </a:solidFill>
                <a:latin typeface="Nadianne" panose="03020902050305070206" pitchFamily="66" charset="0"/>
                <a:cs typeface="Arial" charset="0"/>
              </a:rPr>
              <a:t>/  Slovakya</a:t>
            </a:r>
            <a:endParaRPr lang="sk-SK" sz="2400" i="1">
              <a:ln w="9525">
                <a:solidFill>
                  <a:prstClr val="white"/>
                </a:solidFill>
                <a:prstDash val="solid"/>
              </a:ln>
              <a:solidFill>
                <a:schemeClr val="accent6">
                  <a:lumMod val="50000"/>
                </a:schemeClr>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Müzik :		</a:t>
            </a:r>
            <a:r>
              <a:rPr lang="sk-SK" sz="1400" i="1">
                <a:ln w="9525">
                  <a:noFill/>
                  <a:prstDash val="solid"/>
                </a:ln>
                <a:solidFill>
                  <a:schemeClr val="accent6">
                    <a:lumMod val="50000"/>
                  </a:schemeClr>
                </a:solidFill>
                <a:latin typeface="Nadianne" panose="03020902050305070206" pitchFamily="66" charset="0"/>
                <a:cs typeface="Arial" charset="0"/>
              </a:rPr>
              <a:t>Offenbach</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Fotoğraflar :	özel</a:t>
            </a:r>
            <a:endParaRPr lang="sk-SK" sz="1400" i="1">
              <a:ln w="9525">
                <a:noFill/>
                <a:prstDash val="solid"/>
              </a:ln>
              <a:solidFill>
                <a:schemeClr val="accent6">
                  <a:lumMod val="50000"/>
                </a:schemeClr>
              </a:solidFill>
              <a:latin typeface="Nadianne" panose="03020902050305070206" pitchFamily="66" charset="0"/>
              <a:cs typeface="Arial" charset="0"/>
            </a:endParaRP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E-mail :		pista2011@gmail.com        </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Düzenleyen :	Steve</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Yil :		2016</a:t>
            </a:r>
          </a:p>
        </p:txBody>
      </p:sp>
      <p:sp>
        <p:nvSpPr>
          <p:cNvPr id="6" name="BlokTextu 5"/>
          <p:cNvSpPr txBox="1"/>
          <p:nvPr/>
        </p:nvSpPr>
        <p:spPr>
          <a:xfrm>
            <a:off x="7092280" y="3966161"/>
            <a:ext cx="991105" cy="307777"/>
          </a:xfrm>
          <a:prstGeom prst="rect">
            <a:avLst/>
          </a:prstGeom>
          <a:noFill/>
        </p:spPr>
        <p:txBody>
          <a:bodyPr wrap="square" rtlCol="0">
            <a:spAutoFit/>
          </a:bodyPr>
          <a:lstStyle/>
          <a:p>
            <a:pPr algn="ctr"/>
            <a:r>
              <a:rPr lang="sk-SK" sz="1400" smtClean="0"/>
              <a:t>Wikipedia</a:t>
            </a:r>
            <a:endParaRPr lang="sk-SK" sz="1400"/>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pic>
        <p:nvPicPr>
          <p:cNvPr id="19" name="Obrázok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541918" y="129886"/>
            <a:ext cx="432000" cy="288000"/>
          </a:xfrm>
          <a:prstGeom prst="rect">
            <a:avLst/>
          </a:prstGeom>
          <a:ln>
            <a:noFill/>
          </a:ln>
          <a:effectLst>
            <a:outerShdw blurRad="292100" dist="139700" dir="2700000" algn="tl" rotWithShape="0">
              <a:srgbClr val="333333">
                <a:alpha val="65000"/>
              </a:srgbClr>
            </a:outerShdw>
          </a:effectLst>
        </p:spPr>
      </p:pic>
      <p:sp>
        <p:nvSpPr>
          <p:cNvPr id="15" name="BlokTextu 14"/>
          <p:cNvSpPr txBox="1"/>
          <p:nvPr/>
        </p:nvSpPr>
        <p:spPr>
          <a:xfrm>
            <a:off x="720000" y="980728"/>
            <a:ext cx="7848600" cy="298543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i="1" smtClean="0">
                <a:ln w="9525">
                  <a:noFill/>
                  <a:prstDash val="solid"/>
                </a:ln>
                <a:solidFill>
                  <a:schemeClr val="accent6">
                    <a:lumMod val="50000"/>
                  </a:schemeClr>
                </a:solidFill>
                <a:latin typeface="Nadianne" panose="03020902050305070206" pitchFamily="66" charset="0"/>
                <a:cs typeface="Arial" charset="0"/>
              </a:rPr>
              <a:t>     </a:t>
            </a:r>
            <a:r>
              <a:rPr lang="sk-SK" sz="1700" i="1">
                <a:ln w="9525">
                  <a:noFill/>
                  <a:prstDash val="solid"/>
                </a:ln>
                <a:solidFill>
                  <a:schemeClr val="accent6">
                    <a:lumMod val="50000"/>
                  </a:schemeClr>
                </a:solidFill>
                <a:latin typeface="Nadianne" panose="03020902050305070206" pitchFamily="66" charset="0"/>
                <a:cs typeface="Arial" charset="0"/>
              </a:rPr>
              <a:t>Domica Slovak Karst’ının en büyük mağarasıdır. Dünyadaki önemli mağaralar arasında sayılmaktadır. Ayrıca, önemli bir arkeolojik bölgedir. Mağarada 5000 yıl önce ikamet edilmiştir.</a:t>
            </a:r>
          </a:p>
          <a:p>
            <a:pPr algn="just" fontAlgn="base">
              <a:spcBef>
                <a:spcPct val="0"/>
              </a:spcBef>
              <a:spcAft>
                <a:spcPct val="0"/>
              </a:spcAft>
              <a:defRPr/>
            </a:pPr>
            <a:r>
              <a:rPr lang="sk-SK" sz="1700" i="1" smtClean="0">
                <a:ln w="9525">
                  <a:noFill/>
                  <a:prstDash val="solid"/>
                </a:ln>
                <a:solidFill>
                  <a:schemeClr val="accent6">
                    <a:lumMod val="50000"/>
                  </a:schemeClr>
                </a:solidFill>
                <a:latin typeface="Nadianne" panose="03020902050305070206" pitchFamily="66" charset="0"/>
                <a:cs typeface="Arial" charset="0"/>
              </a:rPr>
              <a:t>     1926 </a:t>
            </a:r>
            <a:r>
              <a:rPr lang="sk-SK" sz="1700" i="1">
                <a:ln w="9525">
                  <a:noFill/>
                  <a:prstDash val="solid"/>
                </a:ln>
                <a:solidFill>
                  <a:schemeClr val="accent6">
                    <a:lumMod val="50000"/>
                  </a:schemeClr>
                </a:solidFill>
                <a:latin typeface="Nadianne" panose="03020902050305070206" pitchFamily="66" charset="0"/>
                <a:cs typeface="Arial" charset="0"/>
              </a:rPr>
              <a:t>yılında Ján Majko tarafından bulunmuştur. Mağara, bir mağara kompleksinin parçası olup, Macaristan’daki Baradla mağarası ile devam etmektedir.</a:t>
            </a:r>
          </a:p>
          <a:p>
            <a:pPr algn="just" fontAlgn="base">
              <a:spcBef>
                <a:spcPct val="0"/>
              </a:spcBef>
              <a:spcAft>
                <a:spcPct val="0"/>
              </a:spcAft>
              <a:defRPr/>
            </a:pPr>
            <a:r>
              <a:rPr lang="sk-SK" sz="1700" i="1" smtClean="0">
                <a:ln w="9525">
                  <a:noFill/>
                  <a:prstDash val="solid"/>
                </a:ln>
                <a:solidFill>
                  <a:schemeClr val="accent6">
                    <a:lumMod val="50000"/>
                  </a:schemeClr>
                </a:solidFill>
                <a:latin typeface="Nadianne" panose="03020902050305070206" pitchFamily="66" charset="0"/>
                <a:cs typeface="Arial" charset="0"/>
              </a:rPr>
              <a:t>     Mağaranın </a:t>
            </a:r>
            <a:r>
              <a:rPr lang="sk-SK" sz="1700" i="1">
                <a:ln w="9525">
                  <a:noFill/>
                  <a:prstDash val="solid"/>
                </a:ln>
                <a:solidFill>
                  <a:schemeClr val="accent6">
                    <a:lumMod val="50000"/>
                  </a:schemeClr>
                </a:solidFill>
                <a:latin typeface="Nadianne" panose="03020902050305070206" pitchFamily="66" charset="0"/>
                <a:cs typeface="Arial" charset="0"/>
              </a:rPr>
              <a:t>Slovak kısmı 5358 m uzunluğundadır ve 1932 yılından beri 1315 metresi rehberli tur olarak halka açıktır. Mağara sıcaklığı 10.2 °C ile 11.4 °C ve nem </a:t>
            </a:r>
            <a:r>
              <a:rPr lang="sk-SK" sz="1700" i="1" smtClean="0">
                <a:ln w="9525">
                  <a:noFill/>
                  <a:prstDash val="solid"/>
                </a:ln>
                <a:solidFill>
                  <a:schemeClr val="accent6">
                    <a:lumMod val="50000"/>
                  </a:schemeClr>
                </a:solidFill>
                <a:latin typeface="Nadianne" panose="03020902050305070206" pitchFamily="66" charset="0"/>
                <a:cs typeface="Arial" charset="0"/>
              </a:rPr>
              <a:t>% 95 </a:t>
            </a:r>
            <a:r>
              <a:rPr lang="sk-SK" sz="1700" i="1">
                <a:ln w="9525">
                  <a:noFill/>
                  <a:prstDash val="solid"/>
                </a:ln>
                <a:solidFill>
                  <a:schemeClr val="accent6">
                    <a:lumMod val="50000"/>
                  </a:schemeClr>
                </a:solidFill>
                <a:latin typeface="Nadianne" panose="03020902050305070206" pitchFamily="66" charset="0"/>
                <a:cs typeface="Arial" charset="0"/>
              </a:rPr>
              <a:t>– 98 arasındadır.</a:t>
            </a:r>
          </a:p>
          <a:p>
            <a:pPr algn="just" fontAlgn="base">
              <a:spcBef>
                <a:spcPct val="0"/>
              </a:spcBef>
              <a:spcAft>
                <a:spcPct val="0"/>
              </a:spcAft>
              <a:defRPr/>
            </a:pPr>
            <a:r>
              <a:rPr lang="sk-SK" sz="1700" i="1" smtClean="0">
                <a:ln w="9525">
                  <a:noFill/>
                  <a:prstDash val="solid"/>
                </a:ln>
                <a:solidFill>
                  <a:schemeClr val="accent6">
                    <a:lumMod val="50000"/>
                  </a:schemeClr>
                </a:solidFill>
                <a:latin typeface="Nadianne" panose="03020902050305070206" pitchFamily="66" charset="0"/>
                <a:cs typeface="Arial" charset="0"/>
              </a:rPr>
              <a:t>     Mağara </a:t>
            </a:r>
            <a:r>
              <a:rPr lang="sk-SK" sz="1700" i="1">
                <a:ln w="9525">
                  <a:noFill/>
                  <a:prstDash val="solid"/>
                </a:ln>
                <a:solidFill>
                  <a:schemeClr val="accent6">
                    <a:lumMod val="50000"/>
                  </a:schemeClr>
                </a:solidFill>
                <a:latin typeface="Nadianne" panose="03020902050305070206" pitchFamily="66" charset="0"/>
                <a:cs typeface="Arial" charset="0"/>
              </a:rPr>
              <a:t>1995 yılından itibaren UNESCO’nun World Heritage listesine dahil edilmiştir.</a:t>
            </a:r>
          </a:p>
        </p:txBody>
      </p:sp>
      <p:pic>
        <p:nvPicPr>
          <p:cNvPr id="16" name="Obrázok 15">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541918" y="6285837"/>
            <a:ext cx="360000" cy="360000"/>
          </a:xfrm>
          <a:prstGeom prst="rect">
            <a:avLst/>
          </a:prstGeom>
        </p:spPr>
      </p:pic>
    </p:spTree>
    <p:extLst>
      <p:ext uri="{BB962C8B-B14F-4D97-AF65-F5344CB8AC3E}">
        <p14:creationId xmlns:p14="http://schemas.microsoft.com/office/powerpoint/2010/main" val="4116263117"/>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2500"/>
                                        <p:tgtEl>
                                          <p:spTgt spid="15"/>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1500"/>
                                        <p:tgtEl>
                                          <p:spTgt spid="16"/>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6"/>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nimBg="1"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ru-RU" sz="2400" i="1" u="sng">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Пещера Домица</a:t>
            </a:r>
            <a:r>
              <a:rPr lang="az-Cyrl-AZ" sz="2400" i="1" u="sng"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a:t>
            </a:r>
            <a:r>
              <a:rPr lang="sk-SK" sz="2400" i="1" u="sng"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a:t>
            </a:r>
            <a:r>
              <a:rPr lang="az-Cyrl-AZ" sz="2400" i="1" u="sng">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Словакия</a:t>
            </a:r>
            <a:endParaRPr lang="sk-SK" sz="2400" i="1" u="sng">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az-Cyrl-AZ" sz="1400"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Музыка</a:t>
            </a:r>
            <a:r>
              <a:rPr lang="sk-SK"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		</a:t>
            </a:r>
            <a:r>
              <a:rPr lang="sk-SK" sz="1400" i="1">
                <a:ln w="9525">
                  <a:noFill/>
                  <a:prstDash val="solid"/>
                </a:ln>
                <a:solidFill>
                  <a:schemeClr val="accent6">
                    <a:lumMod val="50000"/>
                  </a:schemeClr>
                </a:solidFill>
                <a:latin typeface="Nadianne" panose="03020902050305070206" pitchFamily="66" charset="0"/>
                <a:cs typeface="Arial" charset="0"/>
              </a:rPr>
              <a:t>Offenbach</a:t>
            </a:r>
          </a:p>
          <a:p>
            <a:pPr algn="just" fontAlgn="base">
              <a:spcBef>
                <a:spcPct val="0"/>
              </a:spcBef>
              <a:spcAft>
                <a:spcPct val="0"/>
              </a:spcAft>
              <a:defRPr/>
            </a:pPr>
            <a:r>
              <a:rPr lang="az-Cyrl-AZ"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Фотографии </a:t>
            </a:r>
            <a:r>
              <a:rPr lang="sk-SK"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	</a:t>
            </a:r>
            <a:r>
              <a:rPr lang="az-Cyrl-AZ"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частные</a:t>
            </a:r>
            <a:endParaRPr lang="sk-SK"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endParaRPr>
          </a:p>
          <a:p>
            <a:pPr algn="just" fontAlgn="base">
              <a:spcBef>
                <a:spcPct val="0"/>
              </a:spcBef>
              <a:spcAft>
                <a:spcPct val="0"/>
              </a:spcAft>
              <a:defRPr/>
            </a:pPr>
            <a:r>
              <a:rPr lang="az-Cyrl-AZ" sz="1400"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Э-почта</a:t>
            </a:r>
            <a:r>
              <a:rPr lang="sk-SK"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		</a:t>
            </a:r>
            <a:r>
              <a:rPr lang="sk-SK" sz="1400" i="1" smtClean="0">
                <a:ln w="9525">
                  <a:noFill/>
                  <a:prstDash val="solid"/>
                </a:ln>
                <a:solidFill>
                  <a:schemeClr val="accent6">
                    <a:lumMod val="50000"/>
                  </a:schemeClr>
                </a:solidFill>
                <a:latin typeface="Nadianne" panose="03020902050305070206" pitchFamily="66" charset="0"/>
                <a:cs typeface="Arial" charset="0"/>
              </a:rPr>
              <a:t>pista2011@gmail.com </a:t>
            </a:r>
            <a:r>
              <a:rPr lang="sk-SK"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a:t>
            </a:r>
          </a:p>
          <a:p>
            <a:pPr algn="just" fontAlgn="base">
              <a:spcBef>
                <a:spcPct val="0"/>
              </a:spcBef>
              <a:spcAft>
                <a:spcPct val="0"/>
              </a:spcAft>
              <a:defRPr/>
            </a:pPr>
            <a:r>
              <a:rPr lang="az-Cyrl-AZ" sz="1400"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Составил</a:t>
            </a:r>
            <a:r>
              <a:rPr lang="sk-SK"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a:t>
            </a:r>
            <a:r>
              <a:rPr lang="sk-SK" sz="1400" i="1" smtClean="0">
                <a:ln w="9525">
                  <a:noFill/>
                  <a:prstDash val="solid"/>
                </a:ln>
                <a:solidFill>
                  <a:schemeClr val="accent6">
                    <a:lumMod val="50000"/>
                  </a:schemeClr>
                </a:solidFill>
                <a:latin typeface="Nadianne" panose="03020902050305070206" pitchFamily="66" charset="0"/>
                <a:cs typeface="Arial" charset="0"/>
              </a:rPr>
              <a:t>Steve</a:t>
            </a:r>
          </a:p>
          <a:p>
            <a:pPr algn="just" fontAlgn="base">
              <a:spcBef>
                <a:spcPct val="0"/>
              </a:spcBef>
              <a:spcAft>
                <a:spcPct val="0"/>
              </a:spcAft>
              <a:defRPr/>
            </a:pPr>
            <a:r>
              <a:rPr lang="az-Cyrl-AZ" sz="1400"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Год</a:t>
            </a:r>
            <a:r>
              <a:rPr lang="sk-SK"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		</a:t>
            </a:r>
            <a:r>
              <a:rPr lang="sk-SK" sz="1400" i="1" smtClean="0">
                <a:ln w="9525">
                  <a:noFill/>
                  <a:prstDash val="solid"/>
                </a:ln>
                <a:solidFill>
                  <a:schemeClr val="accent6">
                    <a:lumMod val="50000"/>
                  </a:schemeClr>
                </a:solidFill>
                <a:latin typeface="Nadianne" panose="03020902050305070206" pitchFamily="66" charset="0"/>
                <a:cs typeface="Arial" charset="0"/>
              </a:rPr>
              <a:t>2016</a:t>
            </a:r>
            <a:r>
              <a:rPr lang="sk-SK"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a:t>
            </a:r>
            <a:r>
              <a:rPr lang="az-Cyrl-AZ"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г.</a:t>
            </a:r>
            <a:endParaRPr lang="sk-SK"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endParaRPr>
          </a:p>
        </p:txBody>
      </p:sp>
      <p:sp>
        <p:nvSpPr>
          <p:cNvPr id="6" name="BlokTextu 5"/>
          <p:cNvSpPr txBox="1"/>
          <p:nvPr/>
        </p:nvSpPr>
        <p:spPr>
          <a:xfrm>
            <a:off x="7092280" y="4019537"/>
            <a:ext cx="991105" cy="307777"/>
          </a:xfrm>
          <a:prstGeom prst="rect">
            <a:avLst/>
          </a:prstGeom>
          <a:noFill/>
        </p:spPr>
        <p:txBody>
          <a:bodyPr wrap="square" rtlCol="0">
            <a:spAutoFit/>
          </a:bodyPr>
          <a:lstStyle/>
          <a:p>
            <a:pPr algn="ctr"/>
            <a:r>
              <a:rPr lang="sk-SK" sz="1400" smtClean="0"/>
              <a:t>Wikipedia</a:t>
            </a:r>
            <a:endParaRPr lang="sk-SK" sz="1400"/>
          </a:p>
        </p:txBody>
      </p:sp>
      <p:sp>
        <p:nvSpPr>
          <p:cNvPr id="9" name="BlokTextu 8"/>
          <p:cNvSpPr txBox="1"/>
          <p:nvPr/>
        </p:nvSpPr>
        <p:spPr>
          <a:xfrm>
            <a:off x="720000" y="1003327"/>
            <a:ext cx="7848600" cy="2862322"/>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a:t>
            </a:r>
            <a:r>
              <a:rPr lang="ru-RU"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Домица - самая крупная пещера Словацкого карста. Входит в список пещер мирового значения и является также важным местом </a:t>
            </a:r>
            <a:r>
              <a:rPr lang="ru-RU"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архео</a:t>
            </a:r>
            <a:r>
              <a:rPr lang="sk-SK"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a:t>
            </a:r>
            <a:r>
              <a:rPr lang="ru-RU"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логических </a:t>
            </a:r>
            <a:r>
              <a:rPr lang="ru-RU"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раскопок. Была заселена уже </a:t>
            </a:r>
            <a:r>
              <a:rPr lang="ru-RU" i="1">
                <a:ln w="9525">
                  <a:noFill/>
                  <a:prstDash val="solid"/>
                </a:ln>
                <a:solidFill>
                  <a:schemeClr val="accent6">
                    <a:lumMod val="50000"/>
                  </a:schemeClr>
                </a:solidFill>
                <a:latin typeface="Nadianne" panose="03020902050305070206" pitchFamily="66" charset="0"/>
                <a:cs typeface="Arial" charset="0"/>
              </a:rPr>
              <a:t>5 000 </a:t>
            </a:r>
            <a:r>
              <a:rPr lang="ru-RU"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лет назад</a:t>
            </a:r>
            <a:r>
              <a:rPr lang="ru-RU"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a:t>
            </a:r>
            <a:endParaRPr lang="sk-SK"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endParaRPr>
          </a:p>
          <a:p>
            <a:pPr algn="just" fontAlgn="base">
              <a:spcBef>
                <a:spcPct val="0"/>
              </a:spcBef>
              <a:spcAft>
                <a:spcPct val="0"/>
              </a:spcAft>
              <a:defRPr/>
            </a:pPr>
            <a:r>
              <a:rPr lang="sk-SK"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a:t>
            </a:r>
            <a:r>
              <a:rPr lang="ru-RU"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Её обнаружил Ян Майко в </a:t>
            </a:r>
            <a:r>
              <a:rPr lang="ru-RU" i="1">
                <a:ln w="9525">
                  <a:noFill/>
                  <a:prstDash val="solid"/>
                </a:ln>
                <a:solidFill>
                  <a:schemeClr val="accent6">
                    <a:lumMod val="50000"/>
                  </a:schemeClr>
                </a:solidFill>
                <a:latin typeface="Nadianne" panose="03020902050305070206" pitchFamily="66" charset="0"/>
                <a:cs typeface="Arial" charset="0"/>
              </a:rPr>
              <a:t>1926</a:t>
            </a:r>
            <a:r>
              <a:rPr lang="ru-RU"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году. Пещера является частью </a:t>
            </a:r>
            <a:r>
              <a:rPr lang="ru-RU"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ком</a:t>
            </a:r>
            <a:r>
              <a:rPr lang="sk-SK"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a:t>
            </a:r>
            <a:r>
              <a:rPr lang="ru-RU"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плекса</a:t>
            </a:r>
            <a:r>
              <a:rPr lang="ru-RU"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который переходит в пещеру Барадла в Венгрии.</a:t>
            </a:r>
          </a:p>
          <a:p>
            <a:pPr algn="just" fontAlgn="base">
              <a:spcBef>
                <a:spcPct val="0"/>
              </a:spcBef>
              <a:spcAft>
                <a:spcPct val="0"/>
              </a:spcAft>
              <a:defRPr/>
            </a:pPr>
            <a:r>
              <a:rPr lang="sk-SK"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a:t>
            </a:r>
            <a:r>
              <a:rPr lang="ru-RU"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Словацкая часть пещеры имееет длину </a:t>
            </a:r>
            <a:r>
              <a:rPr lang="ru-RU" i="1">
                <a:ln w="9525">
                  <a:noFill/>
                  <a:prstDash val="solid"/>
                </a:ln>
                <a:solidFill>
                  <a:schemeClr val="accent6">
                    <a:lumMod val="50000"/>
                  </a:schemeClr>
                </a:solidFill>
                <a:latin typeface="Nadianne" panose="03020902050305070206" pitchFamily="66" charset="0"/>
                <a:cs typeface="Arial" charset="0"/>
              </a:rPr>
              <a:t>5 358 </a:t>
            </a:r>
            <a:r>
              <a:rPr lang="ru-RU"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м, из которых начиная с </a:t>
            </a:r>
            <a:r>
              <a:rPr lang="ru-RU" i="1">
                <a:ln w="9525">
                  <a:noFill/>
                  <a:prstDash val="solid"/>
                </a:ln>
                <a:solidFill>
                  <a:schemeClr val="accent6">
                    <a:lumMod val="50000"/>
                  </a:schemeClr>
                </a:solidFill>
                <a:latin typeface="Nadianne" panose="03020902050305070206" pitchFamily="66" charset="0"/>
                <a:cs typeface="Arial" charset="0"/>
              </a:rPr>
              <a:t>1932</a:t>
            </a:r>
            <a:r>
              <a:rPr lang="ru-RU"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года общественности предоставляется экскурсия длиной в </a:t>
            </a:r>
            <a:r>
              <a:rPr lang="ru-RU" i="1">
                <a:ln w="9525">
                  <a:noFill/>
                  <a:prstDash val="solid"/>
                </a:ln>
                <a:solidFill>
                  <a:schemeClr val="accent6">
                    <a:lumMod val="50000"/>
                  </a:schemeClr>
                </a:solidFill>
                <a:latin typeface="Nadianne" panose="03020902050305070206" pitchFamily="66" charset="0"/>
                <a:cs typeface="Arial" charset="0"/>
              </a:rPr>
              <a:t>1 315 </a:t>
            </a:r>
            <a:r>
              <a:rPr lang="ru-RU"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м. Температура пещеры колеблется от </a:t>
            </a:r>
            <a:r>
              <a:rPr lang="ru-RU" i="1">
                <a:ln w="9525">
                  <a:noFill/>
                  <a:prstDash val="solid"/>
                </a:ln>
                <a:solidFill>
                  <a:schemeClr val="accent6">
                    <a:lumMod val="50000"/>
                  </a:schemeClr>
                </a:solidFill>
                <a:latin typeface="Nadianne" panose="03020902050305070206" pitchFamily="66" charset="0"/>
                <a:cs typeface="Arial" charset="0"/>
              </a:rPr>
              <a:t>10,2</a:t>
            </a:r>
            <a:r>
              <a:rPr lang="ru-RU"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°С до </a:t>
            </a:r>
            <a:r>
              <a:rPr lang="ru-RU" i="1">
                <a:ln w="9525">
                  <a:noFill/>
                  <a:prstDash val="solid"/>
                </a:ln>
                <a:solidFill>
                  <a:schemeClr val="accent6">
                    <a:lumMod val="50000"/>
                  </a:schemeClr>
                </a:solidFill>
                <a:latin typeface="Nadianne" panose="03020902050305070206" pitchFamily="66" charset="0"/>
                <a:cs typeface="Arial" charset="0"/>
              </a:rPr>
              <a:t>11,4</a:t>
            </a:r>
            <a:r>
              <a:rPr lang="ru-RU"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°С, влажность составляет </a:t>
            </a:r>
            <a:r>
              <a:rPr lang="ru-RU" i="1">
                <a:ln w="9525">
                  <a:noFill/>
                  <a:prstDash val="solid"/>
                </a:ln>
                <a:solidFill>
                  <a:schemeClr val="accent6">
                    <a:lumMod val="50000"/>
                  </a:schemeClr>
                </a:solidFill>
                <a:latin typeface="Nadianne" panose="03020902050305070206" pitchFamily="66" charset="0"/>
                <a:cs typeface="Arial" charset="0"/>
              </a:rPr>
              <a:t>95-98</a:t>
            </a:r>
            <a:r>
              <a:rPr lang="ru-RU"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процентов</a:t>
            </a:r>
            <a:r>
              <a:rPr lang="ru-RU"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a:t>
            </a:r>
            <a:endParaRPr lang="sk-SK"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endParaRPr>
          </a:p>
          <a:p>
            <a:pPr algn="just" fontAlgn="base">
              <a:spcBef>
                <a:spcPct val="0"/>
              </a:spcBef>
              <a:spcAft>
                <a:spcPct val="0"/>
              </a:spcAft>
              <a:defRPr/>
            </a:pPr>
            <a:r>
              <a:rPr lang="sk-SK"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a:t>
            </a:r>
            <a:r>
              <a:rPr lang="ru-RU"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С </a:t>
            </a:r>
            <a:r>
              <a:rPr lang="ru-RU" i="1">
                <a:ln w="9525">
                  <a:noFill/>
                  <a:prstDash val="solid"/>
                </a:ln>
                <a:solidFill>
                  <a:schemeClr val="accent6">
                    <a:lumMod val="50000"/>
                  </a:schemeClr>
                </a:solidFill>
                <a:latin typeface="Nadianne" panose="03020902050305070206" pitchFamily="66" charset="0"/>
                <a:cs typeface="Arial" charset="0"/>
              </a:rPr>
              <a:t>1995</a:t>
            </a:r>
            <a:r>
              <a:rPr lang="ru-RU"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года пещера входит в список Всемирного наследия ЮНЕСКО.</a:t>
            </a:r>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pic>
        <p:nvPicPr>
          <p:cNvPr id="19" name="Obrázok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541918" y="129886"/>
            <a:ext cx="432000" cy="288000"/>
          </a:xfrm>
          <a:prstGeom prst="rect">
            <a:avLst/>
          </a:prstGeom>
          <a:ln>
            <a:noFill/>
          </a:ln>
          <a:effectLst>
            <a:outerShdw blurRad="292100" dist="139700" dir="2700000" algn="tl" rotWithShape="0">
              <a:srgbClr val="333333">
                <a:alpha val="65000"/>
              </a:srgbClr>
            </a:outerShdw>
          </a:effectLst>
        </p:spPr>
      </p:pic>
      <p:pic>
        <p:nvPicPr>
          <p:cNvPr id="15" name="Obrázok 14">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541918" y="6285837"/>
            <a:ext cx="360000" cy="360000"/>
          </a:xfrm>
          <a:prstGeom prst="rect">
            <a:avLst/>
          </a:prstGeom>
        </p:spPr>
      </p:pic>
    </p:spTree>
    <p:extLst>
      <p:ext uri="{BB962C8B-B14F-4D97-AF65-F5344CB8AC3E}">
        <p14:creationId xmlns:p14="http://schemas.microsoft.com/office/powerpoint/2010/main" val="4075404487"/>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2500"/>
                                        <p:tgtEl>
                                          <p:spTgt spid="9"/>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5"/>
                                        </p:tgtEl>
                                        <p:attrNameLst>
                                          <p:attrName>style.visibility</p:attrName>
                                        </p:attrNameLst>
                                      </p:cBhvr>
                                      <p:to>
                                        <p:strVal val="visible"/>
                                      </p:to>
                                    </p:set>
                                    <p:animEffect transition="in" filter="fade">
                                      <p:cBhvr>
                                        <p:cTn id="31" dur="1500"/>
                                        <p:tgtEl>
                                          <p:spTgt spid="15"/>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5"/>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9" grpId="0" animBg="1"/>
    </p:bld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523220"/>
          </a:xfrm>
          <a:prstGeom prst="rect">
            <a:avLst/>
          </a:prstGeom>
          <a:solidFill>
            <a:schemeClr val="bg1">
              <a:alpha val="20000"/>
            </a:schemeClr>
          </a:solidFill>
          <a:effectLst/>
        </p:spPr>
        <p:txBody>
          <a:bodyPr>
            <a:spAutoFit/>
          </a:bodyPr>
          <a:lstStyle/>
          <a:p>
            <a:pPr algn="just" rtl="1" fontAlgn="base">
              <a:spcBef>
                <a:spcPct val="0"/>
              </a:spcBef>
              <a:spcAft>
                <a:spcPct val="0"/>
              </a:spcAft>
              <a:defRPr/>
            </a:pPr>
            <a:r>
              <a:rPr lang="he-IL" sz="2800" b="1" i="1" u="sng" smtClean="0">
                <a:ln w="9525">
                  <a:noFill/>
                  <a:prstDash val="solid"/>
                </a:ln>
                <a:solidFill>
                  <a:schemeClr val="accent6">
                    <a:lumMod val="50000"/>
                  </a:schemeClr>
                </a:solidFill>
                <a:latin typeface="Nadianne" panose="03020902050305070206" pitchFamily="66" charset="0"/>
                <a:cs typeface="Arial" charset="0"/>
              </a:rPr>
              <a:t>מערת </a:t>
            </a:r>
            <a:r>
              <a:rPr lang="sk-SK" sz="2800" b="1" i="1" u="sng" smtClean="0">
                <a:ln w="9525">
                  <a:noFill/>
                  <a:prstDash val="solid"/>
                </a:ln>
                <a:solidFill>
                  <a:schemeClr val="accent6">
                    <a:lumMod val="50000"/>
                  </a:schemeClr>
                </a:solidFill>
                <a:latin typeface="Nadianne" panose="03020902050305070206" pitchFamily="66" charset="0"/>
                <a:cs typeface="Arial" charset="0"/>
              </a:rPr>
              <a:t>Domica</a:t>
            </a:r>
            <a:r>
              <a:rPr lang="he-IL" sz="2800" b="1" i="1" u="sng" smtClean="0">
                <a:ln w="9525">
                  <a:noFill/>
                  <a:prstDash val="solid"/>
                </a:ln>
                <a:solidFill>
                  <a:schemeClr val="accent6">
                    <a:lumMod val="50000"/>
                  </a:schemeClr>
                </a:solidFill>
                <a:latin typeface="Nadianne" panose="03020902050305070206" pitchFamily="66" charset="0"/>
                <a:cs typeface="Arial" charset="0"/>
              </a:rPr>
              <a:t>\ </a:t>
            </a:r>
            <a:r>
              <a:rPr lang="sk-SK" sz="2800" b="1" i="1" u="sng" smtClean="0">
                <a:ln w="9525">
                  <a:noFill/>
                  <a:prstDash val="solid"/>
                </a:ln>
                <a:solidFill>
                  <a:schemeClr val="accent6">
                    <a:lumMod val="50000"/>
                  </a:schemeClr>
                </a:solidFill>
                <a:latin typeface="Nadianne" panose="03020902050305070206" pitchFamily="66" charset="0"/>
                <a:cs typeface="Arial" charset="0"/>
              </a:rPr>
              <a:t> </a:t>
            </a:r>
            <a:r>
              <a:rPr lang="he-IL" sz="2800" b="1" i="1" u="sng" dirty="0" smtClean="0">
                <a:ln w="9525">
                  <a:noFill/>
                  <a:prstDash val="solid"/>
                </a:ln>
                <a:solidFill>
                  <a:schemeClr val="accent6">
                    <a:lumMod val="50000"/>
                  </a:schemeClr>
                </a:solidFill>
                <a:latin typeface="Nadianne" panose="03020902050305070206" pitchFamily="66" charset="0"/>
                <a:cs typeface="Arial" charset="0"/>
              </a:rPr>
              <a:t>סלובקיה</a:t>
            </a:r>
            <a:endParaRPr lang="sk-SK" sz="2800" b="1" i="1" u="sng" dirty="0">
              <a:ln w="9525">
                <a:noFill/>
                <a:prstDash val="solid"/>
              </a:ln>
              <a:solidFill>
                <a:schemeClr val="accent6">
                  <a:lumMod val="50000"/>
                </a:schemeClr>
              </a:solidFill>
              <a:latin typeface="Nadianne" panose="03020902050305070206" pitchFamily="66" charset="0"/>
              <a:cs typeface="Arial" charset="0"/>
            </a:endParaRPr>
          </a:p>
        </p:txBody>
      </p:sp>
      <p:sp>
        <p:nvSpPr>
          <p:cNvPr id="3" name="BlokTextu 2"/>
          <p:cNvSpPr txBox="1"/>
          <p:nvPr/>
        </p:nvSpPr>
        <p:spPr>
          <a:xfrm>
            <a:off x="2771800" y="4861673"/>
            <a:ext cx="4572080" cy="1169551"/>
          </a:xfrm>
          <a:prstGeom prst="rect">
            <a:avLst/>
          </a:prstGeom>
          <a:solidFill>
            <a:schemeClr val="bg1">
              <a:alpha val="20000"/>
            </a:schemeClr>
          </a:solidFill>
          <a:effectLst/>
        </p:spPr>
        <p:txBody>
          <a:bodyPr wrap="square">
            <a:spAutoFit/>
          </a:bodyPr>
          <a:lstStyle/>
          <a:p>
            <a:pPr algn="just" rtl="1" fontAlgn="base">
              <a:spcBef>
                <a:spcPct val="0"/>
              </a:spcBef>
              <a:spcAft>
                <a:spcPct val="0"/>
              </a:spcAft>
              <a:defRPr/>
            </a:pPr>
            <a:r>
              <a:rPr lang="he-IL"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מוסיקה</a:t>
            </a:r>
            <a:r>
              <a:rPr lang="sk-SK"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a:t>
            </a:r>
            <a:r>
              <a:rPr lang="he-IL"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a:t>
            </a:r>
            <a:r>
              <a:rPr lang="sk-SK"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a:t>
            </a:r>
            <a:r>
              <a:rPr lang="sk-SK" sz="1400" i="1">
                <a:ln w="9525">
                  <a:noFill/>
                  <a:prstDash val="solid"/>
                </a:ln>
                <a:solidFill>
                  <a:schemeClr val="accent6">
                    <a:lumMod val="50000"/>
                  </a:schemeClr>
                </a:solidFill>
                <a:latin typeface="Nadianne" panose="03020902050305070206" pitchFamily="66" charset="0"/>
                <a:cs typeface="Arial" charset="0"/>
              </a:rPr>
              <a:t>Offenbach</a:t>
            </a:r>
          </a:p>
          <a:p>
            <a:pPr algn="just" rtl="1" fontAlgn="base">
              <a:spcBef>
                <a:spcPct val="0"/>
              </a:spcBef>
              <a:spcAft>
                <a:spcPct val="0"/>
              </a:spcAft>
              <a:defRPr/>
            </a:pPr>
            <a:r>
              <a:rPr lang="he-IL"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תמונות</a:t>
            </a:r>
            <a:r>
              <a:rPr lang="sk-SK"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a:t>
            </a:r>
            <a:r>
              <a:rPr lang="he-IL"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a:t>
            </a:r>
            <a:r>
              <a:rPr lang="sk-SK"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a:t>
            </a:r>
            <a:r>
              <a:rPr lang="he-IL"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פרטיות</a:t>
            </a:r>
            <a:endParaRPr lang="sk-SK"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endParaRPr>
          </a:p>
          <a:p>
            <a:pPr algn="just" rtl="1" fontAlgn="base">
              <a:spcBef>
                <a:spcPct val="0"/>
              </a:spcBef>
              <a:spcAft>
                <a:spcPct val="0"/>
              </a:spcAft>
              <a:defRPr/>
            </a:pPr>
            <a:r>
              <a:rPr lang="he-IL"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אימייל</a:t>
            </a:r>
            <a:r>
              <a:rPr lang="sk-SK"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a:t>
            </a:r>
            <a:r>
              <a:rPr lang="he-IL"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a:t>
            </a:r>
            <a:r>
              <a:rPr lang="sk-SK"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a:t>
            </a:r>
            <a:r>
              <a:rPr lang="sk-SK" sz="1400" i="1" smtClean="0">
                <a:ln w="9525">
                  <a:noFill/>
                  <a:prstDash val="solid"/>
                </a:ln>
                <a:solidFill>
                  <a:schemeClr val="accent6">
                    <a:lumMod val="50000"/>
                  </a:schemeClr>
                </a:solidFill>
                <a:latin typeface="Nadianne" panose="03020902050305070206" pitchFamily="66" charset="0"/>
                <a:cs typeface="Arial" charset="0"/>
              </a:rPr>
              <a:t>pista2011@gmail.com </a:t>
            </a:r>
          </a:p>
          <a:p>
            <a:pPr algn="just" rtl="1" fontAlgn="base">
              <a:spcBef>
                <a:spcPct val="0"/>
              </a:spcBef>
              <a:spcAft>
                <a:spcPct val="0"/>
              </a:spcAft>
              <a:defRPr/>
            </a:pPr>
            <a:r>
              <a:rPr lang="he-IL" sz="1400"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סודר על </a:t>
            </a:r>
            <a:r>
              <a:rPr lang="he-IL"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ידי</a:t>
            </a:r>
            <a:r>
              <a:rPr lang="sk-SK"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a:t>
            </a:r>
            <a:r>
              <a:rPr lang="he-IL"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a:t>
            </a:r>
            <a:r>
              <a:rPr lang="sk-SK"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a:t>
            </a:r>
            <a:r>
              <a:rPr lang="sk-SK" sz="1400" i="1" smtClean="0">
                <a:ln w="9525">
                  <a:noFill/>
                  <a:prstDash val="solid"/>
                </a:ln>
                <a:solidFill>
                  <a:schemeClr val="accent6">
                    <a:lumMod val="50000"/>
                  </a:schemeClr>
                </a:solidFill>
                <a:latin typeface="Nadianne" panose="03020902050305070206" pitchFamily="66" charset="0"/>
                <a:cs typeface="Arial" charset="0"/>
              </a:rPr>
              <a:t>Steve</a:t>
            </a:r>
          </a:p>
          <a:p>
            <a:pPr algn="just" rtl="1" fontAlgn="base">
              <a:spcBef>
                <a:spcPct val="0"/>
              </a:spcBef>
              <a:spcAft>
                <a:spcPct val="0"/>
              </a:spcAft>
              <a:defRPr/>
            </a:pPr>
            <a:r>
              <a:rPr lang="he-IL"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שנה</a:t>
            </a:r>
            <a:r>
              <a:rPr lang="sk-SK"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a:t>
            </a:r>
            <a:r>
              <a:rPr lang="he-IL"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a:t>
            </a:r>
            <a:r>
              <a:rPr lang="sk-SK"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a:t>
            </a:r>
            <a:r>
              <a:rPr lang="sk-SK" sz="1400" i="1" smtClean="0">
                <a:ln w="9525">
                  <a:noFill/>
                  <a:prstDash val="solid"/>
                </a:ln>
                <a:solidFill>
                  <a:schemeClr val="accent6">
                    <a:lumMod val="50000"/>
                  </a:schemeClr>
                </a:solidFill>
                <a:latin typeface="Nadianne" panose="03020902050305070206" pitchFamily="66" charset="0"/>
                <a:cs typeface="Arial" charset="0"/>
              </a:rPr>
              <a:t>2016</a:t>
            </a:r>
          </a:p>
        </p:txBody>
      </p:sp>
      <p:sp>
        <p:nvSpPr>
          <p:cNvPr id="6" name="BlokTextu 5"/>
          <p:cNvSpPr txBox="1"/>
          <p:nvPr/>
        </p:nvSpPr>
        <p:spPr>
          <a:xfrm>
            <a:off x="1619672" y="3778390"/>
            <a:ext cx="991105" cy="307777"/>
          </a:xfrm>
          <a:prstGeom prst="rect">
            <a:avLst/>
          </a:prstGeom>
          <a:noFill/>
        </p:spPr>
        <p:txBody>
          <a:bodyPr wrap="square" rtlCol="0">
            <a:spAutoFit/>
          </a:bodyPr>
          <a:lstStyle/>
          <a:p>
            <a:pPr algn="ctr"/>
            <a:r>
              <a:rPr lang="sk-SK" sz="1400" dirty="0" err="1" smtClean="0"/>
              <a:t>Wikipedia</a:t>
            </a:r>
            <a:endParaRPr lang="sk-SK" sz="1400" dirty="0"/>
          </a:p>
        </p:txBody>
      </p:sp>
      <p:sp>
        <p:nvSpPr>
          <p:cNvPr id="9" name="BlokTextu 8"/>
          <p:cNvSpPr txBox="1"/>
          <p:nvPr/>
        </p:nvSpPr>
        <p:spPr>
          <a:xfrm>
            <a:off x="665224" y="1028403"/>
            <a:ext cx="7848600" cy="2492990"/>
          </a:xfrm>
          <a:prstGeom prst="rect">
            <a:avLst/>
          </a:prstGeom>
          <a:solidFill>
            <a:schemeClr val="bg1">
              <a:alpha val="20000"/>
            </a:schemeClr>
          </a:solidFill>
          <a:effectLst/>
        </p:spPr>
        <p:txBody>
          <a:bodyPr>
            <a:spAutoFit/>
          </a:bodyPr>
          <a:lstStyle/>
          <a:p>
            <a:pPr algn="just" rtl="1" fontAlgn="base">
              <a:spcBef>
                <a:spcPct val="0"/>
              </a:spcBef>
              <a:spcAft>
                <a:spcPct val="0"/>
              </a:spcAft>
              <a:defRPr/>
            </a:pPr>
            <a:r>
              <a:rPr lang="sk-SK" sz="20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a:t>
            </a:r>
            <a:r>
              <a:rPr lang="sk-SK" sz="1700" i="1">
                <a:ln w="9525">
                  <a:noFill/>
                  <a:prstDash val="solid"/>
                </a:ln>
                <a:solidFill>
                  <a:schemeClr val="accent6">
                    <a:lumMod val="50000"/>
                  </a:schemeClr>
                </a:solidFill>
                <a:latin typeface="Nadianne" panose="03020902050305070206" pitchFamily="66" charset="0"/>
                <a:cs typeface="Arial" charset="0"/>
              </a:rPr>
              <a:t>Domica</a:t>
            </a:r>
            <a:r>
              <a:rPr lang="sk-SK" sz="17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a:t>
            </a:r>
            <a:r>
              <a:rPr lang="he-IL" sz="17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היא </a:t>
            </a:r>
            <a:r>
              <a:rPr lang="he-IL" sz="1700"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המערה הגדולה ביותר בקארסט הסלובקי. היא מדורגת בין המערות החשובות בעולם. המערה נחשבת גם לאתר ארכיאולוגי חשוב. המערה הייתה מיושבת כבר לפני 5000 שנים .</a:t>
            </a:r>
          </a:p>
          <a:p>
            <a:pPr algn="just" rtl="1" fontAlgn="base">
              <a:spcBef>
                <a:spcPct val="0"/>
              </a:spcBef>
              <a:spcAft>
                <a:spcPct val="0"/>
              </a:spcAft>
              <a:defRPr/>
            </a:pPr>
            <a:r>
              <a:rPr lang="sk-SK" sz="17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a:t>
            </a:r>
            <a:r>
              <a:rPr lang="he-IL" sz="17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היא </a:t>
            </a:r>
            <a:r>
              <a:rPr lang="he-IL" sz="1700"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התגלתה בשנת 1926 על ידי יאן </a:t>
            </a:r>
            <a:r>
              <a:rPr lang="sk-SK" sz="17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a:t>
            </a:r>
            <a:r>
              <a:rPr lang="sk-SK" sz="1700" i="1" smtClean="0">
                <a:ln w="9525">
                  <a:noFill/>
                  <a:prstDash val="solid"/>
                </a:ln>
                <a:solidFill>
                  <a:schemeClr val="accent6">
                    <a:lumMod val="50000"/>
                  </a:schemeClr>
                </a:solidFill>
                <a:latin typeface="Nadianne" panose="03020902050305070206" pitchFamily="66" charset="0"/>
                <a:cs typeface="Arial" charset="0"/>
              </a:rPr>
              <a:t>Majko</a:t>
            </a:r>
            <a:r>
              <a:rPr lang="sk-SK" sz="17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a:t>
            </a:r>
            <a:r>
              <a:rPr lang="he-IL" sz="1700"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והיא חלק מקומפלקס מערות הממשיכות למערה </a:t>
            </a:r>
            <a:r>
              <a:rPr lang="sk-SK" sz="17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a:t>
            </a:r>
            <a:r>
              <a:rPr lang="sk-SK" sz="1700" i="1" smtClean="0">
                <a:ln w="9525">
                  <a:noFill/>
                  <a:prstDash val="solid"/>
                </a:ln>
                <a:solidFill>
                  <a:schemeClr val="accent6">
                    <a:lumMod val="50000"/>
                  </a:schemeClr>
                </a:solidFill>
                <a:latin typeface="Nadianne" panose="03020902050305070206" pitchFamily="66" charset="0"/>
                <a:cs typeface="Arial" charset="0"/>
              </a:rPr>
              <a:t>Baradla</a:t>
            </a:r>
            <a:r>
              <a:rPr lang="sk-SK" sz="17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a:t>
            </a:r>
            <a:r>
              <a:rPr lang="he-IL" sz="1700"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בהונגריה.</a:t>
            </a:r>
          </a:p>
          <a:p>
            <a:pPr algn="just" rtl="1" fontAlgn="base">
              <a:spcBef>
                <a:spcPct val="0"/>
              </a:spcBef>
              <a:spcAft>
                <a:spcPct val="0"/>
              </a:spcAft>
              <a:defRPr/>
            </a:pPr>
            <a:r>
              <a:rPr lang="sk-SK" sz="17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a:t>
            </a:r>
            <a:r>
              <a:rPr lang="he-IL" sz="17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החלק </a:t>
            </a:r>
            <a:r>
              <a:rPr lang="he-IL" sz="1700"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הסלובקי של המערה הוא באוך של 5358 מ ', אשר מ-1932 פתוח לסיורים מודרכים לציבור בחלקו באורך של 1,315מ'. טמפרטורת המערה היא מ10.2 </a:t>
            </a:r>
            <a:r>
              <a:rPr lang="he-IL" sz="17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a:t>
            </a:r>
            <a:r>
              <a:rPr lang="sk-SK" sz="1700" i="1" smtClean="0">
                <a:ln w="9525">
                  <a:noFill/>
                  <a:prstDash val="solid"/>
                </a:ln>
                <a:solidFill>
                  <a:schemeClr val="accent6">
                    <a:lumMod val="50000"/>
                  </a:schemeClr>
                </a:solidFill>
                <a:latin typeface="Nadianne" panose="03020902050305070206" pitchFamily="66" charset="0"/>
                <a:cs typeface="Arial" charset="0"/>
              </a:rPr>
              <a:t>C</a:t>
            </a:r>
            <a:r>
              <a:rPr lang="he-IL" sz="17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עד </a:t>
            </a:r>
            <a:r>
              <a:rPr lang="he-IL" sz="1700"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11.4 מעלות צלזיוס ולחות של 95-98%.</a:t>
            </a:r>
          </a:p>
          <a:p>
            <a:pPr algn="just" rtl="1" fontAlgn="base">
              <a:spcBef>
                <a:spcPct val="0"/>
              </a:spcBef>
              <a:spcAft>
                <a:spcPct val="0"/>
              </a:spcAft>
              <a:defRPr/>
            </a:pPr>
            <a:r>
              <a:rPr lang="sk-SK" sz="17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a:t>
            </a:r>
            <a:r>
              <a:rPr lang="he-IL" sz="17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המערה </a:t>
            </a:r>
            <a:r>
              <a:rPr lang="he-IL" sz="1700"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כלולה ברשימת המורשת העולמית של אונסק"ו מאז 1995</a:t>
            </a:r>
            <a:r>
              <a:rPr lang="he-IL" sz="17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a:t>
            </a:r>
            <a:endParaRPr lang="he-IL" sz="1700"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endParaRPr>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pic>
        <p:nvPicPr>
          <p:cNvPr id="19" name="Obrázok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69030" y="129886"/>
            <a:ext cx="432000" cy="288000"/>
          </a:xfrm>
          <a:prstGeom prst="rect">
            <a:avLst/>
          </a:prstGeom>
          <a:ln>
            <a:noFill/>
          </a:ln>
          <a:effectLst>
            <a:outerShdw blurRad="292100" dist="139700" dir="2700000" algn="tl" rotWithShape="0">
              <a:srgbClr val="333333">
                <a:alpha val="65000"/>
              </a:srgbClr>
            </a:outerShdw>
          </a:effectLst>
        </p:spPr>
      </p:pic>
      <p:pic>
        <p:nvPicPr>
          <p:cNvPr id="15" name="Obrázok 14">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541918" y="6285837"/>
            <a:ext cx="360000" cy="360000"/>
          </a:xfrm>
          <a:prstGeom prst="rect">
            <a:avLst/>
          </a:prstGeom>
        </p:spPr>
      </p:pic>
    </p:spTree>
    <p:extLst>
      <p:ext uri="{BB962C8B-B14F-4D97-AF65-F5344CB8AC3E}">
        <p14:creationId xmlns:p14="http://schemas.microsoft.com/office/powerpoint/2010/main" val="298814606"/>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2500"/>
                                        <p:tgtEl>
                                          <p:spTgt spid="9"/>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5"/>
                                        </p:tgtEl>
                                        <p:attrNameLst>
                                          <p:attrName>style.visibility</p:attrName>
                                        </p:attrNameLst>
                                      </p:cBhvr>
                                      <p:to>
                                        <p:strVal val="visible"/>
                                      </p:to>
                                    </p:set>
                                    <p:animEffect transition="in" filter="fade">
                                      <p:cBhvr>
                                        <p:cTn id="31" dur="1500"/>
                                        <p:tgtEl>
                                          <p:spTgt spid="15"/>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5"/>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9" grpId="0" animBg="1"/>
    </p:bld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a:ln w="9525">
                  <a:solidFill>
                    <a:prstClr val="white"/>
                  </a:solidFill>
                  <a:prstDash val="solid"/>
                </a:ln>
                <a:solidFill>
                  <a:schemeClr val="accent6">
                    <a:lumMod val="50000"/>
                  </a:schemeClr>
                </a:solidFill>
                <a:latin typeface="Nadianne" panose="03020902050305070206" pitchFamily="66" charset="0"/>
                <a:cs typeface="Arial" charset="0"/>
              </a:rPr>
              <a:t>Jaskinia Domica  </a:t>
            </a:r>
            <a:r>
              <a:rPr lang="sk-SK" sz="2400" i="1" u="sng" smtClean="0">
                <a:ln w="9525">
                  <a:solidFill>
                    <a:prstClr val="white"/>
                  </a:solidFill>
                  <a:prstDash val="solid"/>
                </a:ln>
                <a:solidFill>
                  <a:schemeClr val="accent6">
                    <a:lumMod val="50000"/>
                  </a:schemeClr>
                </a:solidFill>
                <a:latin typeface="Nadianne" panose="03020902050305070206" pitchFamily="66" charset="0"/>
                <a:cs typeface="Arial" charset="0"/>
              </a:rPr>
              <a:t>/  </a:t>
            </a:r>
            <a:r>
              <a:rPr lang="sk-SK" sz="2400" i="1" u="sng">
                <a:ln w="9525">
                  <a:solidFill>
                    <a:prstClr val="white"/>
                  </a:solidFill>
                  <a:prstDash val="solid"/>
                </a:ln>
                <a:solidFill>
                  <a:schemeClr val="accent6">
                    <a:lumMod val="50000"/>
                  </a:schemeClr>
                </a:solidFill>
                <a:latin typeface="Nadianne" panose="03020902050305070206" pitchFamily="66" charset="0"/>
                <a:cs typeface="Arial" charset="0"/>
              </a:rPr>
              <a:t>Słowacja</a:t>
            </a:r>
            <a:endParaRPr lang="sk-SK" sz="2400" i="1">
              <a:ln w="9525">
                <a:solidFill>
                  <a:prstClr val="white"/>
                </a:solidFill>
                <a:prstDash val="solid"/>
              </a:ln>
              <a:solidFill>
                <a:schemeClr val="accent6">
                  <a:lumMod val="50000"/>
                </a:schemeClr>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dirty="0" err="1" smtClean="0">
                <a:ln w="9525">
                  <a:noFill/>
                  <a:prstDash val="solid"/>
                </a:ln>
                <a:solidFill>
                  <a:schemeClr val="accent6">
                    <a:lumMod val="50000"/>
                  </a:schemeClr>
                </a:solidFill>
                <a:latin typeface="Nadianne" panose="03020902050305070206" pitchFamily="66" charset="0"/>
                <a:cs typeface="Arial" charset="0"/>
              </a:rPr>
              <a:t>Muzyka</a:t>
            </a:r>
            <a:r>
              <a:rPr lang="sk-SK" sz="1400" i="1" dirty="0" smtClean="0">
                <a:ln w="9525">
                  <a:noFill/>
                  <a:prstDash val="solid"/>
                </a:ln>
                <a:solidFill>
                  <a:schemeClr val="accent6">
                    <a:lumMod val="50000"/>
                  </a:schemeClr>
                </a:solidFill>
                <a:latin typeface="Nadianne" panose="03020902050305070206" pitchFamily="66" charset="0"/>
                <a:cs typeface="Arial" charset="0"/>
              </a:rPr>
              <a:t> :	</a:t>
            </a:r>
            <a:r>
              <a:rPr lang="sk-SK" sz="1400" i="1" smtClean="0">
                <a:ln w="9525">
                  <a:noFill/>
                  <a:prstDash val="solid"/>
                </a:ln>
                <a:solidFill>
                  <a:schemeClr val="accent6">
                    <a:lumMod val="50000"/>
                  </a:schemeClr>
                </a:solidFill>
                <a:latin typeface="Nadianne" panose="03020902050305070206" pitchFamily="66" charset="0"/>
                <a:cs typeface="Arial" charset="0"/>
              </a:rPr>
              <a:t>	</a:t>
            </a:r>
            <a:r>
              <a:rPr lang="sk-SK" sz="1400" i="1">
                <a:ln w="9525">
                  <a:noFill/>
                  <a:prstDash val="solid"/>
                </a:ln>
                <a:solidFill>
                  <a:schemeClr val="accent6">
                    <a:lumMod val="50000"/>
                  </a:schemeClr>
                </a:solidFill>
                <a:latin typeface="Nadianne" panose="03020902050305070206" pitchFamily="66" charset="0"/>
                <a:cs typeface="Arial" charset="0"/>
              </a:rPr>
              <a:t>Offenbach</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Fotografie </a:t>
            </a:r>
            <a:r>
              <a:rPr lang="sk-SK" sz="1400" i="1" dirty="0" smtClean="0">
                <a:ln w="9525">
                  <a:noFill/>
                  <a:prstDash val="solid"/>
                </a:ln>
                <a:solidFill>
                  <a:schemeClr val="accent6">
                    <a:lumMod val="50000"/>
                  </a:schemeClr>
                </a:solidFill>
                <a:latin typeface="Nadianne" panose="03020902050305070206" pitchFamily="66" charset="0"/>
                <a:cs typeface="Arial" charset="0"/>
              </a:rPr>
              <a:t>:	</a:t>
            </a:r>
            <a:r>
              <a:rPr lang="sk-SK" sz="1400" i="1" dirty="0" err="1" smtClean="0">
                <a:ln w="9525">
                  <a:noFill/>
                  <a:prstDash val="solid"/>
                </a:ln>
                <a:solidFill>
                  <a:schemeClr val="accent6">
                    <a:lumMod val="50000"/>
                  </a:schemeClr>
                </a:solidFill>
                <a:latin typeface="Nadianne" panose="03020902050305070206" pitchFamily="66" charset="0"/>
                <a:cs typeface="Arial" charset="0"/>
              </a:rPr>
              <a:t>prywatne</a:t>
            </a:r>
            <a:endParaRPr lang="sk-SK" sz="1400" i="1" dirty="0" smtClean="0">
              <a:ln w="9525">
                <a:noFill/>
                <a:prstDash val="solid"/>
              </a:ln>
              <a:solidFill>
                <a:schemeClr val="accent6">
                  <a:lumMod val="50000"/>
                </a:schemeClr>
              </a:solidFill>
              <a:latin typeface="Nadianne" panose="03020902050305070206" pitchFamily="66" charset="0"/>
              <a:cs typeface="Arial" charset="0"/>
            </a:endParaRPr>
          </a:p>
          <a:p>
            <a:pPr algn="just" fontAlgn="base">
              <a:spcBef>
                <a:spcPct val="0"/>
              </a:spcBef>
              <a:spcAft>
                <a:spcPct val="0"/>
              </a:spcAft>
              <a:defRPr/>
            </a:pPr>
            <a:r>
              <a:rPr lang="sk-SK" sz="1400" i="1" dirty="0" smtClean="0">
                <a:ln w="9525">
                  <a:noFill/>
                  <a:prstDash val="solid"/>
                </a:ln>
                <a:solidFill>
                  <a:schemeClr val="accent6">
                    <a:lumMod val="50000"/>
                  </a:schemeClr>
                </a:solidFill>
                <a:latin typeface="Nadianne" panose="03020902050305070206" pitchFamily="66" charset="0"/>
                <a:cs typeface="Arial" charset="0"/>
              </a:rPr>
              <a:t>E-mail :		pista2011@gmail.com        </a:t>
            </a:r>
          </a:p>
          <a:p>
            <a:pPr algn="just" fontAlgn="base">
              <a:spcBef>
                <a:spcPct val="0"/>
              </a:spcBef>
              <a:spcAft>
                <a:spcPct val="0"/>
              </a:spcAft>
              <a:defRPr/>
            </a:pPr>
            <a:r>
              <a:rPr lang="sk-SK" sz="1400" i="1" dirty="0" err="1" smtClean="0">
                <a:ln w="9525">
                  <a:noFill/>
                  <a:prstDash val="solid"/>
                </a:ln>
                <a:solidFill>
                  <a:schemeClr val="accent6">
                    <a:lumMod val="50000"/>
                  </a:schemeClr>
                </a:solidFill>
                <a:latin typeface="Nadianne" panose="03020902050305070206" pitchFamily="66" charset="0"/>
                <a:cs typeface="Arial" charset="0"/>
              </a:rPr>
              <a:t>Skompletował</a:t>
            </a:r>
            <a:r>
              <a:rPr lang="sk-SK" sz="1400" i="1" dirty="0" smtClean="0">
                <a:ln w="9525">
                  <a:noFill/>
                  <a:prstDash val="solid"/>
                </a:ln>
                <a:solidFill>
                  <a:schemeClr val="accent6">
                    <a:lumMod val="50000"/>
                  </a:schemeClr>
                </a:solidFill>
                <a:latin typeface="Nadianne" panose="03020902050305070206" pitchFamily="66" charset="0"/>
                <a:cs typeface="Arial" charset="0"/>
              </a:rPr>
              <a:t>  :	</a:t>
            </a:r>
            <a:r>
              <a:rPr lang="sk-SK" sz="1400" i="1" dirty="0" err="1" smtClean="0">
                <a:ln w="9525">
                  <a:noFill/>
                  <a:prstDash val="solid"/>
                </a:ln>
                <a:solidFill>
                  <a:schemeClr val="accent6">
                    <a:lumMod val="50000"/>
                  </a:schemeClr>
                </a:solidFill>
                <a:latin typeface="Nadianne" panose="03020902050305070206" pitchFamily="66" charset="0"/>
                <a:cs typeface="Arial" charset="0"/>
              </a:rPr>
              <a:t>Steve</a:t>
            </a:r>
            <a:endParaRPr lang="sk-SK" sz="1400" i="1" dirty="0" smtClean="0">
              <a:ln w="9525">
                <a:noFill/>
                <a:prstDash val="solid"/>
              </a:ln>
              <a:solidFill>
                <a:schemeClr val="accent6">
                  <a:lumMod val="50000"/>
                </a:schemeClr>
              </a:solidFill>
              <a:latin typeface="Nadianne" panose="03020902050305070206" pitchFamily="66" charset="0"/>
              <a:cs typeface="Arial" charset="0"/>
            </a:endParaRPr>
          </a:p>
          <a:p>
            <a:pPr algn="just" fontAlgn="base">
              <a:spcBef>
                <a:spcPct val="0"/>
              </a:spcBef>
              <a:spcAft>
                <a:spcPct val="0"/>
              </a:spcAft>
              <a:defRPr/>
            </a:pPr>
            <a:r>
              <a:rPr lang="sk-SK" sz="1400" i="1" dirty="0" smtClean="0">
                <a:ln w="9525">
                  <a:noFill/>
                  <a:prstDash val="solid"/>
                </a:ln>
                <a:solidFill>
                  <a:schemeClr val="accent6">
                    <a:lumMod val="50000"/>
                  </a:schemeClr>
                </a:solidFill>
                <a:latin typeface="Nadianne" panose="03020902050305070206" pitchFamily="66" charset="0"/>
                <a:cs typeface="Arial" charset="0"/>
              </a:rPr>
              <a:t>Rok :	</a:t>
            </a:r>
            <a:r>
              <a:rPr lang="sk-SK" sz="1400" i="1" smtClean="0">
                <a:ln w="9525">
                  <a:noFill/>
                  <a:prstDash val="solid"/>
                </a:ln>
                <a:solidFill>
                  <a:schemeClr val="accent6">
                    <a:lumMod val="50000"/>
                  </a:schemeClr>
                </a:solidFill>
                <a:latin typeface="Nadianne" panose="03020902050305070206" pitchFamily="66" charset="0"/>
                <a:cs typeface="Arial" charset="0"/>
              </a:rPr>
              <a:t>	2016</a:t>
            </a:r>
            <a:endParaRPr lang="sk-SK" sz="1400" i="1" dirty="0" smtClean="0">
              <a:ln w="9525">
                <a:noFill/>
                <a:prstDash val="solid"/>
              </a:ln>
              <a:solidFill>
                <a:schemeClr val="accent6">
                  <a:lumMod val="50000"/>
                </a:schemeClr>
              </a:solidFill>
              <a:latin typeface="Nadianne" panose="03020902050305070206" pitchFamily="66" charset="0"/>
              <a:cs typeface="Arial" charset="0"/>
            </a:endParaRPr>
          </a:p>
        </p:txBody>
      </p:sp>
      <p:sp>
        <p:nvSpPr>
          <p:cNvPr id="6" name="BlokTextu 5"/>
          <p:cNvSpPr txBox="1"/>
          <p:nvPr/>
        </p:nvSpPr>
        <p:spPr>
          <a:xfrm>
            <a:off x="7020272" y="4223512"/>
            <a:ext cx="991105" cy="307777"/>
          </a:xfrm>
          <a:prstGeom prst="rect">
            <a:avLst/>
          </a:prstGeom>
          <a:noFill/>
        </p:spPr>
        <p:txBody>
          <a:bodyPr wrap="square" rtlCol="0">
            <a:spAutoFit/>
          </a:bodyPr>
          <a:lstStyle/>
          <a:p>
            <a:pPr algn="ctr"/>
            <a:r>
              <a:rPr lang="sk-SK" sz="1400" smtClean="0"/>
              <a:t>Wikipedia</a:t>
            </a:r>
            <a:endParaRPr lang="sk-SK" sz="1400"/>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pic>
        <p:nvPicPr>
          <p:cNvPr id="19" name="Obrázok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541918" y="129886"/>
            <a:ext cx="432000" cy="288000"/>
          </a:xfrm>
          <a:prstGeom prst="rect">
            <a:avLst/>
          </a:prstGeom>
          <a:ln>
            <a:noFill/>
          </a:ln>
          <a:effectLst>
            <a:outerShdw blurRad="292100" dist="139700" dir="2700000" algn="tl" rotWithShape="0">
              <a:srgbClr val="333333">
                <a:alpha val="65000"/>
              </a:srgbClr>
            </a:outerShdw>
          </a:effectLst>
        </p:spPr>
      </p:pic>
      <p:sp>
        <p:nvSpPr>
          <p:cNvPr id="15" name="BlokTextu 14"/>
          <p:cNvSpPr txBox="1"/>
          <p:nvPr/>
        </p:nvSpPr>
        <p:spPr>
          <a:xfrm>
            <a:off x="720000" y="980728"/>
            <a:ext cx="7848600" cy="324704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pl-PL" i="1" smtClean="0">
                <a:ln w="9525">
                  <a:noFill/>
                  <a:prstDash val="solid"/>
                </a:ln>
                <a:solidFill>
                  <a:schemeClr val="accent6">
                    <a:lumMod val="50000"/>
                  </a:schemeClr>
                </a:solidFill>
                <a:latin typeface="Nadianne" panose="03020902050305070206" pitchFamily="66" charset="0"/>
                <a:cs typeface="Arial" charset="0"/>
              </a:rPr>
              <a:t>     </a:t>
            </a:r>
            <a:r>
              <a:rPr lang="pl-PL" sz="1700" i="1">
                <a:ln w="9525">
                  <a:noFill/>
                  <a:prstDash val="solid"/>
                </a:ln>
                <a:solidFill>
                  <a:schemeClr val="accent6">
                    <a:lumMod val="50000"/>
                  </a:schemeClr>
                </a:solidFill>
                <a:latin typeface="Nadianne" panose="03020902050305070206" pitchFamily="66" charset="0"/>
                <a:cs typeface="Arial" charset="0"/>
              </a:rPr>
              <a:t>Domica to największa jaskinia Krasu Słowackiego. Jest zaliczana do jaskiń  znanych w skali cało światowej. Jest również znaczącym miejscem z punktu widzenia archeologicznego. Jaskinia ta była zamieszkana już przed 5000 lat.</a:t>
            </a:r>
          </a:p>
          <a:p>
            <a:pPr algn="just" fontAlgn="base">
              <a:spcBef>
                <a:spcPct val="0"/>
              </a:spcBef>
              <a:spcAft>
                <a:spcPct val="0"/>
              </a:spcAft>
              <a:defRPr/>
            </a:pPr>
            <a:r>
              <a:rPr lang="pl-PL" sz="1700" i="1" smtClean="0">
                <a:ln w="9525">
                  <a:noFill/>
                  <a:prstDash val="solid"/>
                </a:ln>
                <a:solidFill>
                  <a:schemeClr val="accent6">
                    <a:lumMod val="50000"/>
                  </a:schemeClr>
                </a:solidFill>
                <a:latin typeface="Nadianne" panose="03020902050305070206" pitchFamily="66" charset="0"/>
                <a:cs typeface="Arial" charset="0"/>
              </a:rPr>
              <a:t>     Była </a:t>
            </a:r>
            <a:r>
              <a:rPr lang="pl-PL" sz="1700" i="1">
                <a:ln w="9525">
                  <a:noFill/>
                  <a:prstDash val="solid"/>
                </a:ln>
                <a:solidFill>
                  <a:schemeClr val="accent6">
                    <a:lumMod val="50000"/>
                  </a:schemeClr>
                </a:solidFill>
                <a:latin typeface="Nadianne" panose="03020902050305070206" pitchFamily="66" charset="0"/>
                <a:cs typeface="Arial" charset="0"/>
              </a:rPr>
              <a:t>odkryta w roku 1926 i jest częścią kompleksu jaskiń, który nawiązuje na jaskinię Baradla na Węgrzech.</a:t>
            </a:r>
          </a:p>
          <a:p>
            <a:pPr algn="just" fontAlgn="base">
              <a:spcBef>
                <a:spcPct val="0"/>
              </a:spcBef>
              <a:spcAft>
                <a:spcPct val="0"/>
              </a:spcAft>
              <a:defRPr/>
            </a:pPr>
            <a:r>
              <a:rPr lang="pl-PL" sz="1700" i="1" smtClean="0">
                <a:ln w="9525">
                  <a:noFill/>
                  <a:prstDash val="solid"/>
                </a:ln>
                <a:solidFill>
                  <a:schemeClr val="accent6">
                    <a:lumMod val="50000"/>
                  </a:schemeClr>
                </a:solidFill>
                <a:latin typeface="Nadianne" panose="03020902050305070206" pitchFamily="66" charset="0"/>
                <a:cs typeface="Arial" charset="0"/>
              </a:rPr>
              <a:t>     Słowacka </a:t>
            </a:r>
            <a:r>
              <a:rPr lang="pl-PL" sz="1700" i="1">
                <a:ln w="9525">
                  <a:noFill/>
                  <a:prstDash val="solid"/>
                </a:ln>
                <a:solidFill>
                  <a:schemeClr val="accent6">
                    <a:lumMod val="50000"/>
                  </a:schemeClr>
                </a:solidFill>
                <a:latin typeface="Nadianne" panose="03020902050305070206" pitchFamily="66" charset="0"/>
                <a:cs typeface="Arial" charset="0"/>
              </a:rPr>
              <a:t>część jaskini ma długość 5358 m, z czego od roku 1932 została udostępniona do publicznego zwiedzania okrężna trasa o długości 1315 m. Temperatura w jaskini wynosi od 10,2 do </a:t>
            </a:r>
            <a:r>
              <a:rPr lang="pl-PL" sz="1700" i="1" smtClean="0">
                <a:ln w="9525">
                  <a:noFill/>
                  <a:prstDash val="solid"/>
                </a:ln>
                <a:solidFill>
                  <a:schemeClr val="accent6">
                    <a:lumMod val="50000"/>
                  </a:schemeClr>
                </a:solidFill>
                <a:latin typeface="Nadianne" panose="03020902050305070206" pitchFamily="66" charset="0"/>
                <a:cs typeface="Arial" charset="0"/>
              </a:rPr>
              <a:t>11,4 °C </a:t>
            </a:r>
            <a:r>
              <a:rPr lang="pl-PL" sz="1700" i="1">
                <a:ln w="9525">
                  <a:noFill/>
                  <a:prstDash val="solid"/>
                </a:ln>
                <a:solidFill>
                  <a:schemeClr val="accent6">
                    <a:lumMod val="50000"/>
                  </a:schemeClr>
                </a:solidFill>
                <a:latin typeface="Nadianne" panose="03020902050305070206" pitchFamily="66" charset="0"/>
                <a:cs typeface="Arial" charset="0"/>
              </a:rPr>
              <a:t>i wilgotność powietrza </a:t>
            </a:r>
            <a:r>
              <a:rPr lang="pl-PL" sz="1700" i="1" smtClean="0">
                <a:ln w="9525">
                  <a:noFill/>
                  <a:prstDash val="solid"/>
                </a:ln>
                <a:solidFill>
                  <a:schemeClr val="accent6">
                    <a:lumMod val="50000"/>
                  </a:schemeClr>
                </a:solidFill>
                <a:latin typeface="Nadianne" panose="03020902050305070206" pitchFamily="66" charset="0"/>
                <a:cs typeface="Arial" charset="0"/>
              </a:rPr>
              <a:t>95-98 %.</a:t>
            </a:r>
            <a:endParaRPr lang="pl-PL" sz="1700" i="1">
              <a:ln w="9525">
                <a:noFill/>
                <a:prstDash val="solid"/>
              </a:ln>
              <a:solidFill>
                <a:schemeClr val="accent6">
                  <a:lumMod val="50000"/>
                </a:schemeClr>
              </a:solidFill>
              <a:latin typeface="Nadianne" panose="03020902050305070206" pitchFamily="66" charset="0"/>
              <a:cs typeface="Arial" charset="0"/>
            </a:endParaRPr>
          </a:p>
          <a:p>
            <a:pPr algn="just" fontAlgn="base">
              <a:spcBef>
                <a:spcPct val="0"/>
              </a:spcBef>
              <a:spcAft>
                <a:spcPct val="0"/>
              </a:spcAft>
              <a:defRPr/>
            </a:pPr>
            <a:r>
              <a:rPr lang="pl-PL" sz="1700" i="1" smtClean="0">
                <a:ln w="9525">
                  <a:noFill/>
                  <a:prstDash val="solid"/>
                </a:ln>
                <a:solidFill>
                  <a:schemeClr val="accent6">
                    <a:lumMod val="50000"/>
                  </a:schemeClr>
                </a:solidFill>
                <a:latin typeface="Nadianne" panose="03020902050305070206" pitchFamily="66" charset="0"/>
                <a:cs typeface="Arial" charset="0"/>
              </a:rPr>
              <a:t>     Jaskinia </a:t>
            </a:r>
            <a:r>
              <a:rPr lang="pl-PL" sz="1700" i="1">
                <a:ln w="9525">
                  <a:noFill/>
                  <a:prstDash val="solid"/>
                </a:ln>
                <a:solidFill>
                  <a:schemeClr val="accent6">
                    <a:lumMod val="50000"/>
                  </a:schemeClr>
                </a:solidFill>
                <a:latin typeface="Nadianne" panose="03020902050305070206" pitchFamily="66" charset="0"/>
                <a:cs typeface="Arial" charset="0"/>
              </a:rPr>
              <a:t>jest od roku 1995 zaszeregowana do spisu dziedzictwa światowego UNESCO.</a:t>
            </a:r>
          </a:p>
        </p:txBody>
      </p:sp>
      <p:pic>
        <p:nvPicPr>
          <p:cNvPr id="16" name="Obrázok 15">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541918" y="6285837"/>
            <a:ext cx="360000" cy="360000"/>
          </a:xfrm>
          <a:prstGeom prst="rect">
            <a:avLst/>
          </a:prstGeom>
        </p:spPr>
      </p:pic>
    </p:spTree>
    <p:extLst>
      <p:ext uri="{BB962C8B-B14F-4D97-AF65-F5344CB8AC3E}">
        <p14:creationId xmlns:p14="http://schemas.microsoft.com/office/powerpoint/2010/main" val="3617772845"/>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2500"/>
                                        <p:tgtEl>
                                          <p:spTgt spid="15"/>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1500"/>
                                        <p:tgtEl>
                                          <p:spTgt spid="16"/>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6"/>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nimBg="1"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a:ln w="9525">
                  <a:solidFill>
                    <a:prstClr val="white"/>
                  </a:solidFill>
                  <a:prstDash val="solid"/>
                </a:ln>
                <a:solidFill>
                  <a:srgbClr val="F79646">
                    <a:lumMod val="50000"/>
                  </a:srgbClr>
                </a:solidFill>
                <a:latin typeface="Nadianne" panose="03020902050305070206" pitchFamily="66" charset="0"/>
                <a:cs typeface="Arial" charset="0"/>
              </a:rPr>
              <a:t>Domica grottan  </a:t>
            </a:r>
            <a:r>
              <a:rPr lang="sk-SK" sz="2400" i="1" u="sng" smtClean="0">
                <a:ln w="9525">
                  <a:solidFill>
                    <a:prstClr val="white"/>
                  </a:solidFill>
                  <a:prstDash val="solid"/>
                </a:ln>
                <a:solidFill>
                  <a:srgbClr val="F79646">
                    <a:lumMod val="50000"/>
                  </a:srgbClr>
                </a:solidFill>
                <a:latin typeface="Nadianne" panose="03020902050305070206" pitchFamily="66" charset="0"/>
                <a:cs typeface="Arial" charset="0"/>
              </a:rPr>
              <a:t>/  Slovakien</a:t>
            </a:r>
            <a:endParaRPr lang="sk-SK" sz="2400" i="1">
              <a:ln w="9525">
                <a:solidFill>
                  <a:prstClr val="white"/>
                </a:solid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a:ln w="9525">
                  <a:noFill/>
                  <a:prstDash val="solid"/>
                </a:ln>
                <a:solidFill>
                  <a:srgbClr val="F79646">
                    <a:lumMod val="50000"/>
                  </a:srgbClr>
                </a:solidFill>
                <a:latin typeface="Nadianne" panose="03020902050305070206" pitchFamily="66" charset="0"/>
                <a:cs typeface="Arial" charset="0"/>
              </a:rPr>
              <a:t>Musik :		Offenbach</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Foto</a:t>
            </a:r>
            <a:r>
              <a:rPr lang="sk-SK" sz="1400" i="1">
                <a:ln w="9525">
                  <a:noFill/>
                  <a:prstDash val="solid"/>
                </a:ln>
                <a:solidFill>
                  <a:srgbClr val="F79646">
                    <a:lumMod val="50000"/>
                  </a:srgbClr>
                </a:solidFill>
                <a:latin typeface="Nadianne" panose="03020902050305070206" pitchFamily="66" charset="0"/>
                <a:cs typeface="Arial" charset="0"/>
              </a:rPr>
              <a:t>:		privatbilder</a:t>
            </a:r>
          </a:p>
          <a:p>
            <a:pPr algn="just" fontAlgn="base">
              <a:spcBef>
                <a:spcPct val="0"/>
              </a:spcBef>
              <a:spcAft>
                <a:spcPct val="0"/>
              </a:spcAft>
              <a:defRPr/>
            </a:pPr>
            <a:r>
              <a:rPr lang="sk-SK" sz="1400" i="1">
                <a:ln w="9525">
                  <a:noFill/>
                  <a:prstDash val="solid"/>
                </a:ln>
                <a:solidFill>
                  <a:srgbClr val="F79646">
                    <a:lumMod val="50000"/>
                  </a:srgbClr>
                </a:solidFill>
                <a:latin typeface="Nadianne" panose="03020902050305070206" pitchFamily="66" charset="0"/>
                <a:cs typeface="Arial" charset="0"/>
              </a:rPr>
              <a:t>E-mail :		pista2011@gmail.com        </a:t>
            </a:r>
          </a:p>
          <a:p>
            <a:pPr algn="just" fontAlgn="base">
              <a:spcBef>
                <a:spcPct val="0"/>
              </a:spcBef>
              <a:spcAft>
                <a:spcPct val="0"/>
              </a:spcAft>
              <a:defRPr/>
            </a:pPr>
            <a:r>
              <a:rPr lang="sk-SK" sz="1400" i="1">
                <a:ln w="9525">
                  <a:noFill/>
                  <a:prstDash val="solid"/>
                </a:ln>
                <a:solidFill>
                  <a:srgbClr val="F79646">
                    <a:lumMod val="50000"/>
                  </a:srgbClr>
                </a:solidFill>
                <a:latin typeface="Nadianne" panose="03020902050305070206" pitchFamily="66" charset="0"/>
                <a:cs typeface="Arial" charset="0"/>
              </a:rPr>
              <a:t>Sammanställt av :	Steve</a:t>
            </a:r>
          </a:p>
          <a:p>
            <a:pPr algn="just" fontAlgn="base">
              <a:spcBef>
                <a:spcPct val="0"/>
              </a:spcBef>
              <a:spcAft>
                <a:spcPct val="0"/>
              </a:spcAft>
              <a:defRPr/>
            </a:pPr>
            <a:r>
              <a:rPr lang="sk-SK" sz="1400" i="1">
                <a:ln w="9525">
                  <a:noFill/>
                  <a:prstDash val="solid"/>
                </a:ln>
                <a:solidFill>
                  <a:srgbClr val="F79646">
                    <a:lumMod val="50000"/>
                  </a:srgbClr>
                </a:solidFill>
                <a:latin typeface="Nadianne" panose="03020902050305070206" pitchFamily="66" charset="0"/>
                <a:cs typeface="Arial" charset="0"/>
              </a:rPr>
              <a:t>År :		2015</a:t>
            </a:r>
            <a:endParaRPr lang="sk-SK" sz="1400" i="1" dirty="0" err="1">
              <a:ln w="9525">
                <a:noFill/>
                <a:prstDash val="solid"/>
              </a:ln>
              <a:solidFill>
                <a:srgbClr val="F79646">
                  <a:lumMod val="50000"/>
                </a:srgbClr>
              </a:solidFill>
              <a:latin typeface="Nadianne" panose="03020902050305070206" pitchFamily="66" charset="0"/>
              <a:cs typeface="Arial" charset="0"/>
            </a:endParaRPr>
          </a:p>
        </p:txBody>
      </p:sp>
      <p:sp>
        <p:nvSpPr>
          <p:cNvPr id="6" name="BlokTextu 5"/>
          <p:cNvSpPr txBox="1"/>
          <p:nvPr/>
        </p:nvSpPr>
        <p:spPr>
          <a:xfrm>
            <a:off x="6948264" y="3969922"/>
            <a:ext cx="991105" cy="307777"/>
          </a:xfrm>
          <a:prstGeom prst="rect">
            <a:avLst/>
          </a:prstGeom>
          <a:noFill/>
        </p:spPr>
        <p:txBody>
          <a:bodyPr wrap="square" rtlCol="0">
            <a:spAutoFit/>
          </a:bodyPr>
          <a:lstStyle/>
          <a:p>
            <a:pPr algn="ctr"/>
            <a:r>
              <a:rPr lang="sk-SK" sz="1400" smtClean="0">
                <a:solidFill>
                  <a:prstClr val="black"/>
                </a:solidFill>
              </a:rPr>
              <a:t>Wikipedia</a:t>
            </a:r>
            <a:endParaRPr lang="sk-SK" sz="1400">
              <a:solidFill>
                <a:prstClr val="black"/>
              </a:solidFill>
            </a:endParaRPr>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sp>
        <p:nvSpPr>
          <p:cNvPr id="15" name="BlokTextu 14"/>
          <p:cNvSpPr txBox="1"/>
          <p:nvPr/>
        </p:nvSpPr>
        <p:spPr>
          <a:xfrm>
            <a:off x="720000" y="980728"/>
            <a:ext cx="7848600" cy="298543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i="1" smtClean="0">
                <a:ln w="9525">
                  <a:noFill/>
                  <a:prstDash val="solid"/>
                </a:ln>
                <a:solidFill>
                  <a:schemeClr val="accent6">
                    <a:lumMod val="50000"/>
                  </a:schemeClr>
                </a:solidFill>
                <a:latin typeface="Nadianne" panose="03020902050305070206" pitchFamily="66" charset="0"/>
                <a:cs typeface="Arial" charset="0"/>
              </a:rPr>
              <a:t>     </a:t>
            </a:r>
            <a:r>
              <a:rPr lang="sv-SE" sz="1700" i="1">
                <a:ln w="9525">
                  <a:noFill/>
                  <a:prstDash val="solid"/>
                </a:ln>
                <a:solidFill>
                  <a:schemeClr val="accent6">
                    <a:lumMod val="50000"/>
                  </a:schemeClr>
                </a:solidFill>
                <a:latin typeface="Nadianne" panose="03020902050305070206" pitchFamily="66" charset="0"/>
                <a:cs typeface="Arial" charset="0"/>
              </a:rPr>
              <a:t>Domica är den största grottan i Slovakiska karsten och tillhör grottor av världsbetydelse. Är också en viktig arkeologisk lokalitet. Grottan var bebodd redan 5000 år tidigare.</a:t>
            </a:r>
          </a:p>
          <a:p>
            <a:pPr algn="just" fontAlgn="base">
              <a:spcBef>
                <a:spcPct val="0"/>
              </a:spcBef>
              <a:spcAft>
                <a:spcPct val="0"/>
              </a:spcAft>
              <a:defRPr/>
            </a:pPr>
            <a:r>
              <a:rPr lang="sk-SK" sz="1700" i="1" smtClean="0">
                <a:ln w="9525">
                  <a:noFill/>
                  <a:prstDash val="solid"/>
                </a:ln>
                <a:solidFill>
                  <a:schemeClr val="accent6">
                    <a:lumMod val="50000"/>
                  </a:schemeClr>
                </a:solidFill>
                <a:latin typeface="Nadianne" panose="03020902050305070206" pitchFamily="66" charset="0"/>
                <a:cs typeface="Arial" charset="0"/>
              </a:rPr>
              <a:t>     </a:t>
            </a:r>
            <a:r>
              <a:rPr lang="sv-SE" sz="1700" i="1" smtClean="0">
                <a:ln w="9525">
                  <a:noFill/>
                  <a:prstDash val="solid"/>
                </a:ln>
                <a:solidFill>
                  <a:schemeClr val="accent6">
                    <a:lumMod val="50000"/>
                  </a:schemeClr>
                </a:solidFill>
                <a:latin typeface="Nadianne" panose="03020902050305070206" pitchFamily="66" charset="0"/>
                <a:cs typeface="Arial" charset="0"/>
              </a:rPr>
              <a:t>Den </a:t>
            </a:r>
            <a:r>
              <a:rPr lang="sv-SE" sz="1700" i="1">
                <a:ln w="9525">
                  <a:noFill/>
                  <a:prstDash val="solid"/>
                </a:ln>
                <a:solidFill>
                  <a:schemeClr val="accent6">
                    <a:lumMod val="50000"/>
                  </a:schemeClr>
                </a:solidFill>
                <a:latin typeface="Nadianne" panose="03020902050305070206" pitchFamily="66" charset="0"/>
                <a:cs typeface="Arial" charset="0"/>
              </a:rPr>
              <a:t>upptäcktes 1926 av Jan Majko och är en del av grottsystemet som fortsätter till Baradla grottan i Ungern.</a:t>
            </a:r>
          </a:p>
          <a:p>
            <a:pPr algn="just" fontAlgn="base">
              <a:spcBef>
                <a:spcPct val="0"/>
              </a:spcBef>
              <a:spcAft>
                <a:spcPct val="0"/>
              </a:spcAft>
              <a:defRPr/>
            </a:pPr>
            <a:r>
              <a:rPr lang="sk-SK" sz="1700" i="1" smtClean="0">
                <a:ln w="9525">
                  <a:noFill/>
                  <a:prstDash val="solid"/>
                </a:ln>
                <a:solidFill>
                  <a:schemeClr val="accent6">
                    <a:lumMod val="50000"/>
                  </a:schemeClr>
                </a:solidFill>
                <a:latin typeface="Nadianne" panose="03020902050305070206" pitchFamily="66" charset="0"/>
                <a:cs typeface="Arial" charset="0"/>
              </a:rPr>
              <a:t>     </a:t>
            </a:r>
            <a:r>
              <a:rPr lang="sv-SE" sz="1700" i="1" smtClean="0">
                <a:ln w="9525">
                  <a:noFill/>
                  <a:prstDash val="solid"/>
                </a:ln>
                <a:solidFill>
                  <a:schemeClr val="accent6">
                    <a:lumMod val="50000"/>
                  </a:schemeClr>
                </a:solidFill>
                <a:latin typeface="Nadianne" panose="03020902050305070206" pitchFamily="66" charset="0"/>
                <a:cs typeface="Arial" charset="0"/>
              </a:rPr>
              <a:t>Den </a:t>
            </a:r>
            <a:r>
              <a:rPr lang="sv-SE" sz="1700" i="1">
                <a:ln w="9525">
                  <a:noFill/>
                  <a:prstDash val="solid"/>
                </a:ln>
                <a:solidFill>
                  <a:schemeClr val="accent6">
                    <a:lumMod val="50000"/>
                  </a:schemeClr>
                </a:solidFill>
                <a:latin typeface="Nadianne" panose="03020902050305070206" pitchFamily="66" charset="0"/>
                <a:cs typeface="Arial" charset="0"/>
              </a:rPr>
              <a:t>slovakiska delen av grottan är 5358 m lång av vilka sedan 1932 är 1315 m tillgängliga som visningsrunda för allmänheten. Temperaturen i grottan är mellan 10,2 °C och 11,4 °C och </a:t>
            </a:r>
            <a:r>
              <a:rPr lang="sv-SE" sz="1700" i="1" smtClean="0">
                <a:ln w="9525">
                  <a:noFill/>
                  <a:prstDash val="solid"/>
                </a:ln>
                <a:solidFill>
                  <a:schemeClr val="accent6">
                    <a:lumMod val="50000"/>
                  </a:schemeClr>
                </a:solidFill>
                <a:latin typeface="Nadianne" panose="03020902050305070206" pitchFamily="66" charset="0"/>
                <a:cs typeface="Arial" charset="0"/>
              </a:rPr>
              <a:t>fuk</a:t>
            </a:r>
            <a:r>
              <a:rPr lang="sk-SK" sz="1700" i="1" smtClean="0">
                <a:ln w="9525">
                  <a:noFill/>
                  <a:prstDash val="solid"/>
                </a:ln>
                <a:solidFill>
                  <a:schemeClr val="accent6">
                    <a:lumMod val="50000"/>
                  </a:schemeClr>
                </a:solidFill>
                <a:latin typeface="Nadianne" panose="03020902050305070206" pitchFamily="66" charset="0"/>
                <a:cs typeface="Arial" charset="0"/>
              </a:rPr>
              <a:t>-</a:t>
            </a:r>
            <a:r>
              <a:rPr lang="sv-SE" sz="1700" i="1" smtClean="0">
                <a:ln w="9525">
                  <a:noFill/>
                  <a:prstDash val="solid"/>
                </a:ln>
                <a:solidFill>
                  <a:schemeClr val="accent6">
                    <a:lumMod val="50000"/>
                  </a:schemeClr>
                </a:solidFill>
                <a:latin typeface="Nadianne" panose="03020902050305070206" pitchFamily="66" charset="0"/>
                <a:cs typeface="Arial" charset="0"/>
              </a:rPr>
              <a:t>tigheten </a:t>
            </a:r>
            <a:r>
              <a:rPr lang="sv-SE" sz="1700" i="1">
                <a:ln w="9525">
                  <a:noFill/>
                  <a:prstDash val="solid"/>
                </a:ln>
                <a:solidFill>
                  <a:schemeClr val="accent6">
                    <a:lumMod val="50000"/>
                  </a:schemeClr>
                </a:solidFill>
                <a:latin typeface="Nadianne" panose="03020902050305070206" pitchFamily="66" charset="0"/>
                <a:cs typeface="Arial" charset="0"/>
              </a:rPr>
              <a:t>mellan 95 % – 98 %.</a:t>
            </a:r>
          </a:p>
          <a:p>
            <a:pPr algn="just" fontAlgn="base">
              <a:spcBef>
                <a:spcPct val="0"/>
              </a:spcBef>
              <a:spcAft>
                <a:spcPct val="0"/>
              </a:spcAft>
              <a:defRPr/>
            </a:pPr>
            <a:r>
              <a:rPr lang="sk-SK" sz="1700" i="1" smtClean="0">
                <a:ln w="9525">
                  <a:noFill/>
                  <a:prstDash val="solid"/>
                </a:ln>
                <a:solidFill>
                  <a:schemeClr val="accent6">
                    <a:lumMod val="50000"/>
                  </a:schemeClr>
                </a:solidFill>
                <a:latin typeface="Nadianne" panose="03020902050305070206" pitchFamily="66" charset="0"/>
                <a:cs typeface="Arial" charset="0"/>
              </a:rPr>
              <a:t>     </a:t>
            </a:r>
            <a:r>
              <a:rPr lang="sv-SE" sz="1700" i="1" smtClean="0">
                <a:ln w="9525">
                  <a:noFill/>
                  <a:prstDash val="solid"/>
                </a:ln>
                <a:solidFill>
                  <a:schemeClr val="accent6">
                    <a:lumMod val="50000"/>
                  </a:schemeClr>
                </a:solidFill>
                <a:latin typeface="Nadianne" panose="03020902050305070206" pitchFamily="66" charset="0"/>
                <a:cs typeface="Arial" charset="0"/>
              </a:rPr>
              <a:t>Sedan </a:t>
            </a:r>
            <a:r>
              <a:rPr lang="sv-SE" sz="1700" i="1">
                <a:ln w="9525">
                  <a:noFill/>
                  <a:prstDash val="solid"/>
                </a:ln>
                <a:solidFill>
                  <a:schemeClr val="accent6">
                    <a:lumMod val="50000"/>
                  </a:schemeClr>
                </a:solidFill>
                <a:latin typeface="Nadianne" panose="03020902050305070206" pitchFamily="66" charset="0"/>
                <a:cs typeface="Arial" charset="0"/>
              </a:rPr>
              <a:t>1995 finns grottan på UNESCO:s förtäckning av </a:t>
            </a:r>
            <a:r>
              <a:rPr lang="sv-SE" sz="1700" i="1" smtClean="0">
                <a:ln w="9525">
                  <a:noFill/>
                  <a:prstDash val="solid"/>
                </a:ln>
                <a:solidFill>
                  <a:schemeClr val="accent6">
                    <a:lumMod val="50000"/>
                  </a:schemeClr>
                </a:solidFill>
                <a:latin typeface="Nadianne" panose="03020902050305070206" pitchFamily="66" charset="0"/>
                <a:cs typeface="Arial" charset="0"/>
              </a:rPr>
              <a:t>värld</a:t>
            </a:r>
            <a:r>
              <a:rPr lang="sk-SK" sz="1700" i="1" smtClean="0">
                <a:ln w="9525">
                  <a:noFill/>
                  <a:prstDash val="solid"/>
                </a:ln>
                <a:solidFill>
                  <a:schemeClr val="accent6">
                    <a:lumMod val="50000"/>
                  </a:schemeClr>
                </a:solidFill>
                <a:latin typeface="Nadianne" panose="03020902050305070206" pitchFamily="66" charset="0"/>
                <a:cs typeface="Arial" charset="0"/>
              </a:rPr>
              <a:t>-</a:t>
            </a:r>
            <a:r>
              <a:rPr lang="sv-SE" sz="1700" i="1" smtClean="0">
                <a:ln w="9525">
                  <a:noFill/>
                  <a:prstDash val="solid"/>
                </a:ln>
                <a:solidFill>
                  <a:schemeClr val="accent6">
                    <a:lumMod val="50000"/>
                  </a:schemeClr>
                </a:solidFill>
                <a:latin typeface="Nadianne" panose="03020902050305070206" pitchFamily="66" charset="0"/>
                <a:cs typeface="Arial" charset="0"/>
              </a:rPr>
              <a:t>sarvet</a:t>
            </a:r>
            <a:r>
              <a:rPr lang="sv-SE" sz="1700" i="1">
                <a:ln w="9525">
                  <a:noFill/>
                  <a:prstDash val="solid"/>
                </a:ln>
                <a:solidFill>
                  <a:schemeClr val="accent6">
                    <a:lumMod val="50000"/>
                  </a:schemeClr>
                </a:solidFill>
                <a:latin typeface="Nadianne" panose="03020902050305070206" pitchFamily="66" charset="0"/>
                <a:cs typeface="Arial" charset="0"/>
              </a:rPr>
              <a:t>.</a:t>
            </a:r>
          </a:p>
        </p:txBody>
      </p:sp>
      <p:pic>
        <p:nvPicPr>
          <p:cNvPr id="16" name="Obrázok 15">
            <a:hlinkClick r:id="rId6" action="ppaction://hlinksldjump"/>
          </p:cNvPr>
          <p:cNvPicPr>
            <a:picLocks/>
          </p:cNvPicPr>
          <p:nvPr/>
        </p:nvPicPr>
        <p:blipFill>
          <a:blip r:embed="rId7">
            <a:duotone>
              <a:srgbClr val="F79646">
                <a:shade val="45000"/>
                <a:satMod val="135000"/>
              </a:srgbClr>
              <a:prstClr val="white"/>
            </a:duotone>
            <a:extLst>
              <a:ext uri="{BEBA8EAE-BF5A-486C-A8C5-ECC9F3942E4B}">
                <a14:imgProps xmlns:a14="http://schemas.microsoft.com/office/drawing/2010/main">
                  <a14:imgLayer r:embed="rId8">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541918" y="6285837"/>
            <a:ext cx="360000" cy="360000"/>
          </a:xfrm>
          <a:prstGeom prst="rect">
            <a:avLst/>
          </a:prstGeom>
        </p:spPr>
      </p:pic>
      <p:pic>
        <p:nvPicPr>
          <p:cNvPr id="10" name="Obrázok 9">
            <a:hlinkClick r:id="rId9" action="ppaction://hlinksldjump"/>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8548886" y="129886"/>
            <a:ext cx="432000" cy="28800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4266620634"/>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2500"/>
                                        <p:tgtEl>
                                          <p:spTgt spid="15"/>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1500"/>
                                        <p:tgtEl>
                                          <p:spTgt spid="16"/>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6"/>
                                        </p:tgtEl>
                                      </p:cBhvr>
                                      <p:by x="50000" y="50000"/>
                                    </p:animScale>
                                  </p:childTnLst>
                                </p:cTn>
                              </p:par>
                              <p:par>
                                <p:cTn id="35" presetID="53" presetClass="entr" presetSubtype="16"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p:cTn id="37" dur="750" fill="hold"/>
                                        <p:tgtEl>
                                          <p:spTgt spid="10"/>
                                        </p:tgtEl>
                                        <p:attrNameLst>
                                          <p:attrName>ppt_w</p:attrName>
                                        </p:attrNameLst>
                                      </p:cBhvr>
                                      <p:tavLst>
                                        <p:tav tm="0">
                                          <p:val>
                                            <p:fltVal val="0"/>
                                          </p:val>
                                        </p:tav>
                                        <p:tav tm="100000">
                                          <p:val>
                                            <p:strVal val="#ppt_w"/>
                                          </p:val>
                                        </p:tav>
                                      </p:tavLst>
                                    </p:anim>
                                    <p:anim calcmode="lin" valueType="num">
                                      <p:cBhvr>
                                        <p:cTn id="38" dur="750" fill="hold"/>
                                        <p:tgtEl>
                                          <p:spTgt spid="10"/>
                                        </p:tgtEl>
                                        <p:attrNameLst>
                                          <p:attrName>ppt_h</p:attrName>
                                        </p:attrNameLst>
                                      </p:cBhvr>
                                      <p:tavLst>
                                        <p:tav tm="0">
                                          <p:val>
                                            <p:fltVal val="0"/>
                                          </p:val>
                                        </p:tav>
                                        <p:tav tm="100000">
                                          <p:val>
                                            <p:strVal val="#ppt_h"/>
                                          </p:val>
                                        </p:tav>
                                      </p:tavLst>
                                    </p:anim>
                                    <p:animEffect transition="in" filter="fade">
                                      <p:cBhvr>
                                        <p:cTn id="39" dur="75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nimBg="1"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a:ln w="9525">
                  <a:noFill/>
                  <a:prstDash val="solid"/>
                </a:ln>
                <a:solidFill>
                  <a:srgbClr val="F79646">
                    <a:lumMod val="50000"/>
                  </a:srgbClr>
                </a:solidFill>
                <a:latin typeface="Nadianne" panose="03020902050305070206" pitchFamily="66" charset="0"/>
                <a:cs typeface="Arial" charset="0"/>
              </a:rPr>
              <a:t> Domica </a:t>
            </a:r>
            <a:r>
              <a:rPr lang="el-GR" sz="2400" i="1" smtClean="0">
                <a:ln w="9525">
                  <a:solidFill>
                    <a:schemeClr val="accent6">
                      <a:lumMod val="50000"/>
                    </a:schemeClr>
                  </a:solidFill>
                  <a:prstDash val="solid"/>
                </a:ln>
                <a:solidFill>
                  <a:srgbClr val="F79646">
                    <a:lumMod val="50000"/>
                  </a:srgbClr>
                </a:solidFill>
                <a:latin typeface="Nadianne" panose="03020902050305070206" pitchFamily="66" charset="0"/>
                <a:cs typeface="Arial" charset="0"/>
              </a:rPr>
              <a:t>Σπήλαιο</a:t>
            </a:r>
            <a:r>
              <a:rPr lang="sk-SK" sz="2400" i="1" smtClean="0">
                <a:ln w="9525">
                  <a:solidFill>
                    <a:prstClr val="white"/>
                  </a:solidFill>
                  <a:prstDash val="solid"/>
                </a:ln>
                <a:solidFill>
                  <a:srgbClr val="F79646">
                    <a:lumMod val="50000"/>
                  </a:srgbClr>
                </a:solidFill>
                <a:latin typeface="Nadianne" panose="03020902050305070206" pitchFamily="66" charset="0"/>
                <a:cs typeface="Arial" charset="0"/>
              </a:rPr>
              <a:t> /  </a:t>
            </a:r>
            <a:r>
              <a:rPr lang="el-GR" sz="2400" i="1" smtClean="0">
                <a:ln w="9525">
                  <a:solidFill>
                    <a:schemeClr val="accent6">
                      <a:lumMod val="50000"/>
                    </a:schemeClr>
                  </a:solidFill>
                  <a:prstDash val="solid"/>
                </a:ln>
                <a:solidFill>
                  <a:srgbClr val="F79646">
                    <a:lumMod val="50000"/>
                  </a:srgbClr>
                </a:solidFill>
                <a:latin typeface="Nadianne" panose="03020902050305070206" pitchFamily="66" charset="0"/>
                <a:cs typeface="Arial" charset="0"/>
              </a:rPr>
              <a:t>Σλοβακία</a:t>
            </a:r>
            <a:endParaRPr lang="sk-SK" sz="2400" i="1">
              <a:ln w="9525">
                <a:solidFill>
                  <a:schemeClr val="accent6">
                    <a:lumMod val="50000"/>
                  </a:schemeClr>
                </a:solid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720000" y="4860000"/>
            <a:ext cx="5478882" cy="1246495"/>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el-GR" sz="1500" b="1" i="1">
                <a:ln w="6350">
                  <a:solidFill>
                    <a:schemeClr val="accent6">
                      <a:lumMod val="50000"/>
                    </a:schemeClr>
                  </a:solidFill>
                  <a:prstDash val="solid"/>
                </a:ln>
                <a:solidFill>
                  <a:srgbClr val="F79646">
                    <a:lumMod val="50000"/>
                  </a:srgbClr>
                </a:solidFill>
                <a:latin typeface="Nadianne" panose="03020902050305070206" pitchFamily="66" charset="0"/>
                <a:cs typeface="Arial" charset="0"/>
              </a:rPr>
              <a:t>Μουσική</a:t>
            </a:r>
            <a:r>
              <a:rPr lang="el-GR" sz="1400" i="1">
                <a:ln w="9525">
                  <a:noFill/>
                  <a:prstDash val="solid"/>
                </a:ln>
                <a:solidFill>
                  <a:srgbClr val="F79646">
                    <a:lumMod val="50000"/>
                  </a:srgbClr>
                </a:solidFill>
                <a:latin typeface="Nadianne" panose="03020902050305070206" pitchFamily="66" charset="0"/>
                <a:cs typeface="Arial" charset="0"/>
              </a:rPr>
              <a:t> :			</a:t>
            </a:r>
            <a:r>
              <a:rPr lang="sk-SK" sz="1400" i="1">
                <a:ln w="9525">
                  <a:noFill/>
                  <a:prstDash val="solid"/>
                </a:ln>
                <a:solidFill>
                  <a:srgbClr val="F79646">
                    <a:lumMod val="50000"/>
                  </a:srgbClr>
                </a:solidFill>
                <a:latin typeface="Nadianne" panose="03020902050305070206" pitchFamily="66" charset="0"/>
                <a:cs typeface="Arial" charset="0"/>
              </a:rPr>
              <a:t>Offenbach</a:t>
            </a:r>
          </a:p>
          <a:p>
            <a:pPr algn="just" fontAlgn="base">
              <a:spcBef>
                <a:spcPct val="0"/>
              </a:spcBef>
              <a:spcAft>
                <a:spcPct val="0"/>
              </a:spcAft>
              <a:defRPr/>
            </a:pPr>
            <a:r>
              <a:rPr lang="el-GR" sz="1500" b="1" i="1" smtClean="0">
                <a:ln w="6350">
                  <a:solidFill>
                    <a:schemeClr val="accent6">
                      <a:lumMod val="50000"/>
                    </a:schemeClr>
                  </a:solidFill>
                  <a:prstDash val="solid"/>
                </a:ln>
                <a:solidFill>
                  <a:srgbClr val="F79646">
                    <a:lumMod val="50000"/>
                  </a:srgbClr>
                </a:solidFill>
                <a:latin typeface="Nadianne" panose="03020902050305070206" pitchFamily="66" charset="0"/>
                <a:cs typeface="Arial" charset="0"/>
              </a:rPr>
              <a:t>Φωτογραφίες</a:t>
            </a:r>
            <a:r>
              <a:rPr lang="el-GR" sz="1400" i="1" smtClean="0">
                <a:ln w="9525">
                  <a:noFill/>
                  <a:prstDash val="solid"/>
                </a:ln>
                <a:solidFill>
                  <a:srgbClr val="F79646">
                    <a:lumMod val="50000"/>
                  </a:srgbClr>
                </a:solidFill>
                <a:latin typeface="Nadianne" panose="03020902050305070206" pitchFamily="66" charset="0"/>
                <a:cs typeface="Arial" charset="0"/>
              </a:rPr>
              <a:t> </a:t>
            </a:r>
            <a:r>
              <a:rPr lang="el-GR" sz="1400" i="1">
                <a:ln w="9525">
                  <a:noFill/>
                  <a:prstDash val="solid"/>
                </a:ln>
                <a:solidFill>
                  <a:srgbClr val="F79646">
                    <a:lumMod val="50000"/>
                  </a:srgbClr>
                </a:solidFill>
                <a:latin typeface="Nadianne" panose="03020902050305070206" pitchFamily="66" charset="0"/>
                <a:cs typeface="Arial" charset="0"/>
              </a:rPr>
              <a:t>:		</a:t>
            </a:r>
            <a:r>
              <a:rPr lang="el-GR" sz="1500" b="1" i="1">
                <a:ln w="6350">
                  <a:solidFill>
                    <a:schemeClr val="accent6">
                      <a:lumMod val="50000"/>
                    </a:schemeClr>
                  </a:solidFill>
                  <a:prstDash val="solid"/>
                </a:ln>
                <a:solidFill>
                  <a:srgbClr val="F79646">
                    <a:lumMod val="50000"/>
                  </a:srgbClr>
                </a:solidFill>
                <a:latin typeface="Nadianne" panose="03020902050305070206" pitchFamily="66" charset="0"/>
                <a:cs typeface="Arial" charset="0"/>
              </a:rPr>
              <a:t>ιδιωτικές</a:t>
            </a:r>
          </a:p>
          <a:p>
            <a:pPr algn="just" fontAlgn="base">
              <a:spcBef>
                <a:spcPct val="0"/>
              </a:spcBef>
              <a:spcAft>
                <a:spcPct val="0"/>
              </a:spcAft>
              <a:defRPr/>
            </a:pPr>
            <a:r>
              <a:rPr lang="el-GR" sz="1500" b="1" i="1">
                <a:ln w="6350">
                  <a:solidFill>
                    <a:schemeClr val="accent6">
                      <a:lumMod val="50000"/>
                    </a:schemeClr>
                  </a:solidFill>
                  <a:prstDash val="solid"/>
                </a:ln>
                <a:solidFill>
                  <a:srgbClr val="F79646">
                    <a:lumMod val="50000"/>
                  </a:srgbClr>
                </a:solidFill>
                <a:latin typeface="Nadianne" panose="03020902050305070206" pitchFamily="66" charset="0"/>
                <a:cs typeface="Arial" charset="0"/>
              </a:rPr>
              <a:t>Ηλεκτρονική Διεύθυνση </a:t>
            </a:r>
            <a:r>
              <a:rPr lang="el-GR" sz="1400" i="1">
                <a:ln w="9525">
                  <a:noFill/>
                  <a:prstDash val="solid"/>
                </a:ln>
                <a:solidFill>
                  <a:srgbClr val="F79646">
                    <a:lumMod val="50000"/>
                  </a:srgbClr>
                </a:solidFill>
                <a:latin typeface="Nadianne" panose="03020902050305070206" pitchFamily="66" charset="0"/>
                <a:cs typeface="Arial" charset="0"/>
              </a:rPr>
              <a:t>:	</a:t>
            </a:r>
            <a:r>
              <a:rPr lang="el-GR" sz="1400" i="1" smtClean="0">
                <a:ln w="9525">
                  <a:noFill/>
                  <a:prstDash val="solid"/>
                </a:ln>
                <a:solidFill>
                  <a:srgbClr val="F79646">
                    <a:lumMod val="50000"/>
                  </a:srgbClr>
                </a:solidFill>
                <a:latin typeface="Nadianne" panose="03020902050305070206" pitchFamily="66" charset="0"/>
                <a:cs typeface="Arial" charset="0"/>
              </a:rPr>
              <a:t>pista2011@gmail.com        </a:t>
            </a:r>
            <a:endParaRPr lang="el-GR" sz="1400" i="1">
              <a:ln w="9525">
                <a:noFill/>
                <a:prstDash val="solid"/>
              </a:ln>
              <a:solidFill>
                <a:srgbClr val="F79646">
                  <a:lumMod val="50000"/>
                </a:srgbClr>
              </a:solidFill>
              <a:latin typeface="Nadianne" panose="03020902050305070206" pitchFamily="66" charset="0"/>
              <a:cs typeface="Arial" charset="0"/>
            </a:endParaRPr>
          </a:p>
          <a:p>
            <a:pPr algn="just" fontAlgn="base">
              <a:spcBef>
                <a:spcPct val="0"/>
              </a:spcBef>
              <a:spcAft>
                <a:spcPct val="0"/>
              </a:spcAft>
              <a:defRPr/>
            </a:pPr>
            <a:r>
              <a:rPr lang="el-GR" sz="1500" b="1" i="1">
                <a:ln w="6350">
                  <a:solidFill>
                    <a:schemeClr val="accent6">
                      <a:lumMod val="50000"/>
                    </a:schemeClr>
                  </a:solidFill>
                  <a:prstDash val="solid"/>
                </a:ln>
                <a:solidFill>
                  <a:srgbClr val="F79646">
                    <a:lumMod val="50000"/>
                  </a:srgbClr>
                </a:solidFill>
                <a:latin typeface="Nadianne" panose="03020902050305070206" pitchFamily="66" charset="0"/>
                <a:cs typeface="Arial" charset="0"/>
              </a:rPr>
              <a:t>Συλλογή</a:t>
            </a:r>
            <a:r>
              <a:rPr lang="el-GR" sz="1400" i="1">
                <a:ln w="9525">
                  <a:noFill/>
                  <a:prstDash val="solid"/>
                </a:ln>
                <a:solidFill>
                  <a:srgbClr val="F79646">
                    <a:lumMod val="50000"/>
                  </a:srgbClr>
                </a:solidFill>
                <a:latin typeface="Nadianne" panose="03020902050305070206" pitchFamily="66" charset="0"/>
                <a:cs typeface="Arial" charset="0"/>
              </a:rPr>
              <a:t> :			Steve</a:t>
            </a:r>
          </a:p>
          <a:p>
            <a:pPr algn="just" fontAlgn="base">
              <a:spcBef>
                <a:spcPct val="0"/>
              </a:spcBef>
              <a:spcAft>
                <a:spcPct val="0"/>
              </a:spcAft>
              <a:defRPr/>
            </a:pPr>
            <a:r>
              <a:rPr lang="el-GR" sz="1500" b="1" i="1">
                <a:ln w="6350">
                  <a:solidFill>
                    <a:schemeClr val="accent6">
                      <a:lumMod val="50000"/>
                    </a:schemeClr>
                  </a:solidFill>
                  <a:prstDash val="solid"/>
                </a:ln>
                <a:solidFill>
                  <a:srgbClr val="F79646">
                    <a:lumMod val="50000"/>
                  </a:srgbClr>
                </a:solidFill>
                <a:latin typeface="Nadianne" panose="03020902050305070206" pitchFamily="66" charset="0"/>
                <a:cs typeface="Arial" charset="0"/>
              </a:rPr>
              <a:t>Έτος</a:t>
            </a:r>
            <a:r>
              <a:rPr lang="el-GR" sz="1400" i="1">
                <a:ln w="9525">
                  <a:noFill/>
                  <a:prstDash val="solid"/>
                </a:ln>
                <a:solidFill>
                  <a:srgbClr val="F79646">
                    <a:lumMod val="50000"/>
                  </a:srgbClr>
                </a:solidFill>
                <a:latin typeface="Nadianne" panose="03020902050305070206" pitchFamily="66" charset="0"/>
                <a:cs typeface="Arial" charset="0"/>
              </a:rPr>
              <a:t> :			2015</a:t>
            </a:r>
          </a:p>
        </p:txBody>
      </p:sp>
      <p:sp>
        <p:nvSpPr>
          <p:cNvPr id="6" name="BlokTextu 5"/>
          <p:cNvSpPr txBox="1"/>
          <p:nvPr/>
        </p:nvSpPr>
        <p:spPr>
          <a:xfrm>
            <a:off x="6887663" y="4552223"/>
            <a:ext cx="991105" cy="307777"/>
          </a:xfrm>
          <a:prstGeom prst="rect">
            <a:avLst/>
          </a:prstGeom>
          <a:noFill/>
        </p:spPr>
        <p:txBody>
          <a:bodyPr wrap="square" rtlCol="0">
            <a:spAutoFit/>
          </a:bodyPr>
          <a:lstStyle/>
          <a:p>
            <a:pPr algn="ctr"/>
            <a:r>
              <a:rPr lang="sk-SK" sz="1400" smtClean="0">
                <a:solidFill>
                  <a:prstClr val="black"/>
                </a:solidFill>
              </a:rPr>
              <a:t>Wikipedia</a:t>
            </a:r>
            <a:endParaRPr lang="sk-SK" sz="1400">
              <a:solidFill>
                <a:prstClr val="black"/>
              </a:solidFill>
            </a:endParaRPr>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sp>
        <p:nvSpPr>
          <p:cNvPr id="15" name="BlokTextu 14"/>
          <p:cNvSpPr txBox="1"/>
          <p:nvPr/>
        </p:nvSpPr>
        <p:spPr>
          <a:xfrm>
            <a:off x="720000" y="980728"/>
            <a:ext cx="7848600" cy="350865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b="1" i="1" smtClean="0">
                <a:ln w="6350">
                  <a:solidFill>
                    <a:schemeClr val="accent6">
                      <a:lumMod val="50000"/>
                    </a:schemeClr>
                  </a:solidFill>
                  <a:prstDash val="solid"/>
                </a:ln>
                <a:solidFill>
                  <a:srgbClr val="F79646">
                    <a:lumMod val="50000"/>
                  </a:srgbClr>
                </a:solidFill>
                <a:latin typeface="Nadianne" panose="03020902050305070206" pitchFamily="66" charset="0"/>
                <a:cs typeface="Arial" charset="0"/>
              </a:rPr>
              <a:t>     </a:t>
            </a:r>
            <a:r>
              <a:rPr lang="el-GR" sz="1700" b="1" i="1">
                <a:ln w="6350">
                  <a:solidFill>
                    <a:schemeClr val="accent6">
                      <a:lumMod val="50000"/>
                    </a:schemeClr>
                  </a:solidFill>
                  <a:prstDash val="solid"/>
                </a:ln>
                <a:solidFill>
                  <a:srgbClr val="F79646">
                    <a:lumMod val="50000"/>
                  </a:srgbClr>
                </a:solidFill>
                <a:latin typeface="Nadianne" panose="03020902050305070206" pitchFamily="66" charset="0"/>
                <a:cs typeface="Arial" charset="0"/>
              </a:rPr>
              <a:t>Το </a:t>
            </a:r>
            <a:r>
              <a:rPr lang="el-GR" sz="1700" i="1">
                <a:ln w="9525">
                  <a:noFill/>
                  <a:prstDash val="solid"/>
                </a:ln>
                <a:solidFill>
                  <a:srgbClr val="F79646">
                    <a:lumMod val="50000"/>
                  </a:srgbClr>
                </a:solidFill>
                <a:latin typeface="Nadianne" panose="03020902050305070206" pitchFamily="66" charset="0"/>
                <a:cs typeface="Arial" charset="0"/>
              </a:rPr>
              <a:t>Domica</a:t>
            </a:r>
            <a:r>
              <a:rPr lang="el-GR" sz="1700" b="1" i="1">
                <a:ln w="6350">
                  <a:solidFill>
                    <a:schemeClr val="accent6">
                      <a:lumMod val="50000"/>
                    </a:schemeClr>
                  </a:solidFill>
                  <a:prstDash val="solid"/>
                </a:ln>
                <a:solidFill>
                  <a:srgbClr val="F79646">
                    <a:lumMod val="50000"/>
                  </a:srgbClr>
                </a:solidFill>
                <a:latin typeface="Nadianne" panose="03020902050305070206" pitchFamily="66" charset="0"/>
                <a:cs typeface="Arial" charset="0"/>
              </a:rPr>
              <a:t> είναι το μεγαλύτερο σπήλαιο στη Σλοβακική </a:t>
            </a:r>
            <a:r>
              <a:rPr lang="el-GR" sz="1700" i="1">
                <a:ln w="9525">
                  <a:noFill/>
                  <a:prstDash val="solid"/>
                </a:ln>
                <a:solidFill>
                  <a:srgbClr val="F79646">
                    <a:lumMod val="50000"/>
                  </a:srgbClr>
                </a:solidFill>
                <a:latin typeface="Nadianne" panose="03020902050305070206" pitchFamily="66" charset="0"/>
                <a:cs typeface="Arial" charset="0"/>
              </a:rPr>
              <a:t>Karst,</a:t>
            </a:r>
            <a:r>
              <a:rPr lang="el-GR" sz="1700" b="1" i="1">
                <a:ln w="6350">
                  <a:solidFill>
                    <a:schemeClr val="accent6">
                      <a:lumMod val="50000"/>
                    </a:schemeClr>
                  </a:solidFill>
                  <a:prstDash val="solid"/>
                </a:ln>
                <a:solidFill>
                  <a:srgbClr val="F79646">
                    <a:lumMod val="50000"/>
                  </a:srgbClr>
                </a:solidFill>
                <a:latin typeface="Nadianne" panose="03020902050305070206" pitchFamily="66" charset="0"/>
                <a:cs typeface="Arial" charset="0"/>
              </a:rPr>
              <a:t> κατατάσσεται δε στα σπήλαια παγκόσμιας ακτινοβολίας. Αποτελεί σημαντικό αρχαιολογικό χώρο, δεδομένου του γεγονότους οτι κατοικήθηκε πριν </a:t>
            </a:r>
            <a:r>
              <a:rPr lang="el-GR" sz="1700" i="1">
                <a:ln w="9525">
                  <a:noFill/>
                  <a:prstDash val="solid"/>
                </a:ln>
                <a:solidFill>
                  <a:srgbClr val="F79646">
                    <a:lumMod val="50000"/>
                  </a:srgbClr>
                </a:solidFill>
                <a:latin typeface="Nadianne" panose="03020902050305070206" pitchFamily="66" charset="0"/>
                <a:cs typeface="Arial" charset="0"/>
              </a:rPr>
              <a:t>5000</a:t>
            </a:r>
            <a:r>
              <a:rPr lang="el-GR" sz="1700" b="1" i="1">
                <a:ln w="6350">
                  <a:solidFill>
                    <a:schemeClr val="accent6">
                      <a:lumMod val="50000"/>
                    </a:schemeClr>
                  </a:solidFill>
                  <a:prstDash val="solid"/>
                </a:ln>
                <a:solidFill>
                  <a:srgbClr val="F79646">
                    <a:lumMod val="50000"/>
                  </a:srgbClr>
                </a:solidFill>
                <a:latin typeface="Nadianne" panose="03020902050305070206" pitchFamily="66" charset="0"/>
                <a:cs typeface="Arial" charset="0"/>
              </a:rPr>
              <a:t> χρόνια.</a:t>
            </a:r>
          </a:p>
          <a:p>
            <a:pPr algn="just" fontAlgn="base">
              <a:spcBef>
                <a:spcPct val="0"/>
              </a:spcBef>
              <a:spcAft>
                <a:spcPct val="0"/>
              </a:spcAft>
              <a:defRPr/>
            </a:pPr>
            <a:r>
              <a:rPr lang="sk-SK" sz="1700" b="1" i="1" smtClean="0">
                <a:ln w="6350">
                  <a:solidFill>
                    <a:schemeClr val="accent6">
                      <a:lumMod val="50000"/>
                    </a:schemeClr>
                  </a:solidFill>
                  <a:prstDash val="solid"/>
                </a:ln>
                <a:solidFill>
                  <a:srgbClr val="F79646">
                    <a:lumMod val="50000"/>
                  </a:srgbClr>
                </a:solidFill>
                <a:latin typeface="Nadianne" panose="03020902050305070206" pitchFamily="66" charset="0"/>
                <a:cs typeface="Arial" charset="0"/>
              </a:rPr>
              <a:t>     </a:t>
            </a:r>
            <a:r>
              <a:rPr lang="el-GR" sz="1700" b="1" i="1" smtClean="0">
                <a:ln w="6350">
                  <a:solidFill>
                    <a:schemeClr val="accent6">
                      <a:lumMod val="50000"/>
                    </a:schemeClr>
                  </a:solidFill>
                  <a:prstDash val="solid"/>
                </a:ln>
                <a:solidFill>
                  <a:srgbClr val="F79646">
                    <a:lumMod val="50000"/>
                  </a:srgbClr>
                </a:solidFill>
                <a:latin typeface="Nadianne" panose="03020902050305070206" pitchFamily="66" charset="0"/>
                <a:cs typeface="Arial" charset="0"/>
              </a:rPr>
              <a:t>Ανακαλύφθηκε </a:t>
            </a:r>
            <a:r>
              <a:rPr lang="el-GR" sz="1700" b="1" i="1">
                <a:ln w="6350">
                  <a:solidFill>
                    <a:schemeClr val="accent6">
                      <a:lumMod val="50000"/>
                    </a:schemeClr>
                  </a:solidFill>
                  <a:prstDash val="solid"/>
                </a:ln>
                <a:solidFill>
                  <a:srgbClr val="F79646">
                    <a:lumMod val="50000"/>
                  </a:srgbClr>
                </a:solidFill>
                <a:latin typeface="Nadianne" panose="03020902050305070206" pitchFamily="66" charset="0"/>
                <a:cs typeface="Arial" charset="0"/>
              </a:rPr>
              <a:t>το </a:t>
            </a:r>
            <a:r>
              <a:rPr lang="el-GR" sz="1700" i="1">
                <a:ln w="9525">
                  <a:noFill/>
                  <a:prstDash val="solid"/>
                </a:ln>
                <a:solidFill>
                  <a:srgbClr val="F79646">
                    <a:lumMod val="50000"/>
                  </a:srgbClr>
                </a:solidFill>
                <a:latin typeface="Nadianne" panose="03020902050305070206" pitchFamily="66" charset="0"/>
                <a:cs typeface="Arial" charset="0"/>
              </a:rPr>
              <a:t>1926</a:t>
            </a:r>
            <a:r>
              <a:rPr lang="el-GR" sz="1700" b="1" i="1">
                <a:ln w="6350">
                  <a:solidFill>
                    <a:schemeClr val="accent6">
                      <a:lumMod val="50000"/>
                    </a:schemeClr>
                  </a:solidFill>
                  <a:prstDash val="solid"/>
                </a:ln>
                <a:solidFill>
                  <a:srgbClr val="F79646">
                    <a:lumMod val="50000"/>
                  </a:srgbClr>
                </a:solidFill>
                <a:latin typeface="Nadianne" panose="03020902050305070206" pitchFamily="66" charset="0"/>
                <a:cs typeface="Arial" charset="0"/>
              </a:rPr>
              <a:t> από τον </a:t>
            </a:r>
            <a:r>
              <a:rPr lang="el-GR" sz="1700" i="1">
                <a:ln w="9525">
                  <a:noFill/>
                  <a:prstDash val="solid"/>
                </a:ln>
                <a:solidFill>
                  <a:srgbClr val="F79646">
                    <a:lumMod val="50000"/>
                  </a:srgbClr>
                </a:solidFill>
                <a:latin typeface="Nadianne" panose="03020902050305070206" pitchFamily="66" charset="0"/>
                <a:cs typeface="Arial" charset="0"/>
              </a:rPr>
              <a:t>Jan Maiko </a:t>
            </a:r>
            <a:r>
              <a:rPr lang="el-GR" sz="1700" b="1" i="1">
                <a:ln w="6350">
                  <a:solidFill>
                    <a:schemeClr val="accent6">
                      <a:lumMod val="50000"/>
                    </a:schemeClr>
                  </a:solidFill>
                  <a:prstDash val="solid"/>
                </a:ln>
                <a:solidFill>
                  <a:srgbClr val="F79646">
                    <a:lumMod val="50000"/>
                  </a:srgbClr>
                </a:solidFill>
                <a:latin typeface="Nadianne" panose="03020902050305070206" pitchFamily="66" charset="0"/>
                <a:cs typeface="Arial" charset="0"/>
              </a:rPr>
              <a:t>και είναι μέρος του συγκροτήματος σπηλιά, που συνεχίζεται και εντός της Ουγγαρίας ως  σπήλαιο </a:t>
            </a:r>
            <a:r>
              <a:rPr lang="el-GR" sz="1700" i="1">
                <a:ln w="9525">
                  <a:noFill/>
                  <a:prstDash val="solid"/>
                </a:ln>
                <a:solidFill>
                  <a:srgbClr val="F79646">
                    <a:lumMod val="50000"/>
                  </a:srgbClr>
                </a:solidFill>
                <a:latin typeface="Nadianne" panose="03020902050305070206" pitchFamily="66" charset="0"/>
                <a:cs typeface="Arial" charset="0"/>
              </a:rPr>
              <a:t>Baradla.</a:t>
            </a:r>
          </a:p>
          <a:p>
            <a:pPr algn="just" fontAlgn="base">
              <a:spcBef>
                <a:spcPct val="0"/>
              </a:spcBef>
              <a:spcAft>
                <a:spcPct val="0"/>
              </a:spcAft>
              <a:defRPr/>
            </a:pPr>
            <a:r>
              <a:rPr lang="sk-SK" sz="1700" b="1" i="1" smtClean="0">
                <a:ln w="6350">
                  <a:solidFill>
                    <a:schemeClr val="accent6">
                      <a:lumMod val="50000"/>
                    </a:schemeClr>
                  </a:solidFill>
                  <a:prstDash val="solid"/>
                </a:ln>
                <a:solidFill>
                  <a:srgbClr val="F79646">
                    <a:lumMod val="50000"/>
                  </a:srgbClr>
                </a:solidFill>
                <a:latin typeface="Nadianne" panose="03020902050305070206" pitchFamily="66" charset="0"/>
                <a:cs typeface="Arial" charset="0"/>
              </a:rPr>
              <a:t>     </a:t>
            </a:r>
            <a:r>
              <a:rPr lang="el-GR" sz="1700" b="1" i="1" smtClean="0">
                <a:ln w="6350">
                  <a:solidFill>
                    <a:schemeClr val="accent6">
                      <a:lumMod val="50000"/>
                    </a:schemeClr>
                  </a:solidFill>
                  <a:prstDash val="solid"/>
                </a:ln>
                <a:solidFill>
                  <a:srgbClr val="F79646">
                    <a:lumMod val="50000"/>
                  </a:srgbClr>
                </a:solidFill>
                <a:latin typeface="Nadianne" panose="03020902050305070206" pitchFamily="66" charset="0"/>
                <a:cs typeface="Arial" charset="0"/>
              </a:rPr>
              <a:t>Το </a:t>
            </a:r>
            <a:r>
              <a:rPr lang="el-GR" sz="1700" b="1" i="1">
                <a:ln w="6350">
                  <a:solidFill>
                    <a:schemeClr val="accent6">
                      <a:lumMod val="50000"/>
                    </a:schemeClr>
                  </a:solidFill>
                  <a:prstDash val="solid"/>
                </a:ln>
                <a:solidFill>
                  <a:srgbClr val="F79646">
                    <a:lumMod val="50000"/>
                  </a:srgbClr>
                </a:solidFill>
                <a:latin typeface="Nadianne" panose="03020902050305070206" pitchFamily="66" charset="0"/>
                <a:cs typeface="Arial" charset="0"/>
              </a:rPr>
              <a:t>μήκος του σπηλαίου εντός της Σλοβακίας είναι </a:t>
            </a:r>
            <a:r>
              <a:rPr lang="el-GR" sz="1700" i="1">
                <a:ln w="9525">
                  <a:noFill/>
                  <a:prstDash val="solid"/>
                </a:ln>
                <a:solidFill>
                  <a:srgbClr val="F79646">
                    <a:lumMod val="50000"/>
                  </a:srgbClr>
                </a:solidFill>
                <a:latin typeface="Nadianne" panose="03020902050305070206" pitchFamily="66" charset="0"/>
                <a:cs typeface="Arial" charset="0"/>
              </a:rPr>
              <a:t>5358 m,</a:t>
            </a:r>
            <a:r>
              <a:rPr lang="el-GR" sz="1700" b="1" i="1">
                <a:ln w="6350">
                  <a:solidFill>
                    <a:schemeClr val="accent6">
                      <a:lumMod val="50000"/>
                    </a:schemeClr>
                  </a:solidFill>
                  <a:prstDash val="solid"/>
                </a:ln>
                <a:solidFill>
                  <a:srgbClr val="F79646">
                    <a:lumMod val="50000"/>
                  </a:srgbClr>
                </a:solidFill>
                <a:latin typeface="Nadianne" panose="03020902050305070206" pitchFamily="66" charset="0"/>
                <a:cs typeface="Arial" charset="0"/>
              </a:rPr>
              <a:t> εκ των οποίων τα </a:t>
            </a:r>
            <a:r>
              <a:rPr lang="el-GR" sz="1700" i="1">
                <a:ln w="9525">
                  <a:noFill/>
                  <a:prstDash val="solid"/>
                </a:ln>
                <a:solidFill>
                  <a:srgbClr val="F79646">
                    <a:lumMod val="50000"/>
                  </a:srgbClr>
                </a:solidFill>
                <a:latin typeface="Nadianne" panose="03020902050305070206" pitchFamily="66" charset="0"/>
                <a:cs typeface="Arial" charset="0"/>
              </a:rPr>
              <a:t>1315</a:t>
            </a:r>
            <a:r>
              <a:rPr lang="el-GR" sz="1700" b="1" i="1">
                <a:ln w="6350">
                  <a:solidFill>
                    <a:schemeClr val="accent6">
                      <a:lumMod val="50000"/>
                    </a:schemeClr>
                  </a:solidFill>
                  <a:prstDash val="solid"/>
                </a:ln>
                <a:solidFill>
                  <a:srgbClr val="F79646">
                    <a:lumMod val="50000"/>
                  </a:srgbClr>
                </a:solidFill>
                <a:latin typeface="Nadianne" panose="03020902050305070206" pitchFamily="66" charset="0"/>
                <a:cs typeface="Arial" charset="0"/>
              </a:rPr>
              <a:t> είναι επισκέψιμα στο κοινό από το </a:t>
            </a:r>
            <a:r>
              <a:rPr lang="el-GR" sz="1700" i="1">
                <a:ln w="9525">
                  <a:noFill/>
                  <a:prstDash val="solid"/>
                </a:ln>
                <a:solidFill>
                  <a:srgbClr val="F79646">
                    <a:lumMod val="50000"/>
                  </a:srgbClr>
                </a:solidFill>
                <a:latin typeface="Nadianne" panose="03020902050305070206" pitchFamily="66" charset="0"/>
                <a:cs typeface="Arial" charset="0"/>
              </a:rPr>
              <a:t>1932</a:t>
            </a:r>
            <a:r>
              <a:rPr lang="el-GR" sz="1700" b="1" i="1">
                <a:ln w="6350">
                  <a:solidFill>
                    <a:schemeClr val="accent6">
                      <a:lumMod val="50000"/>
                    </a:schemeClr>
                  </a:solidFill>
                  <a:prstDash val="solid"/>
                </a:ln>
                <a:solidFill>
                  <a:srgbClr val="F79646">
                    <a:lumMod val="50000"/>
                  </a:srgbClr>
                </a:solidFill>
                <a:latin typeface="Nadianne" panose="03020902050305070206" pitchFamily="66" charset="0"/>
                <a:cs typeface="Arial" charset="0"/>
              </a:rPr>
              <a:t> και κατάλληλα για ξενάγηση. Η θερμοκρασία του σπηλαίου κυμαίνεται από </a:t>
            </a:r>
            <a:r>
              <a:rPr lang="el-GR" sz="1700" i="1">
                <a:ln w="9525">
                  <a:noFill/>
                  <a:prstDash val="solid"/>
                </a:ln>
                <a:solidFill>
                  <a:srgbClr val="F79646">
                    <a:lumMod val="50000"/>
                  </a:srgbClr>
                </a:solidFill>
                <a:latin typeface="Nadianne" panose="03020902050305070206" pitchFamily="66" charset="0"/>
                <a:cs typeface="Arial" charset="0"/>
              </a:rPr>
              <a:t>10,2 C</a:t>
            </a:r>
            <a:r>
              <a:rPr lang="el-GR" sz="1700" b="1" i="1">
                <a:ln w="6350">
                  <a:solidFill>
                    <a:schemeClr val="accent6">
                      <a:lumMod val="50000"/>
                    </a:schemeClr>
                  </a:solidFill>
                  <a:prstDash val="solid"/>
                </a:ln>
                <a:solidFill>
                  <a:srgbClr val="F79646">
                    <a:lumMod val="50000"/>
                  </a:srgbClr>
                </a:solidFill>
                <a:latin typeface="Nadianne" panose="03020902050305070206" pitchFamily="66" charset="0"/>
                <a:cs typeface="Arial" charset="0"/>
              </a:rPr>
              <a:t>  έως </a:t>
            </a:r>
            <a:r>
              <a:rPr lang="el-GR" sz="1700" i="1">
                <a:ln w="9525">
                  <a:noFill/>
                  <a:prstDash val="solid"/>
                </a:ln>
                <a:solidFill>
                  <a:srgbClr val="F79646">
                    <a:lumMod val="50000"/>
                  </a:srgbClr>
                </a:solidFill>
                <a:latin typeface="Nadianne" panose="03020902050305070206" pitchFamily="66" charset="0"/>
                <a:cs typeface="Arial" charset="0"/>
              </a:rPr>
              <a:t>11,4 C</a:t>
            </a:r>
            <a:r>
              <a:rPr lang="el-GR" sz="1700" b="1" i="1">
                <a:ln w="6350">
                  <a:solidFill>
                    <a:schemeClr val="accent6">
                      <a:lumMod val="50000"/>
                    </a:schemeClr>
                  </a:solidFill>
                  <a:prstDash val="solid"/>
                </a:ln>
                <a:solidFill>
                  <a:srgbClr val="F79646">
                    <a:lumMod val="50000"/>
                  </a:srgbClr>
                </a:solidFill>
                <a:latin typeface="Nadianne" panose="03020902050305070206" pitchFamily="66" charset="0"/>
                <a:cs typeface="Arial" charset="0"/>
              </a:rPr>
              <a:t> και η υγρασία από </a:t>
            </a:r>
            <a:r>
              <a:rPr lang="el-GR" sz="1700" i="1">
                <a:ln w="9525">
                  <a:noFill/>
                  <a:prstDash val="solid"/>
                </a:ln>
                <a:solidFill>
                  <a:srgbClr val="F79646">
                    <a:lumMod val="50000"/>
                  </a:srgbClr>
                </a:solidFill>
                <a:latin typeface="Nadianne" panose="03020902050305070206" pitchFamily="66" charset="0"/>
                <a:cs typeface="Arial" charset="0"/>
              </a:rPr>
              <a:t>95%</a:t>
            </a:r>
            <a:r>
              <a:rPr lang="el-GR" sz="1700" b="1" i="1">
                <a:ln w="6350">
                  <a:solidFill>
                    <a:schemeClr val="accent6">
                      <a:lumMod val="50000"/>
                    </a:schemeClr>
                  </a:solidFill>
                  <a:prstDash val="solid"/>
                </a:ln>
                <a:solidFill>
                  <a:srgbClr val="F79646">
                    <a:lumMod val="50000"/>
                  </a:srgbClr>
                </a:solidFill>
                <a:latin typeface="Nadianne" panose="03020902050305070206" pitchFamily="66" charset="0"/>
                <a:cs typeface="Arial" charset="0"/>
              </a:rPr>
              <a:t> έως </a:t>
            </a:r>
            <a:r>
              <a:rPr lang="el-GR" sz="1700" i="1">
                <a:ln w="9525">
                  <a:noFill/>
                  <a:prstDash val="solid"/>
                </a:ln>
                <a:solidFill>
                  <a:srgbClr val="F79646">
                    <a:lumMod val="50000"/>
                  </a:srgbClr>
                </a:solidFill>
                <a:latin typeface="Nadianne" panose="03020902050305070206" pitchFamily="66" charset="0"/>
                <a:cs typeface="Arial" charset="0"/>
              </a:rPr>
              <a:t>98%.</a:t>
            </a:r>
          </a:p>
          <a:p>
            <a:pPr algn="just" fontAlgn="base">
              <a:spcBef>
                <a:spcPct val="0"/>
              </a:spcBef>
              <a:spcAft>
                <a:spcPct val="0"/>
              </a:spcAft>
              <a:defRPr/>
            </a:pPr>
            <a:r>
              <a:rPr lang="sk-SK" sz="1700" b="1" i="1" smtClean="0">
                <a:ln w="6350">
                  <a:solidFill>
                    <a:schemeClr val="accent6">
                      <a:lumMod val="50000"/>
                    </a:schemeClr>
                  </a:solidFill>
                  <a:prstDash val="solid"/>
                </a:ln>
                <a:solidFill>
                  <a:srgbClr val="F79646">
                    <a:lumMod val="50000"/>
                  </a:srgbClr>
                </a:solidFill>
                <a:latin typeface="Nadianne" panose="03020902050305070206" pitchFamily="66" charset="0"/>
                <a:cs typeface="Arial" charset="0"/>
              </a:rPr>
              <a:t>     </a:t>
            </a:r>
            <a:r>
              <a:rPr lang="el-GR" sz="1700" b="1" i="1" smtClean="0">
                <a:ln w="6350">
                  <a:solidFill>
                    <a:schemeClr val="accent6">
                      <a:lumMod val="50000"/>
                    </a:schemeClr>
                  </a:solidFill>
                  <a:prstDash val="solid"/>
                </a:ln>
                <a:solidFill>
                  <a:srgbClr val="F79646">
                    <a:lumMod val="50000"/>
                  </a:srgbClr>
                </a:solidFill>
                <a:latin typeface="Nadianne" panose="03020902050305070206" pitchFamily="66" charset="0"/>
                <a:cs typeface="Arial" charset="0"/>
              </a:rPr>
              <a:t>Το </a:t>
            </a:r>
            <a:r>
              <a:rPr lang="el-GR" sz="1700" b="1" i="1">
                <a:ln w="6350">
                  <a:solidFill>
                    <a:schemeClr val="accent6">
                      <a:lumMod val="50000"/>
                    </a:schemeClr>
                  </a:solidFill>
                  <a:prstDash val="solid"/>
                </a:ln>
                <a:solidFill>
                  <a:srgbClr val="F79646">
                    <a:lumMod val="50000"/>
                  </a:srgbClr>
                </a:solidFill>
                <a:latin typeface="Nadianne" panose="03020902050305070206" pitchFamily="66" charset="0"/>
                <a:cs typeface="Arial" charset="0"/>
              </a:rPr>
              <a:t>σπήλαιο έχει χαρακτηρισθεί και συμπεριληφθεί στο κατάλογο της Παγκόσμιας Κληρονομιάς της </a:t>
            </a:r>
            <a:r>
              <a:rPr lang="el-GR" sz="1700" i="1">
                <a:ln w="9525">
                  <a:noFill/>
                  <a:prstDash val="solid"/>
                </a:ln>
                <a:solidFill>
                  <a:srgbClr val="F79646">
                    <a:lumMod val="50000"/>
                  </a:srgbClr>
                </a:solidFill>
                <a:latin typeface="Nadianne" panose="03020902050305070206" pitchFamily="66" charset="0"/>
                <a:cs typeface="Arial" charset="0"/>
              </a:rPr>
              <a:t>UNE</a:t>
            </a:r>
            <a:r>
              <a:rPr lang="sk-SK" sz="1700" i="1">
                <a:ln w="9525">
                  <a:noFill/>
                  <a:prstDash val="solid"/>
                </a:ln>
                <a:solidFill>
                  <a:srgbClr val="F79646">
                    <a:lumMod val="50000"/>
                  </a:srgbClr>
                </a:solidFill>
                <a:latin typeface="Nadianne" panose="03020902050305070206" pitchFamily="66" charset="0"/>
                <a:cs typeface="Arial" charset="0"/>
              </a:rPr>
              <a:t>SC</a:t>
            </a:r>
            <a:r>
              <a:rPr lang="el-GR" sz="1700" i="1">
                <a:ln w="9525">
                  <a:noFill/>
                  <a:prstDash val="solid"/>
                </a:ln>
                <a:solidFill>
                  <a:srgbClr val="F79646">
                    <a:lumMod val="50000"/>
                  </a:srgbClr>
                </a:solidFill>
                <a:latin typeface="Nadianne" panose="03020902050305070206" pitchFamily="66" charset="0"/>
                <a:cs typeface="Arial" charset="0"/>
              </a:rPr>
              <a:t>O </a:t>
            </a:r>
            <a:r>
              <a:rPr lang="el-GR" sz="1700" b="1" i="1">
                <a:ln w="6350">
                  <a:solidFill>
                    <a:schemeClr val="accent6">
                      <a:lumMod val="50000"/>
                    </a:schemeClr>
                  </a:solidFill>
                  <a:prstDash val="solid"/>
                </a:ln>
                <a:solidFill>
                  <a:srgbClr val="F79646">
                    <a:lumMod val="50000"/>
                  </a:srgbClr>
                </a:solidFill>
                <a:latin typeface="Nadianne" panose="03020902050305070206" pitchFamily="66" charset="0"/>
                <a:cs typeface="Arial" charset="0"/>
              </a:rPr>
              <a:t>από το </a:t>
            </a:r>
            <a:r>
              <a:rPr lang="el-GR" sz="1700" i="1">
                <a:ln w="9525">
                  <a:noFill/>
                  <a:prstDash val="solid"/>
                </a:ln>
                <a:solidFill>
                  <a:srgbClr val="F79646">
                    <a:lumMod val="50000"/>
                  </a:srgbClr>
                </a:solidFill>
                <a:latin typeface="Nadianne" panose="03020902050305070206" pitchFamily="66" charset="0"/>
                <a:cs typeface="Arial" charset="0"/>
              </a:rPr>
              <a:t>1995.</a:t>
            </a:r>
          </a:p>
        </p:txBody>
      </p:sp>
      <p:pic>
        <p:nvPicPr>
          <p:cNvPr id="16" name="Obrázok 15">
            <a:hlinkClick r:id="rId6" action="ppaction://hlinksldjump"/>
          </p:cNvPr>
          <p:cNvPicPr>
            <a:picLocks/>
          </p:cNvPicPr>
          <p:nvPr/>
        </p:nvPicPr>
        <p:blipFill>
          <a:blip r:embed="rId7">
            <a:duotone>
              <a:srgbClr val="F79646">
                <a:shade val="45000"/>
                <a:satMod val="135000"/>
              </a:srgbClr>
              <a:prstClr val="white"/>
            </a:duotone>
            <a:extLst>
              <a:ext uri="{BEBA8EAE-BF5A-486C-A8C5-ECC9F3942E4B}">
                <a14:imgProps xmlns:a14="http://schemas.microsoft.com/office/drawing/2010/main">
                  <a14:imgLayer r:embed="rId8">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541918" y="6285837"/>
            <a:ext cx="360000" cy="360000"/>
          </a:xfrm>
          <a:prstGeom prst="rect">
            <a:avLst/>
          </a:prstGeom>
        </p:spPr>
      </p:pic>
      <p:pic>
        <p:nvPicPr>
          <p:cNvPr id="11" name="Obrázok 10"/>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8548886" y="129886"/>
            <a:ext cx="418064" cy="28800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689791090"/>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2500"/>
                                        <p:tgtEl>
                                          <p:spTgt spid="15"/>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1500"/>
                                        <p:tgtEl>
                                          <p:spTgt spid="16"/>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6"/>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nimBg="1"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5" name="Obrázok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895553608"/>
      </p:ext>
    </p:extLst>
  </p:cSld>
  <p:clrMapOvr>
    <a:masterClrMapping/>
  </p:clrMapOvr>
  <mc:AlternateContent xmlns:mc="http://schemas.openxmlformats.org/markup-compatibility/2006" xmlns:p14="http://schemas.microsoft.com/office/powerpoint/2010/main">
    <mc:Choice Requires="p14">
      <p:transition spd="slow" p14:dur="4000" advClick="0" advTm="3000">
        <p14:doors dir="vert"/>
      </p:transition>
    </mc:Choice>
    <mc:Fallback xmlns="">
      <p:transition spd="slow" advClick="0" advTm="3000">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26768" y="0"/>
            <a:ext cx="13770768" cy="6858000"/>
          </a:xfrm>
          <a:prstGeom prst="rect">
            <a:avLst/>
          </a:prstGeom>
        </p:spPr>
      </p:pic>
      <p:pic>
        <p:nvPicPr>
          <p:cNvPr id="5" name="Obrázok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132332113"/>
      </p:ext>
    </p:extLst>
  </p:cSld>
  <p:clrMapOvr>
    <a:masterClrMapping/>
  </p:clrMapOvr>
  <mc:AlternateContent xmlns:mc="http://schemas.openxmlformats.org/markup-compatibility/2006" xmlns:p14="http://schemas.microsoft.com/office/powerpoint/2010/main">
    <mc:Choice Requires="p14">
      <p:transition spd="slow" p14:dur="3000" advClick="0" advTm="9000">
        <p14:doors dir="vert"/>
      </p:transition>
    </mc:Choice>
    <mc:Fallback xmlns="">
      <p:transition spd="slow" advClick="0" advTm="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3" presetClass="path" presetSubtype="0" accel="50000" decel="50000" fill="hold" nodeType="withEffect">
                                  <p:stCondLst>
                                    <p:cond delay="500"/>
                                  </p:stCondLst>
                                  <p:childTnLst>
                                    <p:animMotion origin="layout" path="M 1.38889E-6 3.33333E-6 L 0.48923 0.00208 " pathEditMode="relative" rAng="0" ptsTypes="AA">
                                      <p:cBhvr>
                                        <p:cTn id="6" dur="7000" fill="hold"/>
                                        <p:tgtEl>
                                          <p:spTgt spid="2"/>
                                        </p:tgtEl>
                                        <p:attrNameLst>
                                          <p:attrName>ppt_x</p:attrName>
                                          <p:attrName>ppt_y</p:attrName>
                                        </p:attrNameLst>
                                      </p:cBhvr>
                                      <p:rCtr x="24462" y="93"/>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7" name="Obrázok 1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Obrázok 1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8" name="Obrázok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7" name="Obrázok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9" name="Obrázok 1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1" name="Obrázok 10"/>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5" name="Obrázok 1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20" name="Obrázok 1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21" name="Obrázok 20"/>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0" y="0"/>
            <a:ext cx="4572000" cy="3429000"/>
          </a:xfrm>
          <a:prstGeom prst="rect">
            <a:avLst/>
          </a:prstGeom>
        </p:spPr>
      </p:pic>
      <p:pic>
        <p:nvPicPr>
          <p:cNvPr id="23" name="Obrázok 22"/>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572000" y="3430800"/>
            <a:ext cx="4572000" cy="3429000"/>
          </a:xfrm>
          <a:prstGeom prst="rect">
            <a:avLst/>
          </a:prstGeom>
        </p:spPr>
      </p:pic>
      <p:pic>
        <p:nvPicPr>
          <p:cNvPr id="25" name="Obrázok 2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572000" y="0"/>
            <a:ext cx="4572000" cy="3429000"/>
          </a:xfrm>
          <a:prstGeom prst="rect">
            <a:avLst/>
          </a:prstGeom>
        </p:spPr>
      </p:pic>
      <p:pic>
        <p:nvPicPr>
          <p:cNvPr id="24" name="Obrázok 23"/>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0" y="3430800"/>
            <a:ext cx="4572000" cy="3429000"/>
          </a:xfrm>
          <a:prstGeom prst="rect">
            <a:avLst/>
          </a:prstGeom>
        </p:spPr>
      </p:pic>
      <p:pic>
        <p:nvPicPr>
          <p:cNvPr id="13" name="Obrázok 12"/>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6" name="Obrázok 1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134751484"/>
      </p:ext>
    </p:extLst>
  </p:cSld>
  <p:clrMapOvr>
    <a:masterClrMapping/>
  </p:clrMapOvr>
  <mc:AlternateContent xmlns:mc="http://schemas.openxmlformats.org/markup-compatibility/2006" xmlns:p14="http://schemas.microsoft.com/office/powerpoint/2010/main">
    <mc:Choice Requires="p14">
      <p:transition spd="slow" p14:dur="3000" advClick="0" advTm="40000">
        <p:blinds dir="vert"/>
      </p:transition>
    </mc:Choice>
    <mc:Fallback xmlns="">
      <p:transition spd="slow" advClick="0" advTm="40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 fill="hold" nodeType="withEffect">
                                  <p:stCondLst>
                                    <p:cond delay="2000"/>
                                  </p:stCondLst>
                                  <p:childTnLst>
                                    <p:set>
                                      <p:cBhvr>
                                        <p:cTn id="6" dur="1" fill="hold">
                                          <p:stCondLst>
                                            <p:cond delay="0"/>
                                          </p:stCondLst>
                                        </p:cTn>
                                        <p:tgtEl>
                                          <p:spTgt spid="17"/>
                                        </p:tgtEl>
                                        <p:attrNameLst>
                                          <p:attrName>style.visibility</p:attrName>
                                        </p:attrNameLst>
                                      </p:cBhvr>
                                      <p:to>
                                        <p:strVal val="visible"/>
                                      </p:to>
                                    </p:set>
                                    <p:anim calcmode="lin" valueType="num">
                                      <p:cBhvr>
                                        <p:cTn id="7" dur="4000" fill="hold"/>
                                        <p:tgtEl>
                                          <p:spTgt spid="17"/>
                                        </p:tgtEl>
                                        <p:attrNameLst>
                                          <p:attrName>ppt_x</p:attrName>
                                        </p:attrNameLst>
                                      </p:cBhvr>
                                      <p:tavLst>
                                        <p:tav tm="0">
                                          <p:val>
                                            <p:strVal val="#ppt_x"/>
                                          </p:val>
                                        </p:tav>
                                        <p:tav tm="100000">
                                          <p:val>
                                            <p:strVal val="#ppt_x"/>
                                          </p:val>
                                        </p:tav>
                                      </p:tavLst>
                                    </p:anim>
                                    <p:anim calcmode="lin" valueType="num">
                                      <p:cBhvr>
                                        <p:cTn id="8" dur="4000" fill="hold"/>
                                        <p:tgtEl>
                                          <p:spTgt spid="17"/>
                                        </p:tgtEl>
                                        <p:attrNameLst>
                                          <p:attrName>ppt_y</p:attrName>
                                        </p:attrNameLst>
                                      </p:cBhvr>
                                      <p:tavLst>
                                        <p:tav tm="0">
                                          <p:val>
                                            <p:strVal val="#ppt_y-#ppt_h/2"/>
                                          </p:val>
                                        </p:tav>
                                        <p:tav tm="100000">
                                          <p:val>
                                            <p:strVal val="#ppt_y"/>
                                          </p:val>
                                        </p:tav>
                                      </p:tavLst>
                                    </p:anim>
                                    <p:anim calcmode="lin" valueType="num">
                                      <p:cBhvr>
                                        <p:cTn id="9" dur="4000" fill="hold"/>
                                        <p:tgtEl>
                                          <p:spTgt spid="17"/>
                                        </p:tgtEl>
                                        <p:attrNameLst>
                                          <p:attrName>ppt_w</p:attrName>
                                        </p:attrNameLst>
                                      </p:cBhvr>
                                      <p:tavLst>
                                        <p:tav tm="0">
                                          <p:val>
                                            <p:strVal val="#ppt_w"/>
                                          </p:val>
                                        </p:tav>
                                        <p:tav tm="100000">
                                          <p:val>
                                            <p:strVal val="#ppt_w"/>
                                          </p:val>
                                        </p:tav>
                                      </p:tavLst>
                                    </p:anim>
                                    <p:anim calcmode="lin" valueType="num">
                                      <p:cBhvr>
                                        <p:cTn id="10" dur="4000" fill="hold"/>
                                        <p:tgtEl>
                                          <p:spTgt spid="17"/>
                                        </p:tgtEl>
                                        <p:attrNameLst>
                                          <p:attrName>ppt_h</p:attrName>
                                        </p:attrNameLst>
                                      </p:cBhvr>
                                      <p:tavLst>
                                        <p:tav tm="0">
                                          <p:val>
                                            <p:fltVal val="0"/>
                                          </p:val>
                                        </p:tav>
                                        <p:tav tm="100000">
                                          <p:val>
                                            <p:strVal val="#ppt_h"/>
                                          </p:val>
                                        </p:tav>
                                      </p:tavLst>
                                    </p:anim>
                                  </p:childTnLst>
                                </p:cTn>
                              </p:par>
                              <p:par>
                                <p:cTn id="11" presetID="6" presetClass="exit" presetSubtype="16" fill="hold" nodeType="withEffect">
                                  <p:stCondLst>
                                    <p:cond delay="2000"/>
                                  </p:stCondLst>
                                  <p:childTnLst>
                                    <p:animEffect transition="out" filter="circle(in)">
                                      <p:cBhvr>
                                        <p:cTn id="12" dur="4000"/>
                                        <p:tgtEl>
                                          <p:spTgt spid="17"/>
                                        </p:tgtEl>
                                      </p:cBhvr>
                                    </p:animEffect>
                                    <p:set>
                                      <p:cBhvr>
                                        <p:cTn id="13" dur="1" fill="hold">
                                          <p:stCondLst>
                                            <p:cond delay="3999"/>
                                          </p:stCondLst>
                                        </p:cTn>
                                        <p:tgtEl>
                                          <p:spTgt spid="17"/>
                                        </p:tgtEl>
                                        <p:attrNameLst>
                                          <p:attrName>style.visibility</p:attrName>
                                        </p:attrNameLst>
                                      </p:cBhvr>
                                      <p:to>
                                        <p:strVal val="hidden"/>
                                      </p:to>
                                    </p:set>
                                  </p:childTnLst>
                                </p:cTn>
                              </p:par>
                              <p:par>
                                <p:cTn id="14" presetID="17" presetClass="entr" presetSubtype="4" fill="hold" nodeType="withEffect">
                                  <p:stCondLst>
                                    <p:cond delay="2000"/>
                                  </p:stCondLst>
                                  <p:childTnLst>
                                    <p:set>
                                      <p:cBhvr>
                                        <p:cTn id="15" dur="1" fill="hold">
                                          <p:stCondLst>
                                            <p:cond delay="0"/>
                                          </p:stCondLst>
                                        </p:cTn>
                                        <p:tgtEl>
                                          <p:spTgt spid="18"/>
                                        </p:tgtEl>
                                        <p:attrNameLst>
                                          <p:attrName>style.visibility</p:attrName>
                                        </p:attrNameLst>
                                      </p:cBhvr>
                                      <p:to>
                                        <p:strVal val="visible"/>
                                      </p:to>
                                    </p:set>
                                    <p:anim calcmode="lin" valueType="num">
                                      <p:cBhvr>
                                        <p:cTn id="16" dur="4000" fill="hold"/>
                                        <p:tgtEl>
                                          <p:spTgt spid="18"/>
                                        </p:tgtEl>
                                        <p:attrNameLst>
                                          <p:attrName>ppt_x</p:attrName>
                                        </p:attrNameLst>
                                      </p:cBhvr>
                                      <p:tavLst>
                                        <p:tav tm="0">
                                          <p:val>
                                            <p:strVal val="#ppt_x"/>
                                          </p:val>
                                        </p:tav>
                                        <p:tav tm="100000">
                                          <p:val>
                                            <p:strVal val="#ppt_x"/>
                                          </p:val>
                                        </p:tav>
                                      </p:tavLst>
                                    </p:anim>
                                    <p:anim calcmode="lin" valueType="num">
                                      <p:cBhvr>
                                        <p:cTn id="17" dur="4000" fill="hold"/>
                                        <p:tgtEl>
                                          <p:spTgt spid="18"/>
                                        </p:tgtEl>
                                        <p:attrNameLst>
                                          <p:attrName>ppt_y</p:attrName>
                                        </p:attrNameLst>
                                      </p:cBhvr>
                                      <p:tavLst>
                                        <p:tav tm="0">
                                          <p:val>
                                            <p:strVal val="#ppt_y+#ppt_h/2"/>
                                          </p:val>
                                        </p:tav>
                                        <p:tav tm="100000">
                                          <p:val>
                                            <p:strVal val="#ppt_y"/>
                                          </p:val>
                                        </p:tav>
                                      </p:tavLst>
                                    </p:anim>
                                    <p:anim calcmode="lin" valueType="num">
                                      <p:cBhvr>
                                        <p:cTn id="18" dur="4000" fill="hold"/>
                                        <p:tgtEl>
                                          <p:spTgt spid="18"/>
                                        </p:tgtEl>
                                        <p:attrNameLst>
                                          <p:attrName>ppt_w</p:attrName>
                                        </p:attrNameLst>
                                      </p:cBhvr>
                                      <p:tavLst>
                                        <p:tav tm="0">
                                          <p:val>
                                            <p:strVal val="#ppt_w"/>
                                          </p:val>
                                        </p:tav>
                                        <p:tav tm="100000">
                                          <p:val>
                                            <p:strVal val="#ppt_w"/>
                                          </p:val>
                                        </p:tav>
                                      </p:tavLst>
                                    </p:anim>
                                    <p:anim calcmode="lin" valueType="num">
                                      <p:cBhvr>
                                        <p:cTn id="19" dur="4000" fill="hold"/>
                                        <p:tgtEl>
                                          <p:spTgt spid="18"/>
                                        </p:tgtEl>
                                        <p:attrNameLst>
                                          <p:attrName>ppt_h</p:attrName>
                                        </p:attrNameLst>
                                      </p:cBhvr>
                                      <p:tavLst>
                                        <p:tav tm="0">
                                          <p:val>
                                            <p:fltVal val="0"/>
                                          </p:val>
                                        </p:tav>
                                        <p:tav tm="100000">
                                          <p:val>
                                            <p:strVal val="#ppt_h"/>
                                          </p:val>
                                        </p:tav>
                                      </p:tavLst>
                                    </p:anim>
                                  </p:childTnLst>
                                </p:cTn>
                              </p:par>
                              <p:par>
                                <p:cTn id="20" presetID="6" presetClass="exit" presetSubtype="16" fill="hold" nodeType="withEffect">
                                  <p:stCondLst>
                                    <p:cond delay="2000"/>
                                  </p:stCondLst>
                                  <p:childTnLst>
                                    <p:animEffect transition="out" filter="circle(in)">
                                      <p:cBhvr>
                                        <p:cTn id="21" dur="4000"/>
                                        <p:tgtEl>
                                          <p:spTgt spid="18"/>
                                        </p:tgtEl>
                                      </p:cBhvr>
                                    </p:animEffect>
                                    <p:set>
                                      <p:cBhvr>
                                        <p:cTn id="22" dur="1" fill="hold">
                                          <p:stCondLst>
                                            <p:cond delay="3999"/>
                                          </p:stCondLst>
                                        </p:cTn>
                                        <p:tgtEl>
                                          <p:spTgt spid="18"/>
                                        </p:tgtEl>
                                        <p:attrNameLst>
                                          <p:attrName>style.visibility</p:attrName>
                                        </p:attrNameLst>
                                      </p:cBhvr>
                                      <p:to>
                                        <p:strVal val="hidden"/>
                                      </p:to>
                                    </p:set>
                                  </p:childTnLst>
                                </p:cTn>
                              </p:par>
                            </p:childTnLst>
                          </p:cTn>
                        </p:par>
                        <p:par>
                          <p:cTn id="23" fill="hold">
                            <p:stCondLst>
                              <p:cond delay="6000"/>
                            </p:stCondLst>
                            <p:childTnLst>
                              <p:par>
                                <p:cTn id="24" presetID="3" presetClass="entr" presetSubtype="5" fill="hold" nodeType="afterEffect">
                                  <p:stCondLst>
                                    <p:cond delay="2000"/>
                                  </p:stCondLst>
                                  <p:childTnLst>
                                    <p:set>
                                      <p:cBhvr>
                                        <p:cTn id="25" dur="1" fill="hold">
                                          <p:stCondLst>
                                            <p:cond delay="0"/>
                                          </p:stCondLst>
                                        </p:cTn>
                                        <p:tgtEl>
                                          <p:spTgt spid="8"/>
                                        </p:tgtEl>
                                        <p:attrNameLst>
                                          <p:attrName>style.visibility</p:attrName>
                                        </p:attrNameLst>
                                      </p:cBhvr>
                                      <p:to>
                                        <p:strVal val="visible"/>
                                      </p:to>
                                    </p:set>
                                    <p:animEffect transition="in" filter="blinds(vertical)">
                                      <p:cBhvr>
                                        <p:cTn id="26" dur="3000"/>
                                        <p:tgtEl>
                                          <p:spTgt spid="8"/>
                                        </p:tgtEl>
                                      </p:cBhvr>
                                    </p:animEffect>
                                  </p:childTnLst>
                                </p:cTn>
                              </p:par>
                              <p:par>
                                <p:cTn id="27" presetID="50" presetClass="entr" presetSubtype="0" decel="100000" fill="hold" nodeType="withEffect">
                                  <p:stCondLst>
                                    <p:cond delay="2000"/>
                                  </p:stCondLst>
                                  <p:childTnLst>
                                    <p:set>
                                      <p:cBhvr>
                                        <p:cTn id="28" dur="1" fill="hold">
                                          <p:stCondLst>
                                            <p:cond delay="0"/>
                                          </p:stCondLst>
                                        </p:cTn>
                                        <p:tgtEl>
                                          <p:spTgt spid="8"/>
                                        </p:tgtEl>
                                        <p:attrNameLst>
                                          <p:attrName>style.visibility</p:attrName>
                                        </p:attrNameLst>
                                      </p:cBhvr>
                                      <p:to>
                                        <p:strVal val="visible"/>
                                      </p:to>
                                    </p:set>
                                    <p:anim calcmode="lin" valueType="num">
                                      <p:cBhvr>
                                        <p:cTn id="29" dur="3000" fill="hold"/>
                                        <p:tgtEl>
                                          <p:spTgt spid="8"/>
                                        </p:tgtEl>
                                        <p:attrNameLst>
                                          <p:attrName>ppt_w</p:attrName>
                                        </p:attrNameLst>
                                      </p:cBhvr>
                                      <p:tavLst>
                                        <p:tav tm="0">
                                          <p:val>
                                            <p:strVal val="#ppt_w+.3"/>
                                          </p:val>
                                        </p:tav>
                                        <p:tav tm="100000">
                                          <p:val>
                                            <p:strVal val="#ppt_w"/>
                                          </p:val>
                                        </p:tav>
                                      </p:tavLst>
                                    </p:anim>
                                    <p:anim calcmode="lin" valueType="num">
                                      <p:cBhvr>
                                        <p:cTn id="30" dur="3000" fill="hold"/>
                                        <p:tgtEl>
                                          <p:spTgt spid="8"/>
                                        </p:tgtEl>
                                        <p:attrNameLst>
                                          <p:attrName>ppt_h</p:attrName>
                                        </p:attrNameLst>
                                      </p:cBhvr>
                                      <p:tavLst>
                                        <p:tav tm="0">
                                          <p:val>
                                            <p:strVal val="#ppt_h"/>
                                          </p:val>
                                        </p:tav>
                                        <p:tav tm="100000">
                                          <p:val>
                                            <p:strVal val="#ppt_h"/>
                                          </p:val>
                                        </p:tav>
                                      </p:tavLst>
                                    </p:anim>
                                    <p:animEffect transition="in" filter="fade">
                                      <p:cBhvr>
                                        <p:cTn id="31" dur="3000"/>
                                        <p:tgtEl>
                                          <p:spTgt spid="8"/>
                                        </p:tgtEl>
                                      </p:cBhvr>
                                    </p:animEffect>
                                  </p:childTnLst>
                                </p:cTn>
                              </p:par>
                            </p:childTnLst>
                          </p:cTn>
                        </p:par>
                        <p:par>
                          <p:cTn id="32" fill="hold">
                            <p:stCondLst>
                              <p:cond delay="11000"/>
                            </p:stCondLst>
                            <p:childTnLst>
                              <p:par>
                                <p:cTn id="33" presetID="4" presetClass="entr" presetSubtype="16" fill="hold" nodeType="afterEffect">
                                  <p:stCondLst>
                                    <p:cond delay="2000"/>
                                  </p:stCondLst>
                                  <p:childTnLst>
                                    <p:set>
                                      <p:cBhvr>
                                        <p:cTn id="34" dur="1" fill="hold">
                                          <p:stCondLst>
                                            <p:cond delay="0"/>
                                          </p:stCondLst>
                                        </p:cTn>
                                        <p:tgtEl>
                                          <p:spTgt spid="7"/>
                                        </p:tgtEl>
                                        <p:attrNameLst>
                                          <p:attrName>style.visibility</p:attrName>
                                        </p:attrNameLst>
                                      </p:cBhvr>
                                      <p:to>
                                        <p:strVal val="visible"/>
                                      </p:to>
                                    </p:set>
                                    <p:animEffect transition="in" filter="box(in)">
                                      <p:cBhvr>
                                        <p:cTn id="35" dur="5000"/>
                                        <p:tgtEl>
                                          <p:spTgt spid="7"/>
                                        </p:tgtEl>
                                      </p:cBhvr>
                                    </p:animEffect>
                                  </p:childTnLst>
                                </p:cTn>
                              </p:par>
                              <p:par>
                                <p:cTn id="36" presetID="4" presetClass="entr" presetSubtype="32" fill="hold" nodeType="withEffect">
                                  <p:stCondLst>
                                    <p:cond delay="3000"/>
                                  </p:stCondLst>
                                  <p:childTnLst>
                                    <p:set>
                                      <p:cBhvr>
                                        <p:cTn id="37" dur="1" fill="hold">
                                          <p:stCondLst>
                                            <p:cond delay="0"/>
                                          </p:stCondLst>
                                        </p:cTn>
                                        <p:tgtEl>
                                          <p:spTgt spid="19"/>
                                        </p:tgtEl>
                                        <p:attrNameLst>
                                          <p:attrName>style.visibility</p:attrName>
                                        </p:attrNameLst>
                                      </p:cBhvr>
                                      <p:to>
                                        <p:strVal val="visible"/>
                                      </p:to>
                                    </p:set>
                                    <p:animEffect transition="in" filter="box(out)">
                                      <p:cBhvr>
                                        <p:cTn id="38" dur="4000"/>
                                        <p:tgtEl>
                                          <p:spTgt spid="19"/>
                                        </p:tgtEl>
                                      </p:cBhvr>
                                    </p:animEffect>
                                  </p:childTnLst>
                                </p:cTn>
                              </p:par>
                            </p:childTnLst>
                          </p:cTn>
                        </p:par>
                        <p:par>
                          <p:cTn id="39" fill="hold">
                            <p:stCondLst>
                              <p:cond delay="18000"/>
                            </p:stCondLst>
                            <p:childTnLst>
                              <p:par>
                                <p:cTn id="40" presetID="13" presetClass="entr" presetSubtype="32" fill="hold" nodeType="afterEffect">
                                  <p:stCondLst>
                                    <p:cond delay="2000"/>
                                  </p:stCondLst>
                                  <p:childTnLst>
                                    <p:set>
                                      <p:cBhvr>
                                        <p:cTn id="41" dur="1" fill="hold">
                                          <p:stCondLst>
                                            <p:cond delay="0"/>
                                          </p:stCondLst>
                                        </p:cTn>
                                        <p:tgtEl>
                                          <p:spTgt spid="11"/>
                                        </p:tgtEl>
                                        <p:attrNameLst>
                                          <p:attrName>style.visibility</p:attrName>
                                        </p:attrNameLst>
                                      </p:cBhvr>
                                      <p:to>
                                        <p:strVal val="visible"/>
                                      </p:to>
                                    </p:set>
                                    <p:animEffect transition="in" filter="plus(out)">
                                      <p:cBhvr>
                                        <p:cTn id="42" dur="4000"/>
                                        <p:tgtEl>
                                          <p:spTgt spid="11"/>
                                        </p:tgtEl>
                                      </p:cBhvr>
                                    </p:animEffect>
                                  </p:childTnLst>
                                </p:cTn>
                              </p:par>
                              <p:par>
                                <p:cTn id="43" presetID="50" presetClass="entr" presetSubtype="0" decel="100000" fill="hold" nodeType="withEffect">
                                  <p:stCondLst>
                                    <p:cond delay="2000"/>
                                  </p:stCondLst>
                                  <p:childTnLst>
                                    <p:set>
                                      <p:cBhvr>
                                        <p:cTn id="44" dur="1" fill="hold">
                                          <p:stCondLst>
                                            <p:cond delay="0"/>
                                          </p:stCondLst>
                                        </p:cTn>
                                        <p:tgtEl>
                                          <p:spTgt spid="11"/>
                                        </p:tgtEl>
                                        <p:attrNameLst>
                                          <p:attrName>style.visibility</p:attrName>
                                        </p:attrNameLst>
                                      </p:cBhvr>
                                      <p:to>
                                        <p:strVal val="visible"/>
                                      </p:to>
                                    </p:set>
                                    <p:anim calcmode="lin" valueType="num">
                                      <p:cBhvr>
                                        <p:cTn id="45" dur="5000" fill="hold"/>
                                        <p:tgtEl>
                                          <p:spTgt spid="11"/>
                                        </p:tgtEl>
                                        <p:attrNameLst>
                                          <p:attrName>ppt_w</p:attrName>
                                        </p:attrNameLst>
                                      </p:cBhvr>
                                      <p:tavLst>
                                        <p:tav tm="0">
                                          <p:val>
                                            <p:strVal val="#ppt_w+.3"/>
                                          </p:val>
                                        </p:tav>
                                        <p:tav tm="100000">
                                          <p:val>
                                            <p:strVal val="#ppt_w"/>
                                          </p:val>
                                        </p:tav>
                                      </p:tavLst>
                                    </p:anim>
                                    <p:anim calcmode="lin" valueType="num">
                                      <p:cBhvr>
                                        <p:cTn id="46" dur="5000" fill="hold"/>
                                        <p:tgtEl>
                                          <p:spTgt spid="11"/>
                                        </p:tgtEl>
                                        <p:attrNameLst>
                                          <p:attrName>ppt_h</p:attrName>
                                        </p:attrNameLst>
                                      </p:cBhvr>
                                      <p:tavLst>
                                        <p:tav tm="0">
                                          <p:val>
                                            <p:strVal val="#ppt_h"/>
                                          </p:val>
                                        </p:tav>
                                        <p:tav tm="100000">
                                          <p:val>
                                            <p:strVal val="#ppt_h"/>
                                          </p:val>
                                        </p:tav>
                                      </p:tavLst>
                                    </p:anim>
                                    <p:animEffect transition="in" filter="fade">
                                      <p:cBhvr>
                                        <p:cTn id="47" dur="5000"/>
                                        <p:tgtEl>
                                          <p:spTgt spid="11"/>
                                        </p:tgtEl>
                                      </p:cBhvr>
                                    </p:animEffect>
                                  </p:childTnLst>
                                </p:cTn>
                              </p:par>
                            </p:childTnLst>
                          </p:cTn>
                        </p:par>
                        <p:par>
                          <p:cTn id="48" fill="hold">
                            <p:stCondLst>
                              <p:cond delay="25000"/>
                            </p:stCondLst>
                            <p:childTnLst>
                              <p:par>
                                <p:cTn id="49" presetID="8" presetClass="entr" presetSubtype="32" fill="hold" nodeType="afterEffect">
                                  <p:stCondLst>
                                    <p:cond delay="3000"/>
                                  </p:stCondLst>
                                  <p:childTnLst>
                                    <p:set>
                                      <p:cBhvr>
                                        <p:cTn id="50" dur="1" fill="hold">
                                          <p:stCondLst>
                                            <p:cond delay="0"/>
                                          </p:stCondLst>
                                        </p:cTn>
                                        <p:tgtEl>
                                          <p:spTgt spid="15"/>
                                        </p:tgtEl>
                                        <p:attrNameLst>
                                          <p:attrName>style.visibility</p:attrName>
                                        </p:attrNameLst>
                                      </p:cBhvr>
                                      <p:to>
                                        <p:strVal val="visible"/>
                                      </p:to>
                                    </p:set>
                                    <p:animEffect transition="in" filter="diamond(out)">
                                      <p:cBhvr>
                                        <p:cTn id="51" dur="4000"/>
                                        <p:tgtEl>
                                          <p:spTgt spid="15"/>
                                        </p:tgtEl>
                                      </p:cBhvr>
                                    </p:animEffect>
                                  </p:childTnLst>
                                </p:cTn>
                              </p:par>
                              <p:par>
                                <p:cTn id="52" presetID="13" presetClass="entr" presetSubtype="16" fill="hold" nodeType="withEffect">
                                  <p:stCondLst>
                                    <p:cond delay="2000"/>
                                  </p:stCondLst>
                                  <p:childTnLst>
                                    <p:set>
                                      <p:cBhvr>
                                        <p:cTn id="53" dur="1" fill="hold">
                                          <p:stCondLst>
                                            <p:cond delay="0"/>
                                          </p:stCondLst>
                                        </p:cTn>
                                        <p:tgtEl>
                                          <p:spTgt spid="20"/>
                                        </p:tgtEl>
                                        <p:attrNameLst>
                                          <p:attrName>style.visibility</p:attrName>
                                        </p:attrNameLst>
                                      </p:cBhvr>
                                      <p:to>
                                        <p:strVal val="visible"/>
                                      </p:to>
                                    </p:set>
                                    <p:animEffect transition="in" filter="plus(in)">
                                      <p:cBhvr>
                                        <p:cTn id="54" dur="4000"/>
                                        <p:tgtEl>
                                          <p:spTgt spid="20"/>
                                        </p:tgtEl>
                                      </p:cBhvr>
                                    </p:animEffect>
                                  </p:childTnLst>
                                </p:cTn>
                              </p:par>
                            </p:childTnLst>
                          </p:cTn>
                        </p:par>
                        <p:par>
                          <p:cTn id="55" fill="hold">
                            <p:stCondLst>
                              <p:cond delay="32000"/>
                            </p:stCondLst>
                            <p:childTnLst>
                              <p:par>
                                <p:cTn id="56" presetID="6" presetClass="entr" presetSubtype="32" fill="hold" nodeType="afterEffect">
                                  <p:stCondLst>
                                    <p:cond delay="1500"/>
                                  </p:stCondLst>
                                  <p:childTnLst>
                                    <p:set>
                                      <p:cBhvr>
                                        <p:cTn id="57" dur="1" fill="hold">
                                          <p:stCondLst>
                                            <p:cond delay="0"/>
                                          </p:stCondLst>
                                        </p:cTn>
                                        <p:tgtEl>
                                          <p:spTgt spid="21"/>
                                        </p:tgtEl>
                                        <p:attrNameLst>
                                          <p:attrName>style.visibility</p:attrName>
                                        </p:attrNameLst>
                                      </p:cBhvr>
                                      <p:to>
                                        <p:strVal val="visible"/>
                                      </p:to>
                                    </p:set>
                                    <p:animEffect transition="in" filter="circle(out)">
                                      <p:cBhvr>
                                        <p:cTn id="58" dur="4000"/>
                                        <p:tgtEl>
                                          <p:spTgt spid="21"/>
                                        </p:tgtEl>
                                      </p:cBhvr>
                                    </p:animEffect>
                                  </p:childTnLst>
                                </p:cTn>
                              </p:par>
                              <p:par>
                                <p:cTn id="59" presetID="6" presetClass="entr" presetSubtype="32" fill="hold" nodeType="withEffect">
                                  <p:stCondLst>
                                    <p:cond delay="1500"/>
                                  </p:stCondLst>
                                  <p:childTnLst>
                                    <p:set>
                                      <p:cBhvr>
                                        <p:cTn id="60" dur="1" fill="hold">
                                          <p:stCondLst>
                                            <p:cond delay="0"/>
                                          </p:stCondLst>
                                        </p:cTn>
                                        <p:tgtEl>
                                          <p:spTgt spid="23"/>
                                        </p:tgtEl>
                                        <p:attrNameLst>
                                          <p:attrName>style.visibility</p:attrName>
                                        </p:attrNameLst>
                                      </p:cBhvr>
                                      <p:to>
                                        <p:strVal val="visible"/>
                                      </p:to>
                                    </p:set>
                                    <p:animEffect transition="in" filter="circle(out)">
                                      <p:cBhvr>
                                        <p:cTn id="61" dur="4000"/>
                                        <p:tgtEl>
                                          <p:spTgt spid="23"/>
                                        </p:tgtEl>
                                      </p:cBhvr>
                                    </p:animEffect>
                                  </p:childTnLst>
                                </p:cTn>
                              </p:par>
                              <p:par>
                                <p:cTn id="62" presetID="6" presetClass="entr" presetSubtype="32" fill="hold" nodeType="withEffect">
                                  <p:stCondLst>
                                    <p:cond delay="1500"/>
                                  </p:stCondLst>
                                  <p:childTnLst>
                                    <p:set>
                                      <p:cBhvr>
                                        <p:cTn id="63" dur="1" fill="hold">
                                          <p:stCondLst>
                                            <p:cond delay="0"/>
                                          </p:stCondLst>
                                        </p:cTn>
                                        <p:tgtEl>
                                          <p:spTgt spid="25"/>
                                        </p:tgtEl>
                                        <p:attrNameLst>
                                          <p:attrName>style.visibility</p:attrName>
                                        </p:attrNameLst>
                                      </p:cBhvr>
                                      <p:to>
                                        <p:strVal val="visible"/>
                                      </p:to>
                                    </p:set>
                                    <p:animEffect transition="in" filter="circle(out)">
                                      <p:cBhvr>
                                        <p:cTn id="64" dur="4000"/>
                                        <p:tgtEl>
                                          <p:spTgt spid="25"/>
                                        </p:tgtEl>
                                      </p:cBhvr>
                                    </p:animEffect>
                                  </p:childTnLst>
                                </p:cTn>
                              </p:par>
                              <p:par>
                                <p:cTn id="65" presetID="6" presetClass="entr" presetSubtype="32" fill="hold" nodeType="withEffect">
                                  <p:stCondLst>
                                    <p:cond delay="1500"/>
                                  </p:stCondLst>
                                  <p:childTnLst>
                                    <p:set>
                                      <p:cBhvr>
                                        <p:cTn id="66" dur="1" fill="hold">
                                          <p:stCondLst>
                                            <p:cond delay="0"/>
                                          </p:stCondLst>
                                        </p:cTn>
                                        <p:tgtEl>
                                          <p:spTgt spid="24"/>
                                        </p:tgtEl>
                                        <p:attrNameLst>
                                          <p:attrName>style.visibility</p:attrName>
                                        </p:attrNameLst>
                                      </p:cBhvr>
                                      <p:to>
                                        <p:strVal val="visible"/>
                                      </p:to>
                                    </p:set>
                                    <p:animEffect transition="in" filter="circle(out)">
                                      <p:cBhvr>
                                        <p:cTn id="67" dur="4000"/>
                                        <p:tgtEl>
                                          <p:spTgt spid="24"/>
                                        </p:tgtEl>
                                      </p:cBhvr>
                                    </p:animEffect>
                                  </p:childTnLst>
                                </p:cTn>
                              </p:par>
                              <p:par>
                                <p:cTn id="68" presetID="6" presetClass="entr" presetSubtype="32" fill="hold" nodeType="withEffect">
                                  <p:stCondLst>
                                    <p:cond delay="1500"/>
                                  </p:stCondLst>
                                  <p:childTnLst>
                                    <p:set>
                                      <p:cBhvr>
                                        <p:cTn id="69" dur="1" fill="hold">
                                          <p:stCondLst>
                                            <p:cond delay="0"/>
                                          </p:stCondLst>
                                        </p:cTn>
                                        <p:tgtEl>
                                          <p:spTgt spid="13"/>
                                        </p:tgtEl>
                                        <p:attrNameLst>
                                          <p:attrName>style.visibility</p:attrName>
                                        </p:attrNameLst>
                                      </p:cBhvr>
                                      <p:to>
                                        <p:strVal val="visible"/>
                                      </p:to>
                                    </p:set>
                                    <p:animEffect transition="in" filter="circle(out)">
                                      <p:cBhvr>
                                        <p:cTn id="70" dur="4000"/>
                                        <p:tgtEl>
                                          <p:spTgt spid="13"/>
                                        </p:tgtEl>
                                      </p:cBhvr>
                                    </p:animEffect>
                                  </p:childTnLst>
                                </p:cTn>
                              </p:par>
                              <p:par>
                                <p:cTn id="71" presetID="53" presetClass="entr" presetSubtype="0" fill="hold" nodeType="withEffect">
                                  <p:stCondLst>
                                    <p:cond delay="1500"/>
                                  </p:stCondLst>
                                  <p:childTnLst>
                                    <p:set>
                                      <p:cBhvr>
                                        <p:cTn id="72" dur="1" fill="hold">
                                          <p:stCondLst>
                                            <p:cond delay="0"/>
                                          </p:stCondLst>
                                        </p:cTn>
                                        <p:tgtEl>
                                          <p:spTgt spid="13"/>
                                        </p:tgtEl>
                                        <p:attrNameLst>
                                          <p:attrName>style.visibility</p:attrName>
                                        </p:attrNameLst>
                                      </p:cBhvr>
                                      <p:to>
                                        <p:strVal val="visible"/>
                                      </p:to>
                                    </p:set>
                                    <p:anim calcmode="lin" valueType="num">
                                      <p:cBhvr>
                                        <p:cTn id="73" dur="4000" fill="hold"/>
                                        <p:tgtEl>
                                          <p:spTgt spid="13"/>
                                        </p:tgtEl>
                                        <p:attrNameLst>
                                          <p:attrName>ppt_w</p:attrName>
                                        </p:attrNameLst>
                                      </p:cBhvr>
                                      <p:tavLst>
                                        <p:tav tm="0">
                                          <p:val>
                                            <p:fltVal val="0"/>
                                          </p:val>
                                        </p:tav>
                                        <p:tav tm="100000">
                                          <p:val>
                                            <p:strVal val="#ppt_w"/>
                                          </p:val>
                                        </p:tav>
                                      </p:tavLst>
                                    </p:anim>
                                    <p:anim calcmode="lin" valueType="num">
                                      <p:cBhvr>
                                        <p:cTn id="74" dur="4000" fill="hold"/>
                                        <p:tgtEl>
                                          <p:spTgt spid="13"/>
                                        </p:tgtEl>
                                        <p:attrNameLst>
                                          <p:attrName>ppt_h</p:attrName>
                                        </p:attrNameLst>
                                      </p:cBhvr>
                                      <p:tavLst>
                                        <p:tav tm="0">
                                          <p:val>
                                            <p:fltVal val="0"/>
                                          </p:val>
                                        </p:tav>
                                        <p:tav tm="100000">
                                          <p:val>
                                            <p:strVal val="#ppt_h"/>
                                          </p:val>
                                        </p:tav>
                                      </p:tavLst>
                                    </p:anim>
                                    <p:animEffect transition="in" filter="fade">
                                      <p:cBhvr>
                                        <p:cTn id="75" dur="4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059832"/>
            <a:ext cx="9144000" cy="10917832"/>
          </a:xfrm>
          <a:prstGeom prst="rect">
            <a:avLst/>
          </a:prstGeom>
        </p:spPr>
      </p:pic>
      <p:pic>
        <p:nvPicPr>
          <p:cNvPr id="5" name="Obrázok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535236115"/>
      </p:ext>
    </p:extLst>
  </p:cSld>
  <p:clrMapOvr>
    <a:masterClrMapping/>
  </p:clrMapOvr>
  <mc:AlternateContent xmlns:mc="http://schemas.openxmlformats.org/markup-compatibility/2006" xmlns:p14="http://schemas.microsoft.com/office/powerpoint/2010/main">
    <mc:Choice Requires="p14">
      <p:transition spd="slow" p14:dur="3000" advClick="0" advTm="7000">
        <p14:doors dir="vert"/>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49600" decel="49600" fill="hold" nodeType="withEffect">
                                  <p:stCondLst>
                                    <p:cond delay="500"/>
                                  </p:stCondLst>
                                  <p:childTnLst>
                                    <p:animMotion origin="layout" path="M 0 3.33333E-6 L 0 0.49861 " pathEditMode="relative" rAng="0" ptsTypes="AA">
                                      <p:cBhvr>
                                        <p:cTn id="6" dur="5000" fill="hold"/>
                                        <p:tgtEl>
                                          <p:spTgt spid="2"/>
                                        </p:tgtEl>
                                        <p:attrNameLst>
                                          <p:attrName>ppt_x</p:attrName>
                                          <p:attrName>ppt_y</p:attrName>
                                        </p:attrNameLst>
                                      </p:cBhvr>
                                      <p:rCtr x="0" y="2493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Obrázok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0" name="Obrázok 2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1" name="Obrázok 3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20" name="Obrázok 1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5" name="Obrázok 1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24" name="Obrázok 2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1" name="Obrázok 10"/>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7" name="Obrázok 1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25" name="Obrázok 2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26" name="Obrázok 2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0" y="0"/>
            <a:ext cx="4572000" cy="3429000"/>
          </a:xfrm>
          <a:prstGeom prst="rect">
            <a:avLst/>
          </a:prstGeom>
        </p:spPr>
      </p:pic>
      <p:pic>
        <p:nvPicPr>
          <p:cNvPr id="27" name="Obrázok 26"/>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572000" y="3430800"/>
            <a:ext cx="4572000" cy="3429000"/>
          </a:xfrm>
          <a:prstGeom prst="rect">
            <a:avLst/>
          </a:prstGeom>
        </p:spPr>
      </p:pic>
      <p:pic>
        <p:nvPicPr>
          <p:cNvPr id="29" name="Obrázok 2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572000" y="0"/>
            <a:ext cx="4572000" cy="3429000"/>
          </a:xfrm>
          <a:prstGeom prst="rect">
            <a:avLst/>
          </a:prstGeom>
        </p:spPr>
      </p:pic>
      <p:pic>
        <p:nvPicPr>
          <p:cNvPr id="28" name="Obrázok 27"/>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0" y="3430800"/>
            <a:ext cx="4572000" cy="3429000"/>
          </a:xfrm>
          <a:prstGeom prst="rect">
            <a:avLst/>
          </a:prstGeom>
        </p:spPr>
      </p:pic>
      <p:pic>
        <p:nvPicPr>
          <p:cNvPr id="21" name="Obrázok 20"/>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9" name="Obrázok 18"/>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114979489"/>
      </p:ext>
    </p:extLst>
  </p:cSld>
  <p:clrMapOvr>
    <a:masterClrMapping/>
  </p:clrMapOvr>
  <mc:AlternateContent xmlns:mc="http://schemas.openxmlformats.org/markup-compatibility/2006" xmlns:p14="http://schemas.microsoft.com/office/powerpoint/2010/main">
    <mc:Choice Requires="p14">
      <p:transition spd="slow" p14:dur="3000" advClick="0" advTm="40000">
        <p:blinds dir="vert"/>
      </p:transition>
    </mc:Choice>
    <mc:Fallback xmlns="">
      <p:transition spd="slow" advClick="0" advTm="40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 fill="hold" nodeType="withEffect">
                                  <p:stCondLst>
                                    <p:cond delay="2000"/>
                                  </p:stCondLst>
                                  <p:childTnLst>
                                    <p:set>
                                      <p:cBhvr>
                                        <p:cTn id="6" dur="1" fill="hold">
                                          <p:stCondLst>
                                            <p:cond delay="0"/>
                                          </p:stCondLst>
                                        </p:cTn>
                                        <p:tgtEl>
                                          <p:spTgt spid="30"/>
                                        </p:tgtEl>
                                        <p:attrNameLst>
                                          <p:attrName>style.visibility</p:attrName>
                                        </p:attrNameLst>
                                      </p:cBhvr>
                                      <p:to>
                                        <p:strVal val="visible"/>
                                      </p:to>
                                    </p:set>
                                    <p:anim calcmode="lin" valueType="num">
                                      <p:cBhvr>
                                        <p:cTn id="7" dur="4000" fill="hold"/>
                                        <p:tgtEl>
                                          <p:spTgt spid="30"/>
                                        </p:tgtEl>
                                        <p:attrNameLst>
                                          <p:attrName>ppt_x</p:attrName>
                                        </p:attrNameLst>
                                      </p:cBhvr>
                                      <p:tavLst>
                                        <p:tav tm="0">
                                          <p:val>
                                            <p:strVal val="#ppt_x"/>
                                          </p:val>
                                        </p:tav>
                                        <p:tav tm="100000">
                                          <p:val>
                                            <p:strVal val="#ppt_x"/>
                                          </p:val>
                                        </p:tav>
                                      </p:tavLst>
                                    </p:anim>
                                    <p:anim calcmode="lin" valueType="num">
                                      <p:cBhvr>
                                        <p:cTn id="8" dur="4000" fill="hold"/>
                                        <p:tgtEl>
                                          <p:spTgt spid="30"/>
                                        </p:tgtEl>
                                        <p:attrNameLst>
                                          <p:attrName>ppt_y</p:attrName>
                                        </p:attrNameLst>
                                      </p:cBhvr>
                                      <p:tavLst>
                                        <p:tav tm="0">
                                          <p:val>
                                            <p:strVal val="#ppt_y-#ppt_h/2"/>
                                          </p:val>
                                        </p:tav>
                                        <p:tav tm="100000">
                                          <p:val>
                                            <p:strVal val="#ppt_y"/>
                                          </p:val>
                                        </p:tav>
                                      </p:tavLst>
                                    </p:anim>
                                    <p:anim calcmode="lin" valueType="num">
                                      <p:cBhvr>
                                        <p:cTn id="9" dur="4000" fill="hold"/>
                                        <p:tgtEl>
                                          <p:spTgt spid="30"/>
                                        </p:tgtEl>
                                        <p:attrNameLst>
                                          <p:attrName>ppt_w</p:attrName>
                                        </p:attrNameLst>
                                      </p:cBhvr>
                                      <p:tavLst>
                                        <p:tav tm="0">
                                          <p:val>
                                            <p:strVal val="#ppt_w"/>
                                          </p:val>
                                        </p:tav>
                                        <p:tav tm="100000">
                                          <p:val>
                                            <p:strVal val="#ppt_w"/>
                                          </p:val>
                                        </p:tav>
                                      </p:tavLst>
                                    </p:anim>
                                    <p:anim calcmode="lin" valueType="num">
                                      <p:cBhvr>
                                        <p:cTn id="10" dur="4000" fill="hold"/>
                                        <p:tgtEl>
                                          <p:spTgt spid="30"/>
                                        </p:tgtEl>
                                        <p:attrNameLst>
                                          <p:attrName>ppt_h</p:attrName>
                                        </p:attrNameLst>
                                      </p:cBhvr>
                                      <p:tavLst>
                                        <p:tav tm="0">
                                          <p:val>
                                            <p:fltVal val="0"/>
                                          </p:val>
                                        </p:tav>
                                        <p:tav tm="100000">
                                          <p:val>
                                            <p:strVal val="#ppt_h"/>
                                          </p:val>
                                        </p:tav>
                                      </p:tavLst>
                                    </p:anim>
                                  </p:childTnLst>
                                </p:cTn>
                              </p:par>
                              <p:par>
                                <p:cTn id="11" presetID="6" presetClass="exit" presetSubtype="16" fill="hold" nodeType="withEffect">
                                  <p:stCondLst>
                                    <p:cond delay="2000"/>
                                  </p:stCondLst>
                                  <p:childTnLst>
                                    <p:animEffect transition="out" filter="circle(in)">
                                      <p:cBhvr>
                                        <p:cTn id="12" dur="4000"/>
                                        <p:tgtEl>
                                          <p:spTgt spid="30"/>
                                        </p:tgtEl>
                                      </p:cBhvr>
                                    </p:animEffect>
                                    <p:set>
                                      <p:cBhvr>
                                        <p:cTn id="13" dur="1" fill="hold">
                                          <p:stCondLst>
                                            <p:cond delay="3999"/>
                                          </p:stCondLst>
                                        </p:cTn>
                                        <p:tgtEl>
                                          <p:spTgt spid="30"/>
                                        </p:tgtEl>
                                        <p:attrNameLst>
                                          <p:attrName>style.visibility</p:attrName>
                                        </p:attrNameLst>
                                      </p:cBhvr>
                                      <p:to>
                                        <p:strVal val="hidden"/>
                                      </p:to>
                                    </p:set>
                                  </p:childTnLst>
                                </p:cTn>
                              </p:par>
                              <p:par>
                                <p:cTn id="14" presetID="17" presetClass="entr" presetSubtype="4" fill="hold" nodeType="withEffect">
                                  <p:stCondLst>
                                    <p:cond delay="2000"/>
                                  </p:stCondLst>
                                  <p:childTnLst>
                                    <p:set>
                                      <p:cBhvr>
                                        <p:cTn id="15" dur="1" fill="hold">
                                          <p:stCondLst>
                                            <p:cond delay="0"/>
                                          </p:stCondLst>
                                        </p:cTn>
                                        <p:tgtEl>
                                          <p:spTgt spid="31"/>
                                        </p:tgtEl>
                                        <p:attrNameLst>
                                          <p:attrName>style.visibility</p:attrName>
                                        </p:attrNameLst>
                                      </p:cBhvr>
                                      <p:to>
                                        <p:strVal val="visible"/>
                                      </p:to>
                                    </p:set>
                                    <p:anim calcmode="lin" valueType="num">
                                      <p:cBhvr>
                                        <p:cTn id="16" dur="4000" fill="hold"/>
                                        <p:tgtEl>
                                          <p:spTgt spid="31"/>
                                        </p:tgtEl>
                                        <p:attrNameLst>
                                          <p:attrName>ppt_x</p:attrName>
                                        </p:attrNameLst>
                                      </p:cBhvr>
                                      <p:tavLst>
                                        <p:tav tm="0">
                                          <p:val>
                                            <p:strVal val="#ppt_x"/>
                                          </p:val>
                                        </p:tav>
                                        <p:tav tm="100000">
                                          <p:val>
                                            <p:strVal val="#ppt_x"/>
                                          </p:val>
                                        </p:tav>
                                      </p:tavLst>
                                    </p:anim>
                                    <p:anim calcmode="lin" valueType="num">
                                      <p:cBhvr>
                                        <p:cTn id="17" dur="4000" fill="hold"/>
                                        <p:tgtEl>
                                          <p:spTgt spid="31"/>
                                        </p:tgtEl>
                                        <p:attrNameLst>
                                          <p:attrName>ppt_y</p:attrName>
                                        </p:attrNameLst>
                                      </p:cBhvr>
                                      <p:tavLst>
                                        <p:tav tm="0">
                                          <p:val>
                                            <p:strVal val="#ppt_y+#ppt_h/2"/>
                                          </p:val>
                                        </p:tav>
                                        <p:tav tm="100000">
                                          <p:val>
                                            <p:strVal val="#ppt_y"/>
                                          </p:val>
                                        </p:tav>
                                      </p:tavLst>
                                    </p:anim>
                                    <p:anim calcmode="lin" valueType="num">
                                      <p:cBhvr>
                                        <p:cTn id="18" dur="4000" fill="hold"/>
                                        <p:tgtEl>
                                          <p:spTgt spid="31"/>
                                        </p:tgtEl>
                                        <p:attrNameLst>
                                          <p:attrName>ppt_w</p:attrName>
                                        </p:attrNameLst>
                                      </p:cBhvr>
                                      <p:tavLst>
                                        <p:tav tm="0">
                                          <p:val>
                                            <p:strVal val="#ppt_w"/>
                                          </p:val>
                                        </p:tav>
                                        <p:tav tm="100000">
                                          <p:val>
                                            <p:strVal val="#ppt_w"/>
                                          </p:val>
                                        </p:tav>
                                      </p:tavLst>
                                    </p:anim>
                                    <p:anim calcmode="lin" valueType="num">
                                      <p:cBhvr>
                                        <p:cTn id="19" dur="4000" fill="hold"/>
                                        <p:tgtEl>
                                          <p:spTgt spid="31"/>
                                        </p:tgtEl>
                                        <p:attrNameLst>
                                          <p:attrName>ppt_h</p:attrName>
                                        </p:attrNameLst>
                                      </p:cBhvr>
                                      <p:tavLst>
                                        <p:tav tm="0">
                                          <p:val>
                                            <p:fltVal val="0"/>
                                          </p:val>
                                        </p:tav>
                                        <p:tav tm="100000">
                                          <p:val>
                                            <p:strVal val="#ppt_h"/>
                                          </p:val>
                                        </p:tav>
                                      </p:tavLst>
                                    </p:anim>
                                  </p:childTnLst>
                                </p:cTn>
                              </p:par>
                              <p:par>
                                <p:cTn id="20" presetID="6" presetClass="exit" presetSubtype="16" fill="hold" nodeType="withEffect">
                                  <p:stCondLst>
                                    <p:cond delay="2000"/>
                                  </p:stCondLst>
                                  <p:childTnLst>
                                    <p:animEffect transition="out" filter="circle(in)">
                                      <p:cBhvr>
                                        <p:cTn id="21" dur="4000"/>
                                        <p:tgtEl>
                                          <p:spTgt spid="31"/>
                                        </p:tgtEl>
                                      </p:cBhvr>
                                    </p:animEffect>
                                    <p:set>
                                      <p:cBhvr>
                                        <p:cTn id="22" dur="1" fill="hold">
                                          <p:stCondLst>
                                            <p:cond delay="3999"/>
                                          </p:stCondLst>
                                        </p:cTn>
                                        <p:tgtEl>
                                          <p:spTgt spid="31"/>
                                        </p:tgtEl>
                                        <p:attrNameLst>
                                          <p:attrName>style.visibility</p:attrName>
                                        </p:attrNameLst>
                                      </p:cBhvr>
                                      <p:to>
                                        <p:strVal val="hidden"/>
                                      </p:to>
                                    </p:set>
                                  </p:childTnLst>
                                </p:cTn>
                              </p:par>
                            </p:childTnLst>
                          </p:cTn>
                        </p:par>
                        <p:par>
                          <p:cTn id="23" fill="hold">
                            <p:stCondLst>
                              <p:cond delay="6000"/>
                            </p:stCondLst>
                            <p:childTnLst>
                              <p:par>
                                <p:cTn id="24" presetID="3" presetClass="entr" presetSubtype="5" fill="hold" nodeType="afterEffect">
                                  <p:stCondLst>
                                    <p:cond delay="2000"/>
                                  </p:stCondLst>
                                  <p:childTnLst>
                                    <p:set>
                                      <p:cBhvr>
                                        <p:cTn id="25" dur="1" fill="hold">
                                          <p:stCondLst>
                                            <p:cond delay="0"/>
                                          </p:stCondLst>
                                        </p:cTn>
                                        <p:tgtEl>
                                          <p:spTgt spid="20"/>
                                        </p:tgtEl>
                                        <p:attrNameLst>
                                          <p:attrName>style.visibility</p:attrName>
                                        </p:attrNameLst>
                                      </p:cBhvr>
                                      <p:to>
                                        <p:strVal val="visible"/>
                                      </p:to>
                                    </p:set>
                                    <p:animEffect transition="in" filter="blinds(vertical)">
                                      <p:cBhvr>
                                        <p:cTn id="26" dur="3000"/>
                                        <p:tgtEl>
                                          <p:spTgt spid="20"/>
                                        </p:tgtEl>
                                      </p:cBhvr>
                                    </p:animEffect>
                                  </p:childTnLst>
                                </p:cTn>
                              </p:par>
                              <p:par>
                                <p:cTn id="27" presetID="50" presetClass="entr" presetSubtype="0" decel="100000" fill="hold" nodeType="withEffect">
                                  <p:stCondLst>
                                    <p:cond delay="2000"/>
                                  </p:stCondLst>
                                  <p:childTnLst>
                                    <p:set>
                                      <p:cBhvr>
                                        <p:cTn id="28" dur="1" fill="hold">
                                          <p:stCondLst>
                                            <p:cond delay="0"/>
                                          </p:stCondLst>
                                        </p:cTn>
                                        <p:tgtEl>
                                          <p:spTgt spid="20"/>
                                        </p:tgtEl>
                                        <p:attrNameLst>
                                          <p:attrName>style.visibility</p:attrName>
                                        </p:attrNameLst>
                                      </p:cBhvr>
                                      <p:to>
                                        <p:strVal val="visible"/>
                                      </p:to>
                                    </p:set>
                                    <p:anim calcmode="lin" valueType="num">
                                      <p:cBhvr>
                                        <p:cTn id="29" dur="3000" fill="hold"/>
                                        <p:tgtEl>
                                          <p:spTgt spid="20"/>
                                        </p:tgtEl>
                                        <p:attrNameLst>
                                          <p:attrName>ppt_w</p:attrName>
                                        </p:attrNameLst>
                                      </p:cBhvr>
                                      <p:tavLst>
                                        <p:tav tm="0">
                                          <p:val>
                                            <p:strVal val="#ppt_w+.3"/>
                                          </p:val>
                                        </p:tav>
                                        <p:tav tm="100000">
                                          <p:val>
                                            <p:strVal val="#ppt_w"/>
                                          </p:val>
                                        </p:tav>
                                      </p:tavLst>
                                    </p:anim>
                                    <p:anim calcmode="lin" valueType="num">
                                      <p:cBhvr>
                                        <p:cTn id="30" dur="3000" fill="hold"/>
                                        <p:tgtEl>
                                          <p:spTgt spid="20"/>
                                        </p:tgtEl>
                                        <p:attrNameLst>
                                          <p:attrName>ppt_h</p:attrName>
                                        </p:attrNameLst>
                                      </p:cBhvr>
                                      <p:tavLst>
                                        <p:tav tm="0">
                                          <p:val>
                                            <p:strVal val="#ppt_h"/>
                                          </p:val>
                                        </p:tav>
                                        <p:tav tm="100000">
                                          <p:val>
                                            <p:strVal val="#ppt_h"/>
                                          </p:val>
                                        </p:tav>
                                      </p:tavLst>
                                    </p:anim>
                                    <p:animEffect transition="in" filter="fade">
                                      <p:cBhvr>
                                        <p:cTn id="31" dur="3000"/>
                                        <p:tgtEl>
                                          <p:spTgt spid="20"/>
                                        </p:tgtEl>
                                      </p:cBhvr>
                                    </p:animEffect>
                                  </p:childTnLst>
                                </p:cTn>
                              </p:par>
                            </p:childTnLst>
                          </p:cTn>
                        </p:par>
                        <p:par>
                          <p:cTn id="32" fill="hold">
                            <p:stCondLst>
                              <p:cond delay="11000"/>
                            </p:stCondLst>
                            <p:childTnLst>
                              <p:par>
                                <p:cTn id="33" presetID="4" presetClass="entr" presetSubtype="16" fill="hold" nodeType="afterEffect">
                                  <p:stCondLst>
                                    <p:cond delay="2000"/>
                                  </p:stCondLst>
                                  <p:childTnLst>
                                    <p:set>
                                      <p:cBhvr>
                                        <p:cTn id="34" dur="1" fill="hold">
                                          <p:stCondLst>
                                            <p:cond delay="0"/>
                                          </p:stCondLst>
                                        </p:cTn>
                                        <p:tgtEl>
                                          <p:spTgt spid="15"/>
                                        </p:tgtEl>
                                        <p:attrNameLst>
                                          <p:attrName>style.visibility</p:attrName>
                                        </p:attrNameLst>
                                      </p:cBhvr>
                                      <p:to>
                                        <p:strVal val="visible"/>
                                      </p:to>
                                    </p:set>
                                    <p:animEffect transition="in" filter="box(in)">
                                      <p:cBhvr>
                                        <p:cTn id="35" dur="5000"/>
                                        <p:tgtEl>
                                          <p:spTgt spid="15"/>
                                        </p:tgtEl>
                                      </p:cBhvr>
                                    </p:animEffect>
                                  </p:childTnLst>
                                </p:cTn>
                              </p:par>
                              <p:par>
                                <p:cTn id="36" presetID="4" presetClass="entr" presetSubtype="32" fill="hold" nodeType="withEffect">
                                  <p:stCondLst>
                                    <p:cond delay="3000"/>
                                  </p:stCondLst>
                                  <p:childTnLst>
                                    <p:set>
                                      <p:cBhvr>
                                        <p:cTn id="37" dur="1" fill="hold">
                                          <p:stCondLst>
                                            <p:cond delay="0"/>
                                          </p:stCondLst>
                                        </p:cTn>
                                        <p:tgtEl>
                                          <p:spTgt spid="24"/>
                                        </p:tgtEl>
                                        <p:attrNameLst>
                                          <p:attrName>style.visibility</p:attrName>
                                        </p:attrNameLst>
                                      </p:cBhvr>
                                      <p:to>
                                        <p:strVal val="visible"/>
                                      </p:to>
                                    </p:set>
                                    <p:animEffect transition="in" filter="box(out)">
                                      <p:cBhvr>
                                        <p:cTn id="38" dur="4000"/>
                                        <p:tgtEl>
                                          <p:spTgt spid="24"/>
                                        </p:tgtEl>
                                      </p:cBhvr>
                                    </p:animEffect>
                                  </p:childTnLst>
                                </p:cTn>
                              </p:par>
                            </p:childTnLst>
                          </p:cTn>
                        </p:par>
                        <p:par>
                          <p:cTn id="39" fill="hold">
                            <p:stCondLst>
                              <p:cond delay="18000"/>
                            </p:stCondLst>
                            <p:childTnLst>
                              <p:par>
                                <p:cTn id="40" presetID="13" presetClass="entr" presetSubtype="32" fill="hold" nodeType="afterEffect">
                                  <p:stCondLst>
                                    <p:cond delay="2000"/>
                                  </p:stCondLst>
                                  <p:childTnLst>
                                    <p:set>
                                      <p:cBhvr>
                                        <p:cTn id="41" dur="1" fill="hold">
                                          <p:stCondLst>
                                            <p:cond delay="0"/>
                                          </p:stCondLst>
                                        </p:cTn>
                                        <p:tgtEl>
                                          <p:spTgt spid="11"/>
                                        </p:tgtEl>
                                        <p:attrNameLst>
                                          <p:attrName>style.visibility</p:attrName>
                                        </p:attrNameLst>
                                      </p:cBhvr>
                                      <p:to>
                                        <p:strVal val="visible"/>
                                      </p:to>
                                    </p:set>
                                    <p:animEffect transition="in" filter="plus(out)">
                                      <p:cBhvr>
                                        <p:cTn id="42" dur="4000"/>
                                        <p:tgtEl>
                                          <p:spTgt spid="11"/>
                                        </p:tgtEl>
                                      </p:cBhvr>
                                    </p:animEffect>
                                  </p:childTnLst>
                                </p:cTn>
                              </p:par>
                              <p:par>
                                <p:cTn id="43" presetID="50" presetClass="entr" presetSubtype="0" decel="100000" fill="hold" nodeType="withEffect">
                                  <p:stCondLst>
                                    <p:cond delay="2000"/>
                                  </p:stCondLst>
                                  <p:childTnLst>
                                    <p:set>
                                      <p:cBhvr>
                                        <p:cTn id="44" dur="1" fill="hold">
                                          <p:stCondLst>
                                            <p:cond delay="0"/>
                                          </p:stCondLst>
                                        </p:cTn>
                                        <p:tgtEl>
                                          <p:spTgt spid="11"/>
                                        </p:tgtEl>
                                        <p:attrNameLst>
                                          <p:attrName>style.visibility</p:attrName>
                                        </p:attrNameLst>
                                      </p:cBhvr>
                                      <p:to>
                                        <p:strVal val="visible"/>
                                      </p:to>
                                    </p:set>
                                    <p:anim calcmode="lin" valueType="num">
                                      <p:cBhvr>
                                        <p:cTn id="45" dur="5000" fill="hold"/>
                                        <p:tgtEl>
                                          <p:spTgt spid="11"/>
                                        </p:tgtEl>
                                        <p:attrNameLst>
                                          <p:attrName>ppt_w</p:attrName>
                                        </p:attrNameLst>
                                      </p:cBhvr>
                                      <p:tavLst>
                                        <p:tav tm="0">
                                          <p:val>
                                            <p:strVal val="#ppt_w+.3"/>
                                          </p:val>
                                        </p:tav>
                                        <p:tav tm="100000">
                                          <p:val>
                                            <p:strVal val="#ppt_w"/>
                                          </p:val>
                                        </p:tav>
                                      </p:tavLst>
                                    </p:anim>
                                    <p:anim calcmode="lin" valueType="num">
                                      <p:cBhvr>
                                        <p:cTn id="46" dur="5000" fill="hold"/>
                                        <p:tgtEl>
                                          <p:spTgt spid="11"/>
                                        </p:tgtEl>
                                        <p:attrNameLst>
                                          <p:attrName>ppt_h</p:attrName>
                                        </p:attrNameLst>
                                      </p:cBhvr>
                                      <p:tavLst>
                                        <p:tav tm="0">
                                          <p:val>
                                            <p:strVal val="#ppt_h"/>
                                          </p:val>
                                        </p:tav>
                                        <p:tav tm="100000">
                                          <p:val>
                                            <p:strVal val="#ppt_h"/>
                                          </p:val>
                                        </p:tav>
                                      </p:tavLst>
                                    </p:anim>
                                    <p:animEffect transition="in" filter="fade">
                                      <p:cBhvr>
                                        <p:cTn id="47" dur="5000"/>
                                        <p:tgtEl>
                                          <p:spTgt spid="11"/>
                                        </p:tgtEl>
                                      </p:cBhvr>
                                    </p:animEffect>
                                  </p:childTnLst>
                                </p:cTn>
                              </p:par>
                            </p:childTnLst>
                          </p:cTn>
                        </p:par>
                        <p:par>
                          <p:cTn id="48" fill="hold">
                            <p:stCondLst>
                              <p:cond delay="25000"/>
                            </p:stCondLst>
                            <p:childTnLst>
                              <p:par>
                                <p:cTn id="49" presetID="8" presetClass="entr" presetSubtype="32" fill="hold" nodeType="afterEffect">
                                  <p:stCondLst>
                                    <p:cond delay="3000"/>
                                  </p:stCondLst>
                                  <p:childTnLst>
                                    <p:set>
                                      <p:cBhvr>
                                        <p:cTn id="50" dur="1" fill="hold">
                                          <p:stCondLst>
                                            <p:cond delay="0"/>
                                          </p:stCondLst>
                                        </p:cTn>
                                        <p:tgtEl>
                                          <p:spTgt spid="17"/>
                                        </p:tgtEl>
                                        <p:attrNameLst>
                                          <p:attrName>style.visibility</p:attrName>
                                        </p:attrNameLst>
                                      </p:cBhvr>
                                      <p:to>
                                        <p:strVal val="visible"/>
                                      </p:to>
                                    </p:set>
                                    <p:animEffect transition="in" filter="diamond(out)">
                                      <p:cBhvr>
                                        <p:cTn id="51" dur="4000"/>
                                        <p:tgtEl>
                                          <p:spTgt spid="17"/>
                                        </p:tgtEl>
                                      </p:cBhvr>
                                    </p:animEffect>
                                  </p:childTnLst>
                                </p:cTn>
                              </p:par>
                              <p:par>
                                <p:cTn id="52" presetID="13" presetClass="entr" presetSubtype="16" fill="hold" nodeType="withEffect">
                                  <p:stCondLst>
                                    <p:cond delay="2000"/>
                                  </p:stCondLst>
                                  <p:childTnLst>
                                    <p:set>
                                      <p:cBhvr>
                                        <p:cTn id="53" dur="1" fill="hold">
                                          <p:stCondLst>
                                            <p:cond delay="0"/>
                                          </p:stCondLst>
                                        </p:cTn>
                                        <p:tgtEl>
                                          <p:spTgt spid="25"/>
                                        </p:tgtEl>
                                        <p:attrNameLst>
                                          <p:attrName>style.visibility</p:attrName>
                                        </p:attrNameLst>
                                      </p:cBhvr>
                                      <p:to>
                                        <p:strVal val="visible"/>
                                      </p:to>
                                    </p:set>
                                    <p:animEffect transition="in" filter="plus(in)">
                                      <p:cBhvr>
                                        <p:cTn id="54" dur="4000"/>
                                        <p:tgtEl>
                                          <p:spTgt spid="25"/>
                                        </p:tgtEl>
                                      </p:cBhvr>
                                    </p:animEffect>
                                  </p:childTnLst>
                                </p:cTn>
                              </p:par>
                            </p:childTnLst>
                          </p:cTn>
                        </p:par>
                        <p:par>
                          <p:cTn id="55" fill="hold">
                            <p:stCondLst>
                              <p:cond delay="32000"/>
                            </p:stCondLst>
                            <p:childTnLst>
                              <p:par>
                                <p:cTn id="56" presetID="6" presetClass="entr" presetSubtype="32" fill="hold" nodeType="afterEffect">
                                  <p:stCondLst>
                                    <p:cond delay="1500"/>
                                  </p:stCondLst>
                                  <p:childTnLst>
                                    <p:set>
                                      <p:cBhvr>
                                        <p:cTn id="57" dur="1" fill="hold">
                                          <p:stCondLst>
                                            <p:cond delay="0"/>
                                          </p:stCondLst>
                                        </p:cTn>
                                        <p:tgtEl>
                                          <p:spTgt spid="26"/>
                                        </p:tgtEl>
                                        <p:attrNameLst>
                                          <p:attrName>style.visibility</p:attrName>
                                        </p:attrNameLst>
                                      </p:cBhvr>
                                      <p:to>
                                        <p:strVal val="visible"/>
                                      </p:to>
                                    </p:set>
                                    <p:animEffect transition="in" filter="circle(out)">
                                      <p:cBhvr>
                                        <p:cTn id="58" dur="4000"/>
                                        <p:tgtEl>
                                          <p:spTgt spid="26"/>
                                        </p:tgtEl>
                                      </p:cBhvr>
                                    </p:animEffect>
                                  </p:childTnLst>
                                </p:cTn>
                              </p:par>
                              <p:par>
                                <p:cTn id="59" presetID="6" presetClass="entr" presetSubtype="32" fill="hold" nodeType="withEffect">
                                  <p:stCondLst>
                                    <p:cond delay="1500"/>
                                  </p:stCondLst>
                                  <p:childTnLst>
                                    <p:set>
                                      <p:cBhvr>
                                        <p:cTn id="60" dur="1" fill="hold">
                                          <p:stCondLst>
                                            <p:cond delay="0"/>
                                          </p:stCondLst>
                                        </p:cTn>
                                        <p:tgtEl>
                                          <p:spTgt spid="27"/>
                                        </p:tgtEl>
                                        <p:attrNameLst>
                                          <p:attrName>style.visibility</p:attrName>
                                        </p:attrNameLst>
                                      </p:cBhvr>
                                      <p:to>
                                        <p:strVal val="visible"/>
                                      </p:to>
                                    </p:set>
                                    <p:animEffect transition="in" filter="circle(out)">
                                      <p:cBhvr>
                                        <p:cTn id="61" dur="4000"/>
                                        <p:tgtEl>
                                          <p:spTgt spid="27"/>
                                        </p:tgtEl>
                                      </p:cBhvr>
                                    </p:animEffect>
                                  </p:childTnLst>
                                </p:cTn>
                              </p:par>
                              <p:par>
                                <p:cTn id="62" presetID="6" presetClass="entr" presetSubtype="32" fill="hold" nodeType="withEffect">
                                  <p:stCondLst>
                                    <p:cond delay="1500"/>
                                  </p:stCondLst>
                                  <p:childTnLst>
                                    <p:set>
                                      <p:cBhvr>
                                        <p:cTn id="63" dur="1" fill="hold">
                                          <p:stCondLst>
                                            <p:cond delay="0"/>
                                          </p:stCondLst>
                                        </p:cTn>
                                        <p:tgtEl>
                                          <p:spTgt spid="28"/>
                                        </p:tgtEl>
                                        <p:attrNameLst>
                                          <p:attrName>style.visibility</p:attrName>
                                        </p:attrNameLst>
                                      </p:cBhvr>
                                      <p:to>
                                        <p:strVal val="visible"/>
                                      </p:to>
                                    </p:set>
                                    <p:animEffect transition="in" filter="circle(out)">
                                      <p:cBhvr>
                                        <p:cTn id="64" dur="4000"/>
                                        <p:tgtEl>
                                          <p:spTgt spid="28"/>
                                        </p:tgtEl>
                                      </p:cBhvr>
                                    </p:animEffect>
                                  </p:childTnLst>
                                </p:cTn>
                              </p:par>
                              <p:par>
                                <p:cTn id="65" presetID="6" presetClass="entr" presetSubtype="32" fill="hold" nodeType="withEffect">
                                  <p:stCondLst>
                                    <p:cond delay="1500"/>
                                  </p:stCondLst>
                                  <p:childTnLst>
                                    <p:set>
                                      <p:cBhvr>
                                        <p:cTn id="66" dur="1" fill="hold">
                                          <p:stCondLst>
                                            <p:cond delay="0"/>
                                          </p:stCondLst>
                                        </p:cTn>
                                        <p:tgtEl>
                                          <p:spTgt spid="29"/>
                                        </p:tgtEl>
                                        <p:attrNameLst>
                                          <p:attrName>style.visibility</p:attrName>
                                        </p:attrNameLst>
                                      </p:cBhvr>
                                      <p:to>
                                        <p:strVal val="visible"/>
                                      </p:to>
                                    </p:set>
                                    <p:animEffect transition="in" filter="circle(out)">
                                      <p:cBhvr>
                                        <p:cTn id="67" dur="4000"/>
                                        <p:tgtEl>
                                          <p:spTgt spid="29"/>
                                        </p:tgtEl>
                                      </p:cBhvr>
                                    </p:animEffect>
                                  </p:childTnLst>
                                </p:cTn>
                              </p:par>
                              <p:par>
                                <p:cTn id="68" presetID="6" presetClass="entr" presetSubtype="32" fill="hold" nodeType="withEffect">
                                  <p:stCondLst>
                                    <p:cond delay="1500"/>
                                  </p:stCondLst>
                                  <p:childTnLst>
                                    <p:set>
                                      <p:cBhvr>
                                        <p:cTn id="69" dur="1" fill="hold">
                                          <p:stCondLst>
                                            <p:cond delay="0"/>
                                          </p:stCondLst>
                                        </p:cTn>
                                        <p:tgtEl>
                                          <p:spTgt spid="21"/>
                                        </p:tgtEl>
                                        <p:attrNameLst>
                                          <p:attrName>style.visibility</p:attrName>
                                        </p:attrNameLst>
                                      </p:cBhvr>
                                      <p:to>
                                        <p:strVal val="visible"/>
                                      </p:to>
                                    </p:set>
                                    <p:animEffect transition="in" filter="circle(out)">
                                      <p:cBhvr>
                                        <p:cTn id="70" dur="4000"/>
                                        <p:tgtEl>
                                          <p:spTgt spid="21"/>
                                        </p:tgtEl>
                                      </p:cBhvr>
                                    </p:animEffect>
                                  </p:childTnLst>
                                </p:cTn>
                              </p:par>
                              <p:par>
                                <p:cTn id="71" presetID="53" presetClass="entr" presetSubtype="0" fill="hold" nodeType="withEffect">
                                  <p:stCondLst>
                                    <p:cond delay="1500"/>
                                  </p:stCondLst>
                                  <p:childTnLst>
                                    <p:set>
                                      <p:cBhvr>
                                        <p:cTn id="72" dur="1" fill="hold">
                                          <p:stCondLst>
                                            <p:cond delay="0"/>
                                          </p:stCondLst>
                                        </p:cTn>
                                        <p:tgtEl>
                                          <p:spTgt spid="21"/>
                                        </p:tgtEl>
                                        <p:attrNameLst>
                                          <p:attrName>style.visibility</p:attrName>
                                        </p:attrNameLst>
                                      </p:cBhvr>
                                      <p:to>
                                        <p:strVal val="visible"/>
                                      </p:to>
                                    </p:set>
                                    <p:anim calcmode="lin" valueType="num">
                                      <p:cBhvr>
                                        <p:cTn id="73" dur="4000" fill="hold"/>
                                        <p:tgtEl>
                                          <p:spTgt spid="21"/>
                                        </p:tgtEl>
                                        <p:attrNameLst>
                                          <p:attrName>ppt_w</p:attrName>
                                        </p:attrNameLst>
                                      </p:cBhvr>
                                      <p:tavLst>
                                        <p:tav tm="0">
                                          <p:val>
                                            <p:fltVal val="0"/>
                                          </p:val>
                                        </p:tav>
                                        <p:tav tm="100000">
                                          <p:val>
                                            <p:strVal val="#ppt_w"/>
                                          </p:val>
                                        </p:tav>
                                      </p:tavLst>
                                    </p:anim>
                                    <p:anim calcmode="lin" valueType="num">
                                      <p:cBhvr>
                                        <p:cTn id="74" dur="4000" fill="hold"/>
                                        <p:tgtEl>
                                          <p:spTgt spid="21"/>
                                        </p:tgtEl>
                                        <p:attrNameLst>
                                          <p:attrName>ppt_h</p:attrName>
                                        </p:attrNameLst>
                                      </p:cBhvr>
                                      <p:tavLst>
                                        <p:tav tm="0">
                                          <p:val>
                                            <p:fltVal val="0"/>
                                          </p:val>
                                        </p:tav>
                                        <p:tav tm="100000">
                                          <p:val>
                                            <p:strVal val="#ppt_h"/>
                                          </p:val>
                                        </p:tav>
                                      </p:tavLst>
                                    </p:anim>
                                    <p:animEffect transition="in" filter="fade">
                                      <p:cBhvr>
                                        <p:cTn id="75" dur="40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843808"/>
            <a:ext cx="9144000" cy="10701808"/>
          </a:xfrm>
          <a:prstGeom prst="rect">
            <a:avLst/>
          </a:prstGeom>
        </p:spPr>
      </p:pic>
      <p:pic>
        <p:nvPicPr>
          <p:cNvPr id="5" name="Obrázok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726987230"/>
      </p:ext>
    </p:extLst>
  </p:cSld>
  <p:clrMapOvr>
    <a:masterClrMapping/>
  </p:clrMapOvr>
  <mc:AlternateContent xmlns:mc="http://schemas.openxmlformats.org/markup-compatibility/2006" xmlns:p14="http://schemas.microsoft.com/office/powerpoint/2010/main">
    <mc:Choice Requires="p14">
      <p:transition spd="slow" p14:dur="3000" advClick="0" advTm="7000">
        <p14:doors dir="vert"/>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nodeType="withEffect">
                                  <p:stCondLst>
                                    <p:cond delay="500"/>
                                  </p:stCondLst>
                                  <p:childTnLst>
                                    <p:animMotion origin="layout" path="M 0 3.33333E-6 L 0 0.49861 " pathEditMode="relative" rAng="0" ptsTypes="AA">
                                      <p:cBhvr>
                                        <p:cTn id="6" dur="5000" fill="hold"/>
                                        <p:tgtEl>
                                          <p:spTgt spid="2"/>
                                        </p:tgtEl>
                                        <p:attrNameLst>
                                          <p:attrName>ppt_x</p:attrName>
                                          <p:attrName>ppt_y</p:attrName>
                                        </p:attrNameLst>
                                      </p:cBhvr>
                                      <p:rCtr x="0" y="2493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7" name="Obrázok 1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Obrázok 1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2" name="Obrázok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pic>
        <p:nvPicPr>
          <p:cNvPr id="8" name="Obrázok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9" name="Obrázok 1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5" name="Obrázok 1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6" name="Obrázok 1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20" name="Obrázok 1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21" name="Obrázok 20"/>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0" y="0"/>
            <a:ext cx="4572000" cy="3429000"/>
          </a:xfrm>
          <a:prstGeom prst="rect">
            <a:avLst/>
          </a:prstGeom>
        </p:spPr>
      </p:pic>
      <p:pic>
        <p:nvPicPr>
          <p:cNvPr id="22" name="Obrázok 2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572000" y="3430800"/>
            <a:ext cx="4572000" cy="3429000"/>
          </a:xfrm>
          <a:prstGeom prst="rect">
            <a:avLst/>
          </a:prstGeom>
        </p:spPr>
      </p:pic>
      <p:pic>
        <p:nvPicPr>
          <p:cNvPr id="23" name="Obrázok 22"/>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0" y="3430800"/>
            <a:ext cx="4572000" cy="3429000"/>
          </a:xfrm>
          <a:prstGeom prst="rect">
            <a:avLst/>
          </a:prstGeom>
        </p:spPr>
      </p:pic>
      <p:pic>
        <p:nvPicPr>
          <p:cNvPr id="24" name="Obrázok 23"/>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572000" y="0"/>
            <a:ext cx="4572000" cy="3429000"/>
          </a:xfrm>
          <a:prstGeom prst="rect">
            <a:avLst/>
          </a:prstGeom>
        </p:spPr>
      </p:pic>
      <p:pic>
        <p:nvPicPr>
          <p:cNvPr id="13" name="Obrázok 12"/>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4" name="Obrázok 13"/>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897184962"/>
      </p:ext>
    </p:extLst>
  </p:cSld>
  <p:clrMapOvr>
    <a:masterClrMapping/>
  </p:clrMapOvr>
  <mc:AlternateContent xmlns:mc="http://schemas.openxmlformats.org/markup-compatibility/2006" xmlns:p14="http://schemas.microsoft.com/office/powerpoint/2010/main">
    <mc:Choice Requires="p14">
      <p:transition spd="slow" p14:dur="3000" advClick="0" advTm="40000">
        <p:blinds dir="vert"/>
      </p:transition>
    </mc:Choice>
    <mc:Fallback xmlns="">
      <p:transition spd="slow" advClick="0" advTm="40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 fill="hold" nodeType="withEffect">
                                  <p:stCondLst>
                                    <p:cond delay="2000"/>
                                  </p:stCondLst>
                                  <p:childTnLst>
                                    <p:set>
                                      <p:cBhvr>
                                        <p:cTn id="6" dur="1" fill="hold">
                                          <p:stCondLst>
                                            <p:cond delay="0"/>
                                          </p:stCondLst>
                                        </p:cTn>
                                        <p:tgtEl>
                                          <p:spTgt spid="17"/>
                                        </p:tgtEl>
                                        <p:attrNameLst>
                                          <p:attrName>style.visibility</p:attrName>
                                        </p:attrNameLst>
                                      </p:cBhvr>
                                      <p:to>
                                        <p:strVal val="visible"/>
                                      </p:to>
                                    </p:set>
                                    <p:anim calcmode="lin" valueType="num">
                                      <p:cBhvr>
                                        <p:cTn id="7" dur="4000" fill="hold"/>
                                        <p:tgtEl>
                                          <p:spTgt spid="17"/>
                                        </p:tgtEl>
                                        <p:attrNameLst>
                                          <p:attrName>ppt_x</p:attrName>
                                        </p:attrNameLst>
                                      </p:cBhvr>
                                      <p:tavLst>
                                        <p:tav tm="0">
                                          <p:val>
                                            <p:strVal val="#ppt_x"/>
                                          </p:val>
                                        </p:tav>
                                        <p:tav tm="100000">
                                          <p:val>
                                            <p:strVal val="#ppt_x"/>
                                          </p:val>
                                        </p:tav>
                                      </p:tavLst>
                                    </p:anim>
                                    <p:anim calcmode="lin" valueType="num">
                                      <p:cBhvr>
                                        <p:cTn id="8" dur="4000" fill="hold"/>
                                        <p:tgtEl>
                                          <p:spTgt spid="17"/>
                                        </p:tgtEl>
                                        <p:attrNameLst>
                                          <p:attrName>ppt_y</p:attrName>
                                        </p:attrNameLst>
                                      </p:cBhvr>
                                      <p:tavLst>
                                        <p:tav tm="0">
                                          <p:val>
                                            <p:strVal val="#ppt_y-#ppt_h/2"/>
                                          </p:val>
                                        </p:tav>
                                        <p:tav tm="100000">
                                          <p:val>
                                            <p:strVal val="#ppt_y"/>
                                          </p:val>
                                        </p:tav>
                                      </p:tavLst>
                                    </p:anim>
                                    <p:anim calcmode="lin" valueType="num">
                                      <p:cBhvr>
                                        <p:cTn id="9" dur="4000" fill="hold"/>
                                        <p:tgtEl>
                                          <p:spTgt spid="17"/>
                                        </p:tgtEl>
                                        <p:attrNameLst>
                                          <p:attrName>ppt_w</p:attrName>
                                        </p:attrNameLst>
                                      </p:cBhvr>
                                      <p:tavLst>
                                        <p:tav tm="0">
                                          <p:val>
                                            <p:strVal val="#ppt_w"/>
                                          </p:val>
                                        </p:tav>
                                        <p:tav tm="100000">
                                          <p:val>
                                            <p:strVal val="#ppt_w"/>
                                          </p:val>
                                        </p:tav>
                                      </p:tavLst>
                                    </p:anim>
                                    <p:anim calcmode="lin" valueType="num">
                                      <p:cBhvr>
                                        <p:cTn id="10" dur="4000" fill="hold"/>
                                        <p:tgtEl>
                                          <p:spTgt spid="17"/>
                                        </p:tgtEl>
                                        <p:attrNameLst>
                                          <p:attrName>ppt_h</p:attrName>
                                        </p:attrNameLst>
                                      </p:cBhvr>
                                      <p:tavLst>
                                        <p:tav tm="0">
                                          <p:val>
                                            <p:fltVal val="0"/>
                                          </p:val>
                                        </p:tav>
                                        <p:tav tm="100000">
                                          <p:val>
                                            <p:strVal val="#ppt_h"/>
                                          </p:val>
                                        </p:tav>
                                      </p:tavLst>
                                    </p:anim>
                                  </p:childTnLst>
                                </p:cTn>
                              </p:par>
                              <p:par>
                                <p:cTn id="11" presetID="6" presetClass="exit" presetSubtype="16" fill="hold" nodeType="withEffect">
                                  <p:stCondLst>
                                    <p:cond delay="2000"/>
                                  </p:stCondLst>
                                  <p:childTnLst>
                                    <p:animEffect transition="out" filter="circle(in)">
                                      <p:cBhvr>
                                        <p:cTn id="12" dur="4000"/>
                                        <p:tgtEl>
                                          <p:spTgt spid="17"/>
                                        </p:tgtEl>
                                      </p:cBhvr>
                                    </p:animEffect>
                                    <p:set>
                                      <p:cBhvr>
                                        <p:cTn id="13" dur="1" fill="hold">
                                          <p:stCondLst>
                                            <p:cond delay="3999"/>
                                          </p:stCondLst>
                                        </p:cTn>
                                        <p:tgtEl>
                                          <p:spTgt spid="17"/>
                                        </p:tgtEl>
                                        <p:attrNameLst>
                                          <p:attrName>style.visibility</p:attrName>
                                        </p:attrNameLst>
                                      </p:cBhvr>
                                      <p:to>
                                        <p:strVal val="hidden"/>
                                      </p:to>
                                    </p:set>
                                  </p:childTnLst>
                                </p:cTn>
                              </p:par>
                              <p:par>
                                <p:cTn id="14" presetID="17" presetClass="entr" presetSubtype="4" fill="hold" nodeType="withEffect">
                                  <p:stCondLst>
                                    <p:cond delay="2000"/>
                                  </p:stCondLst>
                                  <p:childTnLst>
                                    <p:set>
                                      <p:cBhvr>
                                        <p:cTn id="15" dur="1" fill="hold">
                                          <p:stCondLst>
                                            <p:cond delay="0"/>
                                          </p:stCondLst>
                                        </p:cTn>
                                        <p:tgtEl>
                                          <p:spTgt spid="18"/>
                                        </p:tgtEl>
                                        <p:attrNameLst>
                                          <p:attrName>style.visibility</p:attrName>
                                        </p:attrNameLst>
                                      </p:cBhvr>
                                      <p:to>
                                        <p:strVal val="visible"/>
                                      </p:to>
                                    </p:set>
                                    <p:anim calcmode="lin" valueType="num">
                                      <p:cBhvr>
                                        <p:cTn id="16" dur="4000" fill="hold"/>
                                        <p:tgtEl>
                                          <p:spTgt spid="18"/>
                                        </p:tgtEl>
                                        <p:attrNameLst>
                                          <p:attrName>ppt_x</p:attrName>
                                        </p:attrNameLst>
                                      </p:cBhvr>
                                      <p:tavLst>
                                        <p:tav tm="0">
                                          <p:val>
                                            <p:strVal val="#ppt_x"/>
                                          </p:val>
                                        </p:tav>
                                        <p:tav tm="100000">
                                          <p:val>
                                            <p:strVal val="#ppt_x"/>
                                          </p:val>
                                        </p:tav>
                                      </p:tavLst>
                                    </p:anim>
                                    <p:anim calcmode="lin" valueType="num">
                                      <p:cBhvr>
                                        <p:cTn id="17" dur="4000" fill="hold"/>
                                        <p:tgtEl>
                                          <p:spTgt spid="18"/>
                                        </p:tgtEl>
                                        <p:attrNameLst>
                                          <p:attrName>ppt_y</p:attrName>
                                        </p:attrNameLst>
                                      </p:cBhvr>
                                      <p:tavLst>
                                        <p:tav tm="0">
                                          <p:val>
                                            <p:strVal val="#ppt_y+#ppt_h/2"/>
                                          </p:val>
                                        </p:tav>
                                        <p:tav tm="100000">
                                          <p:val>
                                            <p:strVal val="#ppt_y"/>
                                          </p:val>
                                        </p:tav>
                                      </p:tavLst>
                                    </p:anim>
                                    <p:anim calcmode="lin" valueType="num">
                                      <p:cBhvr>
                                        <p:cTn id="18" dur="4000" fill="hold"/>
                                        <p:tgtEl>
                                          <p:spTgt spid="18"/>
                                        </p:tgtEl>
                                        <p:attrNameLst>
                                          <p:attrName>ppt_w</p:attrName>
                                        </p:attrNameLst>
                                      </p:cBhvr>
                                      <p:tavLst>
                                        <p:tav tm="0">
                                          <p:val>
                                            <p:strVal val="#ppt_w"/>
                                          </p:val>
                                        </p:tav>
                                        <p:tav tm="100000">
                                          <p:val>
                                            <p:strVal val="#ppt_w"/>
                                          </p:val>
                                        </p:tav>
                                      </p:tavLst>
                                    </p:anim>
                                    <p:anim calcmode="lin" valueType="num">
                                      <p:cBhvr>
                                        <p:cTn id="19" dur="4000" fill="hold"/>
                                        <p:tgtEl>
                                          <p:spTgt spid="18"/>
                                        </p:tgtEl>
                                        <p:attrNameLst>
                                          <p:attrName>ppt_h</p:attrName>
                                        </p:attrNameLst>
                                      </p:cBhvr>
                                      <p:tavLst>
                                        <p:tav tm="0">
                                          <p:val>
                                            <p:fltVal val="0"/>
                                          </p:val>
                                        </p:tav>
                                        <p:tav tm="100000">
                                          <p:val>
                                            <p:strVal val="#ppt_h"/>
                                          </p:val>
                                        </p:tav>
                                      </p:tavLst>
                                    </p:anim>
                                  </p:childTnLst>
                                </p:cTn>
                              </p:par>
                              <p:par>
                                <p:cTn id="20" presetID="6" presetClass="exit" presetSubtype="16" fill="hold" nodeType="withEffect">
                                  <p:stCondLst>
                                    <p:cond delay="2000"/>
                                  </p:stCondLst>
                                  <p:childTnLst>
                                    <p:animEffect transition="out" filter="circle(in)">
                                      <p:cBhvr>
                                        <p:cTn id="21" dur="4000"/>
                                        <p:tgtEl>
                                          <p:spTgt spid="18"/>
                                        </p:tgtEl>
                                      </p:cBhvr>
                                    </p:animEffect>
                                    <p:set>
                                      <p:cBhvr>
                                        <p:cTn id="22" dur="1" fill="hold">
                                          <p:stCondLst>
                                            <p:cond delay="3999"/>
                                          </p:stCondLst>
                                        </p:cTn>
                                        <p:tgtEl>
                                          <p:spTgt spid="18"/>
                                        </p:tgtEl>
                                        <p:attrNameLst>
                                          <p:attrName>style.visibility</p:attrName>
                                        </p:attrNameLst>
                                      </p:cBhvr>
                                      <p:to>
                                        <p:strVal val="hidden"/>
                                      </p:to>
                                    </p:set>
                                  </p:childTnLst>
                                </p:cTn>
                              </p:par>
                            </p:childTnLst>
                          </p:cTn>
                        </p:par>
                        <p:par>
                          <p:cTn id="23" fill="hold">
                            <p:stCondLst>
                              <p:cond delay="6000"/>
                            </p:stCondLst>
                            <p:childTnLst>
                              <p:par>
                                <p:cTn id="24" presetID="3" presetClass="entr" presetSubtype="5" fill="hold" nodeType="afterEffect">
                                  <p:stCondLst>
                                    <p:cond delay="2000"/>
                                  </p:stCondLst>
                                  <p:childTnLst>
                                    <p:set>
                                      <p:cBhvr>
                                        <p:cTn id="25" dur="1" fill="hold">
                                          <p:stCondLst>
                                            <p:cond delay="0"/>
                                          </p:stCondLst>
                                        </p:cTn>
                                        <p:tgtEl>
                                          <p:spTgt spid="12"/>
                                        </p:tgtEl>
                                        <p:attrNameLst>
                                          <p:attrName>style.visibility</p:attrName>
                                        </p:attrNameLst>
                                      </p:cBhvr>
                                      <p:to>
                                        <p:strVal val="visible"/>
                                      </p:to>
                                    </p:set>
                                    <p:animEffect transition="in" filter="blinds(vertical)">
                                      <p:cBhvr>
                                        <p:cTn id="26" dur="3000"/>
                                        <p:tgtEl>
                                          <p:spTgt spid="12"/>
                                        </p:tgtEl>
                                      </p:cBhvr>
                                    </p:animEffect>
                                  </p:childTnLst>
                                </p:cTn>
                              </p:par>
                              <p:par>
                                <p:cTn id="27" presetID="50" presetClass="entr" presetSubtype="0" decel="100000" fill="hold" nodeType="withEffect">
                                  <p:stCondLst>
                                    <p:cond delay="2000"/>
                                  </p:stCondLst>
                                  <p:childTnLst>
                                    <p:set>
                                      <p:cBhvr>
                                        <p:cTn id="28" dur="1" fill="hold">
                                          <p:stCondLst>
                                            <p:cond delay="0"/>
                                          </p:stCondLst>
                                        </p:cTn>
                                        <p:tgtEl>
                                          <p:spTgt spid="12"/>
                                        </p:tgtEl>
                                        <p:attrNameLst>
                                          <p:attrName>style.visibility</p:attrName>
                                        </p:attrNameLst>
                                      </p:cBhvr>
                                      <p:to>
                                        <p:strVal val="visible"/>
                                      </p:to>
                                    </p:set>
                                    <p:anim calcmode="lin" valueType="num">
                                      <p:cBhvr>
                                        <p:cTn id="29" dur="3000" fill="hold"/>
                                        <p:tgtEl>
                                          <p:spTgt spid="12"/>
                                        </p:tgtEl>
                                        <p:attrNameLst>
                                          <p:attrName>ppt_w</p:attrName>
                                        </p:attrNameLst>
                                      </p:cBhvr>
                                      <p:tavLst>
                                        <p:tav tm="0">
                                          <p:val>
                                            <p:strVal val="#ppt_w+.3"/>
                                          </p:val>
                                        </p:tav>
                                        <p:tav tm="100000">
                                          <p:val>
                                            <p:strVal val="#ppt_w"/>
                                          </p:val>
                                        </p:tav>
                                      </p:tavLst>
                                    </p:anim>
                                    <p:anim calcmode="lin" valueType="num">
                                      <p:cBhvr>
                                        <p:cTn id="30" dur="3000" fill="hold"/>
                                        <p:tgtEl>
                                          <p:spTgt spid="12"/>
                                        </p:tgtEl>
                                        <p:attrNameLst>
                                          <p:attrName>ppt_h</p:attrName>
                                        </p:attrNameLst>
                                      </p:cBhvr>
                                      <p:tavLst>
                                        <p:tav tm="0">
                                          <p:val>
                                            <p:strVal val="#ppt_h"/>
                                          </p:val>
                                        </p:tav>
                                        <p:tav tm="100000">
                                          <p:val>
                                            <p:strVal val="#ppt_h"/>
                                          </p:val>
                                        </p:tav>
                                      </p:tavLst>
                                    </p:anim>
                                    <p:animEffect transition="in" filter="fade">
                                      <p:cBhvr>
                                        <p:cTn id="31" dur="3000"/>
                                        <p:tgtEl>
                                          <p:spTgt spid="12"/>
                                        </p:tgtEl>
                                      </p:cBhvr>
                                    </p:animEffect>
                                  </p:childTnLst>
                                </p:cTn>
                              </p:par>
                            </p:childTnLst>
                          </p:cTn>
                        </p:par>
                        <p:par>
                          <p:cTn id="32" fill="hold">
                            <p:stCondLst>
                              <p:cond delay="11000"/>
                            </p:stCondLst>
                            <p:childTnLst>
                              <p:par>
                                <p:cTn id="33" presetID="4" presetClass="entr" presetSubtype="16" fill="hold" nodeType="afterEffect">
                                  <p:stCondLst>
                                    <p:cond delay="2000"/>
                                  </p:stCondLst>
                                  <p:childTnLst>
                                    <p:set>
                                      <p:cBhvr>
                                        <p:cTn id="34" dur="1" fill="hold">
                                          <p:stCondLst>
                                            <p:cond delay="0"/>
                                          </p:stCondLst>
                                        </p:cTn>
                                        <p:tgtEl>
                                          <p:spTgt spid="8"/>
                                        </p:tgtEl>
                                        <p:attrNameLst>
                                          <p:attrName>style.visibility</p:attrName>
                                        </p:attrNameLst>
                                      </p:cBhvr>
                                      <p:to>
                                        <p:strVal val="visible"/>
                                      </p:to>
                                    </p:set>
                                    <p:animEffect transition="in" filter="box(in)">
                                      <p:cBhvr>
                                        <p:cTn id="35" dur="5000"/>
                                        <p:tgtEl>
                                          <p:spTgt spid="8"/>
                                        </p:tgtEl>
                                      </p:cBhvr>
                                    </p:animEffect>
                                  </p:childTnLst>
                                </p:cTn>
                              </p:par>
                              <p:par>
                                <p:cTn id="36" presetID="4" presetClass="entr" presetSubtype="32" fill="hold" nodeType="withEffect">
                                  <p:stCondLst>
                                    <p:cond delay="3000"/>
                                  </p:stCondLst>
                                  <p:childTnLst>
                                    <p:set>
                                      <p:cBhvr>
                                        <p:cTn id="37" dur="1" fill="hold">
                                          <p:stCondLst>
                                            <p:cond delay="0"/>
                                          </p:stCondLst>
                                        </p:cTn>
                                        <p:tgtEl>
                                          <p:spTgt spid="19"/>
                                        </p:tgtEl>
                                        <p:attrNameLst>
                                          <p:attrName>style.visibility</p:attrName>
                                        </p:attrNameLst>
                                      </p:cBhvr>
                                      <p:to>
                                        <p:strVal val="visible"/>
                                      </p:to>
                                    </p:set>
                                    <p:animEffect transition="in" filter="box(out)">
                                      <p:cBhvr>
                                        <p:cTn id="38" dur="4000"/>
                                        <p:tgtEl>
                                          <p:spTgt spid="19"/>
                                        </p:tgtEl>
                                      </p:cBhvr>
                                    </p:animEffect>
                                  </p:childTnLst>
                                </p:cTn>
                              </p:par>
                            </p:childTnLst>
                          </p:cTn>
                        </p:par>
                        <p:par>
                          <p:cTn id="39" fill="hold">
                            <p:stCondLst>
                              <p:cond delay="18000"/>
                            </p:stCondLst>
                            <p:childTnLst>
                              <p:par>
                                <p:cTn id="40" presetID="13" presetClass="entr" presetSubtype="32" fill="hold" nodeType="afterEffect">
                                  <p:stCondLst>
                                    <p:cond delay="2000"/>
                                  </p:stCondLst>
                                  <p:childTnLst>
                                    <p:set>
                                      <p:cBhvr>
                                        <p:cTn id="41" dur="1" fill="hold">
                                          <p:stCondLst>
                                            <p:cond delay="0"/>
                                          </p:stCondLst>
                                        </p:cTn>
                                        <p:tgtEl>
                                          <p:spTgt spid="15"/>
                                        </p:tgtEl>
                                        <p:attrNameLst>
                                          <p:attrName>style.visibility</p:attrName>
                                        </p:attrNameLst>
                                      </p:cBhvr>
                                      <p:to>
                                        <p:strVal val="visible"/>
                                      </p:to>
                                    </p:set>
                                    <p:animEffect transition="in" filter="plus(out)">
                                      <p:cBhvr>
                                        <p:cTn id="42" dur="4000"/>
                                        <p:tgtEl>
                                          <p:spTgt spid="15"/>
                                        </p:tgtEl>
                                      </p:cBhvr>
                                    </p:animEffect>
                                  </p:childTnLst>
                                </p:cTn>
                              </p:par>
                              <p:par>
                                <p:cTn id="43" presetID="50" presetClass="entr" presetSubtype="0" decel="100000" fill="hold" nodeType="withEffect">
                                  <p:stCondLst>
                                    <p:cond delay="2000"/>
                                  </p:stCondLst>
                                  <p:childTnLst>
                                    <p:set>
                                      <p:cBhvr>
                                        <p:cTn id="44" dur="1" fill="hold">
                                          <p:stCondLst>
                                            <p:cond delay="0"/>
                                          </p:stCondLst>
                                        </p:cTn>
                                        <p:tgtEl>
                                          <p:spTgt spid="15"/>
                                        </p:tgtEl>
                                        <p:attrNameLst>
                                          <p:attrName>style.visibility</p:attrName>
                                        </p:attrNameLst>
                                      </p:cBhvr>
                                      <p:to>
                                        <p:strVal val="visible"/>
                                      </p:to>
                                    </p:set>
                                    <p:anim calcmode="lin" valueType="num">
                                      <p:cBhvr>
                                        <p:cTn id="45" dur="5000" fill="hold"/>
                                        <p:tgtEl>
                                          <p:spTgt spid="15"/>
                                        </p:tgtEl>
                                        <p:attrNameLst>
                                          <p:attrName>ppt_w</p:attrName>
                                        </p:attrNameLst>
                                      </p:cBhvr>
                                      <p:tavLst>
                                        <p:tav tm="0">
                                          <p:val>
                                            <p:strVal val="#ppt_w+.3"/>
                                          </p:val>
                                        </p:tav>
                                        <p:tav tm="100000">
                                          <p:val>
                                            <p:strVal val="#ppt_w"/>
                                          </p:val>
                                        </p:tav>
                                      </p:tavLst>
                                    </p:anim>
                                    <p:anim calcmode="lin" valueType="num">
                                      <p:cBhvr>
                                        <p:cTn id="46" dur="5000" fill="hold"/>
                                        <p:tgtEl>
                                          <p:spTgt spid="15"/>
                                        </p:tgtEl>
                                        <p:attrNameLst>
                                          <p:attrName>ppt_h</p:attrName>
                                        </p:attrNameLst>
                                      </p:cBhvr>
                                      <p:tavLst>
                                        <p:tav tm="0">
                                          <p:val>
                                            <p:strVal val="#ppt_h"/>
                                          </p:val>
                                        </p:tav>
                                        <p:tav tm="100000">
                                          <p:val>
                                            <p:strVal val="#ppt_h"/>
                                          </p:val>
                                        </p:tav>
                                      </p:tavLst>
                                    </p:anim>
                                    <p:animEffect transition="in" filter="fade">
                                      <p:cBhvr>
                                        <p:cTn id="47" dur="5000"/>
                                        <p:tgtEl>
                                          <p:spTgt spid="15"/>
                                        </p:tgtEl>
                                      </p:cBhvr>
                                    </p:animEffect>
                                  </p:childTnLst>
                                </p:cTn>
                              </p:par>
                            </p:childTnLst>
                          </p:cTn>
                        </p:par>
                        <p:par>
                          <p:cTn id="48" fill="hold">
                            <p:stCondLst>
                              <p:cond delay="25000"/>
                            </p:stCondLst>
                            <p:childTnLst>
                              <p:par>
                                <p:cTn id="49" presetID="8" presetClass="entr" presetSubtype="32" fill="hold" nodeType="afterEffect">
                                  <p:stCondLst>
                                    <p:cond delay="3000"/>
                                  </p:stCondLst>
                                  <p:childTnLst>
                                    <p:set>
                                      <p:cBhvr>
                                        <p:cTn id="50" dur="1" fill="hold">
                                          <p:stCondLst>
                                            <p:cond delay="0"/>
                                          </p:stCondLst>
                                        </p:cTn>
                                        <p:tgtEl>
                                          <p:spTgt spid="16"/>
                                        </p:tgtEl>
                                        <p:attrNameLst>
                                          <p:attrName>style.visibility</p:attrName>
                                        </p:attrNameLst>
                                      </p:cBhvr>
                                      <p:to>
                                        <p:strVal val="visible"/>
                                      </p:to>
                                    </p:set>
                                    <p:animEffect transition="in" filter="diamond(out)">
                                      <p:cBhvr>
                                        <p:cTn id="51" dur="4000"/>
                                        <p:tgtEl>
                                          <p:spTgt spid="16"/>
                                        </p:tgtEl>
                                      </p:cBhvr>
                                    </p:animEffect>
                                  </p:childTnLst>
                                </p:cTn>
                              </p:par>
                              <p:par>
                                <p:cTn id="52" presetID="13" presetClass="entr" presetSubtype="16" fill="hold" nodeType="withEffect">
                                  <p:stCondLst>
                                    <p:cond delay="2000"/>
                                  </p:stCondLst>
                                  <p:childTnLst>
                                    <p:set>
                                      <p:cBhvr>
                                        <p:cTn id="53" dur="1" fill="hold">
                                          <p:stCondLst>
                                            <p:cond delay="0"/>
                                          </p:stCondLst>
                                        </p:cTn>
                                        <p:tgtEl>
                                          <p:spTgt spid="20"/>
                                        </p:tgtEl>
                                        <p:attrNameLst>
                                          <p:attrName>style.visibility</p:attrName>
                                        </p:attrNameLst>
                                      </p:cBhvr>
                                      <p:to>
                                        <p:strVal val="visible"/>
                                      </p:to>
                                    </p:set>
                                    <p:animEffect transition="in" filter="plus(in)">
                                      <p:cBhvr>
                                        <p:cTn id="54" dur="4000"/>
                                        <p:tgtEl>
                                          <p:spTgt spid="20"/>
                                        </p:tgtEl>
                                      </p:cBhvr>
                                    </p:animEffect>
                                  </p:childTnLst>
                                </p:cTn>
                              </p:par>
                            </p:childTnLst>
                          </p:cTn>
                        </p:par>
                        <p:par>
                          <p:cTn id="55" fill="hold">
                            <p:stCondLst>
                              <p:cond delay="32000"/>
                            </p:stCondLst>
                            <p:childTnLst>
                              <p:par>
                                <p:cTn id="56" presetID="6" presetClass="entr" presetSubtype="32" fill="hold" nodeType="afterEffect">
                                  <p:stCondLst>
                                    <p:cond delay="1500"/>
                                  </p:stCondLst>
                                  <p:childTnLst>
                                    <p:set>
                                      <p:cBhvr>
                                        <p:cTn id="57" dur="1" fill="hold">
                                          <p:stCondLst>
                                            <p:cond delay="0"/>
                                          </p:stCondLst>
                                        </p:cTn>
                                        <p:tgtEl>
                                          <p:spTgt spid="21"/>
                                        </p:tgtEl>
                                        <p:attrNameLst>
                                          <p:attrName>style.visibility</p:attrName>
                                        </p:attrNameLst>
                                      </p:cBhvr>
                                      <p:to>
                                        <p:strVal val="visible"/>
                                      </p:to>
                                    </p:set>
                                    <p:animEffect transition="in" filter="circle(out)">
                                      <p:cBhvr>
                                        <p:cTn id="58" dur="4000"/>
                                        <p:tgtEl>
                                          <p:spTgt spid="21"/>
                                        </p:tgtEl>
                                      </p:cBhvr>
                                    </p:animEffect>
                                  </p:childTnLst>
                                </p:cTn>
                              </p:par>
                              <p:par>
                                <p:cTn id="59" presetID="6" presetClass="entr" presetSubtype="32" fill="hold" nodeType="withEffect">
                                  <p:stCondLst>
                                    <p:cond delay="1500"/>
                                  </p:stCondLst>
                                  <p:childTnLst>
                                    <p:set>
                                      <p:cBhvr>
                                        <p:cTn id="60" dur="1" fill="hold">
                                          <p:stCondLst>
                                            <p:cond delay="0"/>
                                          </p:stCondLst>
                                        </p:cTn>
                                        <p:tgtEl>
                                          <p:spTgt spid="22"/>
                                        </p:tgtEl>
                                        <p:attrNameLst>
                                          <p:attrName>style.visibility</p:attrName>
                                        </p:attrNameLst>
                                      </p:cBhvr>
                                      <p:to>
                                        <p:strVal val="visible"/>
                                      </p:to>
                                    </p:set>
                                    <p:animEffect transition="in" filter="circle(out)">
                                      <p:cBhvr>
                                        <p:cTn id="61" dur="4000"/>
                                        <p:tgtEl>
                                          <p:spTgt spid="22"/>
                                        </p:tgtEl>
                                      </p:cBhvr>
                                    </p:animEffect>
                                  </p:childTnLst>
                                </p:cTn>
                              </p:par>
                              <p:par>
                                <p:cTn id="62" presetID="6" presetClass="entr" presetSubtype="32" fill="hold" nodeType="withEffect">
                                  <p:stCondLst>
                                    <p:cond delay="1500"/>
                                  </p:stCondLst>
                                  <p:childTnLst>
                                    <p:set>
                                      <p:cBhvr>
                                        <p:cTn id="63" dur="1" fill="hold">
                                          <p:stCondLst>
                                            <p:cond delay="0"/>
                                          </p:stCondLst>
                                        </p:cTn>
                                        <p:tgtEl>
                                          <p:spTgt spid="23"/>
                                        </p:tgtEl>
                                        <p:attrNameLst>
                                          <p:attrName>style.visibility</p:attrName>
                                        </p:attrNameLst>
                                      </p:cBhvr>
                                      <p:to>
                                        <p:strVal val="visible"/>
                                      </p:to>
                                    </p:set>
                                    <p:animEffect transition="in" filter="circle(out)">
                                      <p:cBhvr>
                                        <p:cTn id="64" dur="4000"/>
                                        <p:tgtEl>
                                          <p:spTgt spid="23"/>
                                        </p:tgtEl>
                                      </p:cBhvr>
                                    </p:animEffect>
                                  </p:childTnLst>
                                </p:cTn>
                              </p:par>
                              <p:par>
                                <p:cTn id="65" presetID="6" presetClass="entr" presetSubtype="32" fill="hold" nodeType="withEffect">
                                  <p:stCondLst>
                                    <p:cond delay="1500"/>
                                  </p:stCondLst>
                                  <p:childTnLst>
                                    <p:set>
                                      <p:cBhvr>
                                        <p:cTn id="66" dur="1" fill="hold">
                                          <p:stCondLst>
                                            <p:cond delay="0"/>
                                          </p:stCondLst>
                                        </p:cTn>
                                        <p:tgtEl>
                                          <p:spTgt spid="24"/>
                                        </p:tgtEl>
                                        <p:attrNameLst>
                                          <p:attrName>style.visibility</p:attrName>
                                        </p:attrNameLst>
                                      </p:cBhvr>
                                      <p:to>
                                        <p:strVal val="visible"/>
                                      </p:to>
                                    </p:set>
                                    <p:animEffect transition="in" filter="circle(out)">
                                      <p:cBhvr>
                                        <p:cTn id="67" dur="4000"/>
                                        <p:tgtEl>
                                          <p:spTgt spid="24"/>
                                        </p:tgtEl>
                                      </p:cBhvr>
                                    </p:animEffect>
                                  </p:childTnLst>
                                </p:cTn>
                              </p:par>
                              <p:par>
                                <p:cTn id="68" presetID="6" presetClass="entr" presetSubtype="32" fill="hold" nodeType="withEffect">
                                  <p:stCondLst>
                                    <p:cond delay="1500"/>
                                  </p:stCondLst>
                                  <p:childTnLst>
                                    <p:set>
                                      <p:cBhvr>
                                        <p:cTn id="69" dur="1" fill="hold">
                                          <p:stCondLst>
                                            <p:cond delay="0"/>
                                          </p:stCondLst>
                                        </p:cTn>
                                        <p:tgtEl>
                                          <p:spTgt spid="13"/>
                                        </p:tgtEl>
                                        <p:attrNameLst>
                                          <p:attrName>style.visibility</p:attrName>
                                        </p:attrNameLst>
                                      </p:cBhvr>
                                      <p:to>
                                        <p:strVal val="visible"/>
                                      </p:to>
                                    </p:set>
                                    <p:animEffect transition="in" filter="circle(out)">
                                      <p:cBhvr>
                                        <p:cTn id="70" dur="4000"/>
                                        <p:tgtEl>
                                          <p:spTgt spid="13"/>
                                        </p:tgtEl>
                                      </p:cBhvr>
                                    </p:animEffect>
                                  </p:childTnLst>
                                </p:cTn>
                              </p:par>
                              <p:par>
                                <p:cTn id="71" presetID="53" presetClass="entr" presetSubtype="0" fill="hold" nodeType="withEffect">
                                  <p:stCondLst>
                                    <p:cond delay="1500"/>
                                  </p:stCondLst>
                                  <p:childTnLst>
                                    <p:set>
                                      <p:cBhvr>
                                        <p:cTn id="72" dur="1" fill="hold">
                                          <p:stCondLst>
                                            <p:cond delay="0"/>
                                          </p:stCondLst>
                                        </p:cTn>
                                        <p:tgtEl>
                                          <p:spTgt spid="13"/>
                                        </p:tgtEl>
                                        <p:attrNameLst>
                                          <p:attrName>style.visibility</p:attrName>
                                        </p:attrNameLst>
                                      </p:cBhvr>
                                      <p:to>
                                        <p:strVal val="visible"/>
                                      </p:to>
                                    </p:set>
                                    <p:anim calcmode="lin" valueType="num">
                                      <p:cBhvr>
                                        <p:cTn id="73" dur="4000" fill="hold"/>
                                        <p:tgtEl>
                                          <p:spTgt spid="13"/>
                                        </p:tgtEl>
                                        <p:attrNameLst>
                                          <p:attrName>ppt_w</p:attrName>
                                        </p:attrNameLst>
                                      </p:cBhvr>
                                      <p:tavLst>
                                        <p:tav tm="0">
                                          <p:val>
                                            <p:fltVal val="0"/>
                                          </p:val>
                                        </p:tav>
                                        <p:tav tm="100000">
                                          <p:val>
                                            <p:strVal val="#ppt_w"/>
                                          </p:val>
                                        </p:tav>
                                      </p:tavLst>
                                    </p:anim>
                                    <p:anim calcmode="lin" valueType="num">
                                      <p:cBhvr>
                                        <p:cTn id="74" dur="4000" fill="hold"/>
                                        <p:tgtEl>
                                          <p:spTgt spid="13"/>
                                        </p:tgtEl>
                                        <p:attrNameLst>
                                          <p:attrName>ppt_h</p:attrName>
                                        </p:attrNameLst>
                                      </p:cBhvr>
                                      <p:tavLst>
                                        <p:tav tm="0">
                                          <p:val>
                                            <p:fltVal val="0"/>
                                          </p:val>
                                        </p:tav>
                                        <p:tav tm="100000">
                                          <p:val>
                                            <p:strVal val="#ppt_h"/>
                                          </p:val>
                                        </p:tav>
                                      </p:tavLst>
                                    </p:anim>
                                    <p:animEffect transition="in" filter="fade">
                                      <p:cBhvr>
                                        <p:cTn id="75" dur="4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483768"/>
            <a:ext cx="9144000" cy="10341768"/>
          </a:xfrm>
          <a:prstGeom prst="rect">
            <a:avLst/>
          </a:prstGeom>
        </p:spPr>
      </p:pic>
      <p:pic>
        <p:nvPicPr>
          <p:cNvPr id="5" name="Obrázok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716175644"/>
      </p:ext>
    </p:extLst>
  </p:cSld>
  <p:clrMapOvr>
    <a:masterClrMapping/>
  </p:clrMapOvr>
  <mc:AlternateContent xmlns:mc="http://schemas.openxmlformats.org/markup-compatibility/2006" xmlns:p14="http://schemas.microsoft.com/office/powerpoint/2010/main">
    <mc:Choice Requires="p14">
      <p:transition spd="slow" p14:dur="3000" advClick="0" advTm="7000">
        <p14:doors dir="vert"/>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nodeType="withEffect">
                                  <p:stCondLst>
                                    <p:cond delay="500"/>
                                  </p:stCondLst>
                                  <p:childTnLst>
                                    <p:animMotion origin="layout" path="M 0 3.33333E-6 L 0 0.49861 " pathEditMode="relative" rAng="0" ptsTypes="AA">
                                      <p:cBhvr>
                                        <p:cTn id="6" dur="5000" fill="hold"/>
                                        <p:tgtEl>
                                          <p:spTgt spid="2"/>
                                        </p:tgtEl>
                                        <p:attrNameLst>
                                          <p:attrName>ppt_x</p:attrName>
                                          <p:attrName>ppt_y</p:attrName>
                                        </p:attrNameLst>
                                      </p:cBhvr>
                                      <p:rCtr x="0" y="2493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pic>
        <p:nvPicPr>
          <p:cNvPr id="25" name="Obrázok 2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pic>
        <p:nvPicPr>
          <p:cNvPr id="26" name="Obrázok 2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pic>
        <p:nvPicPr>
          <p:cNvPr id="6" name="Obrázok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8" name="Obrázok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9" name="Obrázok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0" name="Obrázok 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3" name="Obrázok 1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4" name="Obrázok 1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21" name="Obrázok 20"/>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0" y="0"/>
            <a:ext cx="4572000" cy="3429000"/>
          </a:xfrm>
          <a:prstGeom prst="rect">
            <a:avLst/>
          </a:prstGeom>
        </p:spPr>
      </p:pic>
      <p:pic>
        <p:nvPicPr>
          <p:cNvPr id="22" name="Obrázok 2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572000" y="3430800"/>
            <a:ext cx="4572000" cy="3429000"/>
          </a:xfrm>
          <a:prstGeom prst="rect">
            <a:avLst/>
          </a:prstGeom>
        </p:spPr>
      </p:pic>
      <p:pic>
        <p:nvPicPr>
          <p:cNvPr id="23" name="Obrázok 22"/>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572000" y="0"/>
            <a:ext cx="4572000" cy="3429000"/>
          </a:xfrm>
          <a:prstGeom prst="rect">
            <a:avLst/>
          </a:prstGeom>
        </p:spPr>
      </p:pic>
      <p:pic>
        <p:nvPicPr>
          <p:cNvPr id="24" name="Obrázok 23"/>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0" y="3430800"/>
            <a:ext cx="4572000" cy="3429000"/>
          </a:xfrm>
          <a:prstGeom prst="rect">
            <a:avLst/>
          </a:prstGeom>
        </p:spPr>
      </p:pic>
      <p:pic>
        <p:nvPicPr>
          <p:cNvPr id="20" name="Obrázok 19"/>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5" name="Obrázok 4"/>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897184962"/>
      </p:ext>
    </p:extLst>
  </p:cSld>
  <p:clrMapOvr>
    <a:masterClrMapping/>
  </p:clrMapOvr>
  <mc:AlternateContent xmlns:mc="http://schemas.openxmlformats.org/markup-compatibility/2006" xmlns:p14="http://schemas.microsoft.com/office/powerpoint/2010/main">
    <mc:Choice Requires="p14">
      <p:transition spd="slow" p14:dur="3000" advClick="0" advTm="40000">
        <p:blinds dir="vert"/>
      </p:transition>
    </mc:Choice>
    <mc:Fallback xmlns="">
      <p:transition spd="slow" advClick="0" advTm="40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 fill="hold" nodeType="withEffect">
                                  <p:stCondLst>
                                    <p:cond delay="2000"/>
                                  </p:stCondLst>
                                  <p:childTnLst>
                                    <p:set>
                                      <p:cBhvr>
                                        <p:cTn id="6" dur="1" fill="hold">
                                          <p:stCondLst>
                                            <p:cond delay="0"/>
                                          </p:stCondLst>
                                        </p:cTn>
                                        <p:tgtEl>
                                          <p:spTgt spid="25"/>
                                        </p:tgtEl>
                                        <p:attrNameLst>
                                          <p:attrName>style.visibility</p:attrName>
                                        </p:attrNameLst>
                                      </p:cBhvr>
                                      <p:to>
                                        <p:strVal val="visible"/>
                                      </p:to>
                                    </p:set>
                                    <p:anim calcmode="lin" valueType="num">
                                      <p:cBhvr>
                                        <p:cTn id="7" dur="4000" fill="hold"/>
                                        <p:tgtEl>
                                          <p:spTgt spid="25"/>
                                        </p:tgtEl>
                                        <p:attrNameLst>
                                          <p:attrName>ppt_x</p:attrName>
                                        </p:attrNameLst>
                                      </p:cBhvr>
                                      <p:tavLst>
                                        <p:tav tm="0">
                                          <p:val>
                                            <p:strVal val="#ppt_x"/>
                                          </p:val>
                                        </p:tav>
                                        <p:tav tm="100000">
                                          <p:val>
                                            <p:strVal val="#ppt_x"/>
                                          </p:val>
                                        </p:tav>
                                      </p:tavLst>
                                    </p:anim>
                                    <p:anim calcmode="lin" valueType="num">
                                      <p:cBhvr>
                                        <p:cTn id="8" dur="4000" fill="hold"/>
                                        <p:tgtEl>
                                          <p:spTgt spid="25"/>
                                        </p:tgtEl>
                                        <p:attrNameLst>
                                          <p:attrName>ppt_y</p:attrName>
                                        </p:attrNameLst>
                                      </p:cBhvr>
                                      <p:tavLst>
                                        <p:tav tm="0">
                                          <p:val>
                                            <p:strVal val="#ppt_y-#ppt_h/2"/>
                                          </p:val>
                                        </p:tav>
                                        <p:tav tm="100000">
                                          <p:val>
                                            <p:strVal val="#ppt_y"/>
                                          </p:val>
                                        </p:tav>
                                      </p:tavLst>
                                    </p:anim>
                                    <p:anim calcmode="lin" valueType="num">
                                      <p:cBhvr>
                                        <p:cTn id="9" dur="4000" fill="hold"/>
                                        <p:tgtEl>
                                          <p:spTgt spid="25"/>
                                        </p:tgtEl>
                                        <p:attrNameLst>
                                          <p:attrName>ppt_w</p:attrName>
                                        </p:attrNameLst>
                                      </p:cBhvr>
                                      <p:tavLst>
                                        <p:tav tm="0">
                                          <p:val>
                                            <p:strVal val="#ppt_w"/>
                                          </p:val>
                                        </p:tav>
                                        <p:tav tm="100000">
                                          <p:val>
                                            <p:strVal val="#ppt_w"/>
                                          </p:val>
                                        </p:tav>
                                      </p:tavLst>
                                    </p:anim>
                                    <p:anim calcmode="lin" valueType="num">
                                      <p:cBhvr>
                                        <p:cTn id="10" dur="4000" fill="hold"/>
                                        <p:tgtEl>
                                          <p:spTgt spid="25"/>
                                        </p:tgtEl>
                                        <p:attrNameLst>
                                          <p:attrName>ppt_h</p:attrName>
                                        </p:attrNameLst>
                                      </p:cBhvr>
                                      <p:tavLst>
                                        <p:tav tm="0">
                                          <p:val>
                                            <p:fltVal val="0"/>
                                          </p:val>
                                        </p:tav>
                                        <p:tav tm="100000">
                                          <p:val>
                                            <p:strVal val="#ppt_h"/>
                                          </p:val>
                                        </p:tav>
                                      </p:tavLst>
                                    </p:anim>
                                  </p:childTnLst>
                                </p:cTn>
                              </p:par>
                              <p:par>
                                <p:cTn id="11" presetID="6" presetClass="exit" presetSubtype="16" fill="hold" nodeType="withEffect">
                                  <p:stCondLst>
                                    <p:cond delay="2000"/>
                                  </p:stCondLst>
                                  <p:childTnLst>
                                    <p:animEffect transition="out" filter="circle(in)">
                                      <p:cBhvr>
                                        <p:cTn id="12" dur="4000"/>
                                        <p:tgtEl>
                                          <p:spTgt spid="25"/>
                                        </p:tgtEl>
                                      </p:cBhvr>
                                    </p:animEffect>
                                    <p:set>
                                      <p:cBhvr>
                                        <p:cTn id="13" dur="1" fill="hold">
                                          <p:stCondLst>
                                            <p:cond delay="3999"/>
                                          </p:stCondLst>
                                        </p:cTn>
                                        <p:tgtEl>
                                          <p:spTgt spid="25"/>
                                        </p:tgtEl>
                                        <p:attrNameLst>
                                          <p:attrName>style.visibility</p:attrName>
                                        </p:attrNameLst>
                                      </p:cBhvr>
                                      <p:to>
                                        <p:strVal val="hidden"/>
                                      </p:to>
                                    </p:set>
                                  </p:childTnLst>
                                </p:cTn>
                              </p:par>
                              <p:par>
                                <p:cTn id="14" presetID="17" presetClass="entr" presetSubtype="4" fill="hold" nodeType="withEffect">
                                  <p:stCondLst>
                                    <p:cond delay="2000"/>
                                  </p:stCondLst>
                                  <p:childTnLst>
                                    <p:set>
                                      <p:cBhvr>
                                        <p:cTn id="15" dur="1" fill="hold">
                                          <p:stCondLst>
                                            <p:cond delay="0"/>
                                          </p:stCondLst>
                                        </p:cTn>
                                        <p:tgtEl>
                                          <p:spTgt spid="26"/>
                                        </p:tgtEl>
                                        <p:attrNameLst>
                                          <p:attrName>style.visibility</p:attrName>
                                        </p:attrNameLst>
                                      </p:cBhvr>
                                      <p:to>
                                        <p:strVal val="visible"/>
                                      </p:to>
                                    </p:set>
                                    <p:anim calcmode="lin" valueType="num">
                                      <p:cBhvr>
                                        <p:cTn id="16" dur="4000" fill="hold"/>
                                        <p:tgtEl>
                                          <p:spTgt spid="26"/>
                                        </p:tgtEl>
                                        <p:attrNameLst>
                                          <p:attrName>ppt_x</p:attrName>
                                        </p:attrNameLst>
                                      </p:cBhvr>
                                      <p:tavLst>
                                        <p:tav tm="0">
                                          <p:val>
                                            <p:strVal val="#ppt_x"/>
                                          </p:val>
                                        </p:tav>
                                        <p:tav tm="100000">
                                          <p:val>
                                            <p:strVal val="#ppt_x"/>
                                          </p:val>
                                        </p:tav>
                                      </p:tavLst>
                                    </p:anim>
                                    <p:anim calcmode="lin" valueType="num">
                                      <p:cBhvr>
                                        <p:cTn id="17" dur="4000" fill="hold"/>
                                        <p:tgtEl>
                                          <p:spTgt spid="26"/>
                                        </p:tgtEl>
                                        <p:attrNameLst>
                                          <p:attrName>ppt_y</p:attrName>
                                        </p:attrNameLst>
                                      </p:cBhvr>
                                      <p:tavLst>
                                        <p:tav tm="0">
                                          <p:val>
                                            <p:strVal val="#ppt_y+#ppt_h/2"/>
                                          </p:val>
                                        </p:tav>
                                        <p:tav tm="100000">
                                          <p:val>
                                            <p:strVal val="#ppt_y"/>
                                          </p:val>
                                        </p:tav>
                                      </p:tavLst>
                                    </p:anim>
                                    <p:anim calcmode="lin" valueType="num">
                                      <p:cBhvr>
                                        <p:cTn id="18" dur="4000" fill="hold"/>
                                        <p:tgtEl>
                                          <p:spTgt spid="26"/>
                                        </p:tgtEl>
                                        <p:attrNameLst>
                                          <p:attrName>ppt_w</p:attrName>
                                        </p:attrNameLst>
                                      </p:cBhvr>
                                      <p:tavLst>
                                        <p:tav tm="0">
                                          <p:val>
                                            <p:strVal val="#ppt_w"/>
                                          </p:val>
                                        </p:tav>
                                        <p:tav tm="100000">
                                          <p:val>
                                            <p:strVal val="#ppt_w"/>
                                          </p:val>
                                        </p:tav>
                                      </p:tavLst>
                                    </p:anim>
                                    <p:anim calcmode="lin" valueType="num">
                                      <p:cBhvr>
                                        <p:cTn id="19" dur="4000" fill="hold"/>
                                        <p:tgtEl>
                                          <p:spTgt spid="26"/>
                                        </p:tgtEl>
                                        <p:attrNameLst>
                                          <p:attrName>ppt_h</p:attrName>
                                        </p:attrNameLst>
                                      </p:cBhvr>
                                      <p:tavLst>
                                        <p:tav tm="0">
                                          <p:val>
                                            <p:fltVal val="0"/>
                                          </p:val>
                                        </p:tav>
                                        <p:tav tm="100000">
                                          <p:val>
                                            <p:strVal val="#ppt_h"/>
                                          </p:val>
                                        </p:tav>
                                      </p:tavLst>
                                    </p:anim>
                                  </p:childTnLst>
                                </p:cTn>
                              </p:par>
                              <p:par>
                                <p:cTn id="20" presetID="6" presetClass="exit" presetSubtype="16" fill="hold" nodeType="withEffect">
                                  <p:stCondLst>
                                    <p:cond delay="2000"/>
                                  </p:stCondLst>
                                  <p:childTnLst>
                                    <p:animEffect transition="out" filter="circle(in)">
                                      <p:cBhvr>
                                        <p:cTn id="21" dur="4000"/>
                                        <p:tgtEl>
                                          <p:spTgt spid="26"/>
                                        </p:tgtEl>
                                      </p:cBhvr>
                                    </p:animEffect>
                                    <p:set>
                                      <p:cBhvr>
                                        <p:cTn id="22" dur="1" fill="hold">
                                          <p:stCondLst>
                                            <p:cond delay="3999"/>
                                          </p:stCondLst>
                                        </p:cTn>
                                        <p:tgtEl>
                                          <p:spTgt spid="26"/>
                                        </p:tgtEl>
                                        <p:attrNameLst>
                                          <p:attrName>style.visibility</p:attrName>
                                        </p:attrNameLst>
                                      </p:cBhvr>
                                      <p:to>
                                        <p:strVal val="hidden"/>
                                      </p:to>
                                    </p:set>
                                  </p:childTnLst>
                                </p:cTn>
                              </p:par>
                            </p:childTnLst>
                          </p:cTn>
                        </p:par>
                        <p:par>
                          <p:cTn id="23" fill="hold">
                            <p:stCondLst>
                              <p:cond delay="6000"/>
                            </p:stCondLst>
                            <p:childTnLst>
                              <p:par>
                                <p:cTn id="24" presetID="3" presetClass="entr" presetSubtype="5" fill="hold" nodeType="afterEffect">
                                  <p:stCondLst>
                                    <p:cond delay="2000"/>
                                  </p:stCondLst>
                                  <p:childTnLst>
                                    <p:set>
                                      <p:cBhvr>
                                        <p:cTn id="25" dur="1" fill="hold">
                                          <p:stCondLst>
                                            <p:cond delay="0"/>
                                          </p:stCondLst>
                                        </p:cTn>
                                        <p:tgtEl>
                                          <p:spTgt spid="6"/>
                                        </p:tgtEl>
                                        <p:attrNameLst>
                                          <p:attrName>style.visibility</p:attrName>
                                        </p:attrNameLst>
                                      </p:cBhvr>
                                      <p:to>
                                        <p:strVal val="visible"/>
                                      </p:to>
                                    </p:set>
                                    <p:animEffect transition="in" filter="blinds(vertical)">
                                      <p:cBhvr>
                                        <p:cTn id="26" dur="3000"/>
                                        <p:tgtEl>
                                          <p:spTgt spid="6"/>
                                        </p:tgtEl>
                                      </p:cBhvr>
                                    </p:animEffect>
                                  </p:childTnLst>
                                </p:cTn>
                              </p:par>
                              <p:par>
                                <p:cTn id="27" presetID="50" presetClass="entr" presetSubtype="0" decel="100000" fill="hold" nodeType="withEffect">
                                  <p:stCondLst>
                                    <p:cond delay="2000"/>
                                  </p:stCondLst>
                                  <p:childTnLst>
                                    <p:set>
                                      <p:cBhvr>
                                        <p:cTn id="28" dur="1" fill="hold">
                                          <p:stCondLst>
                                            <p:cond delay="0"/>
                                          </p:stCondLst>
                                        </p:cTn>
                                        <p:tgtEl>
                                          <p:spTgt spid="6"/>
                                        </p:tgtEl>
                                        <p:attrNameLst>
                                          <p:attrName>style.visibility</p:attrName>
                                        </p:attrNameLst>
                                      </p:cBhvr>
                                      <p:to>
                                        <p:strVal val="visible"/>
                                      </p:to>
                                    </p:set>
                                    <p:anim calcmode="lin" valueType="num">
                                      <p:cBhvr>
                                        <p:cTn id="29" dur="3000" fill="hold"/>
                                        <p:tgtEl>
                                          <p:spTgt spid="6"/>
                                        </p:tgtEl>
                                        <p:attrNameLst>
                                          <p:attrName>ppt_w</p:attrName>
                                        </p:attrNameLst>
                                      </p:cBhvr>
                                      <p:tavLst>
                                        <p:tav tm="0">
                                          <p:val>
                                            <p:strVal val="#ppt_w+.3"/>
                                          </p:val>
                                        </p:tav>
                                        <p:tav tm="100000">
                                          <p:val>
                                            <p:strVal val="#ppt_w"/>
                                          </p:val>
                                        </p:tav>
                                      </p:tavLst>
                                    </p:anim>
                                    <p:anim calcmode="lin" valueType="num">
                                      <p:cBhvr>
                                        <p:cTn id="30" dur="3000" fill="hold"/>
                                        <p:tgtEl>
                                          <p:spTgt spid="6"/>
                                        </p:tgtEl>
                                        <p:attrNameLst>
                                          <p:attrName>ppt_h</p:attrName>
                                        </p:attrNameLst>
                                      </p:cBhvr>
                                      <p:tavLst>
                                        <p:tav tm="0">
                                          <p:val>
                                            <p:strVal val="#ppt_h"/>
                                          </p:val>
                                        </p:tav>
                                        <p:tav tm="100000">
                                          <p:val>
                                            <p:strVal val="#ppt_h"/>
                                          </p:val>
                                        </p:tav>
                                      </p:tavLst>
                                    </p:anim>
                                    <p:animEffect transition="in" filter="fade">
                                      <p:cBhvr>
                                        <p:cTn id="31" dur="3000"/>
                                        <p:tgtEl>
                                          <p:spTgt spid="6"/>
                                        </p:tgtEl>
                                      </p:cBhvr>
                                    </p:animEffect>
                                  </p:childTnLst>
                                </p:cTn>
                              </p:par>
                            </p:childTnLst>
                          </p:cTn>
                        </p:par>
                        <p:par>
                          <p:cTn id="32" fill="hold">
                            <p:stCondLst>
                              <p:cond delay="11000"/>
                            </p:stCondLst>
                            <p:childTnLst>
                              <p:par>
                                <p:cTn id="33" presetID="4" presetClass="entr" presetSubtype="16" fill="hold" nodeType="afterEffect">
                                  <p:stCondLst>
                                    <p:cond delay="2000"/>
                                  </p:stCondLst>
                                  <p:childTnLst>
                                    <p:set>
                                      <p:cBhvr>
                                        <p:cTn id="34" dur="1" fill="hold">
                                          <p:stCondLst>
                                            <p:cond delay="0"/>
                                          </p:stCondLst>
                                        </p:cTn>
                                        <p:tgtEl>
                                          <p:spTgt spid="8"/>
                                        </p:tgtEl>
                                        <p:attrNameLst>
                                          <p:attrName>style.visibility</p:attrName>
                                        </p:attrNameLst>
                                      </p:cBhvr>
                                      <p:to>
                                        <p:strVal val="visible"/>
                                      </p:to>
                                    </p:set>
                                    <p:animEffect transition="in" filter="box(in)">
                                      <p:cBhvr>
                                        <p:cTn id="35" dur="5000"/>
                                        <p:tgtEl>
                                          <p:spTgt spid="8"/>
                                        </p:tgtEl>
                                      </p:cBhvr>
                                    </p:animEffect>
                                  </p:childTnLst>
                                </p:cTn>
                              </p:par>
                              <p:par>
                                <p:cTn id="36" presetID="4" presetClass="entr" presetSubtype="32" fill="hold" nodeType="withEffect">
                                  <p:stCondLst>
                                    <p:cond delay="3000"/>
                                  </p:stCondLst>
                                  <p:childTnLst>
                                    <p:set>
                                      <p:cBhvr>
                                        <p:cTn id="37" dur="1" fill="hold">
                                          <p:stCondLst>
                                            <p:cond delay="0"/>
                                          </p:stCondLst>
                                        </p:cTn>
                                        <p:tgtEl>
                                          <p:spTgt spid="9"/>
                                        </p:tgtEl>
                                        <p:attrNameLst>
                                          <p:attrName>style.visibility</p:attrName>
                                        </p:attrNameLst>
                                      </p:cBhvr>
                                      <p:to>
                                        <p:strVal val="visible"/>
                                      </p:to>
                                    </p:set>
                                    <p:animEffect transition="in" filter="box(out)">
                                      <p:cBhvr>
                                        <p:cTn id="38" dur="4000"/>
                                        <p:tgtEl>
                                          <p:spTgt spid="9"/>
                                        </p:tgtEl>
                                      </p:cBhvr>
                                    </p:animEffect>
                                  </p:childTnLst>
                                </p:cTn>
                              </p:par>
                            </p:childTnLst>
                          </p:cTn>
                        </p:par>
                        <p:par>
                          <p:cTn id="39" fill="hold">
                            <p:stCondLst>
                              <p:cond delay="18000"/>
                            </p:stCondLst>
                            <p:childTnLst>
                              <p:par>
                                <p:cTn id="40" presetID="13" presetClass="entr" presetSubtype="32" fill="hold" nodeType="afterEffect">
                                  <p:stCondLst>
                                    <p:cond delay="2000"/>
                                  </p:stCondLst>
                                  <p:childTnLst>
                                    <p:set>
                                      <p:cBhvr>
                                        <p:cTn id="41" dur="1" fill="hold">
                                          <p:stCondLst>
                                            <p:cond delay="0"/>
                                          </p:stCondLst>
                                        </p:cTn>
                                        <p:tgtEl>
                                          <p:spTgt spid="10"/>
                                        </p:tgtEl>
                                        <p:attrNameLst>
                                          <p:attrName>style.visibility</p:attrName>
                                        </p:attrNameLst>
                                      </p:cBhvr>
                                      <p:to>
                                        <p:strVal val="visible"/>
                                      </p:to>
                                    </p:set>
                                    <p:animEffect transition="in" filter="plus(out)">
                                      <p:cBhvr>
                                        <p:cTn id="42" dur="4000"/>
                                        <p:tgtEl>
                                          <p:spTgt spid="10"/>
                                        </p:tgtEl>
                                      </p:cBhvr>
                                    </p:animEffect>
                                  </p:childTnLst>
                                </p:cTn>
                              </p:par>
                              <p:par>
                                <p:cTn id="43" presetID="50" presetClass="entr" presetSubtype="0" decel="100000" fill="hold" nodeType="withEffect">
                                  <p:stCondLst>
                                    <p:cond delay="2000"/>
                                  </p:stCondLst>
                                  <p:childTnLst>
                                    <p:set>
                                      <p:cBhvr>
                                        <p:cTn id="44" dur="1" fill="hold">
                                          <p:stCondLst>
                                            <p:cond delay="0"/>
                                          </p:stCondLst>
                                        </p:cTn>
                                        <p:tgtEl>
                                          <p:spTgt spid="10"/>
                                        </p:tgtEl>
                                        <p:attrNameLst>
                                          <p:attrName>style.visibility</p:attrName>
                                        </p:attrNameLst>
                                      </p:cBhvr>
                                      <p:to>
                                        <p:strVal val="visible"/>
                                      </p:to>
                                    </p:set>
                                    <p:anim calcmode="lin" valueType="num">
                                      <p:cBhvr>
                                        <p:cTn id="45" dur="5000" fill="hold"/>
                                        <p:tgtEl>
                                          <p:spTgt spid="10"/>
                                        </p:tgtEl>
                                        <p:attrNameLst>
                                          <p:attrName>ppt_w</p:attrName>
                                        </p:attrNameLst>
                                      </p:cBhvr>
                                      <p:tavLst>
                                        <p:tav tm="0">
                                          <p:val>
                                            <p:strVal val="#ppt_w+.3"/>
                                          </p:val>
                                        </p:tav>
                                        <p:tav tm="100000">
                                          <p:val>
                                            <p:strVal val="#ppt_w"/>
                                          </p:val>
                                        </p:tav>
                                      </p:tavLst>
                                    </p:anim>
                                    <p:anim calcmode="lin" valueType="num">
                                      <p:cBhvr>
                                        <p:cTn id="46" dur="5000" fill="hold"/>
                                        <p:tgtEl>
                                          <p:spTgt spid="10"/>
                                        </p:tgtEl>
                                        <p:attrNameLst>
                                          <p:attrName>ppt_h</p:attrName>
                                        </p:attrNameLst>
                                      </p:cBhvr>
                                      <p:tavLst>
                                        <p:tav tm="0">
                                          <p:val>
                                            <p:strVal val="#ppt_h"/>
                                          </p:val>
                                        </p:tav>
                                        <p:tav tm="100000">
                                          <p:val>
                                            <p:strVal val="#ppt_h"/>
                                          </p:val>
                                        </p:tav>
                                      </p:tavLst>
                                    </p:anim>
                                    <p:animEffect transition="in" filter="fade">
                                      <p:cBhvr>
                                        <p:cTn id="47" dur="5000"/>
                                        <p:tgtEl>
                                          <p:spTgt spid="10"/>
                                        </p:tgtEl>
                                      </p:cBhvr>
                                    </p:animEffect>
                                  </p:childTnLst>
                                </p:cTn>
                              </p:par>
                            </p:childTnLst>
                          </p:cTn>
                        </p:par>
                        <p:par>
                          <p:cTn id="48" fill="hold">
                            <p:stCondLst>
                              <p:cond delay="25000"/>
                            </p:stCondLst>
                            <p:childTnLst>
                              <p:par>
                                <p:cTn id="49" presetID="8" presetClass="entr" presetSubtype="32" fill="hold" nodeType="afterEffect">
                                  <p:stCondLst>
                                    <p:cond delay="3000"/>
                                  </p:stCondLst>
                                  <p:childTnLst>
                                    <p:set>
                                      <p:cBhvr>
                                        <p:cTn id="50" dur="1" fill="hold">
                                          <p:stCondLst>
                                            <p:cond delay="0"/>
                                          </p:stCondLst>
                                        </p:cTn>
                                        <p:tgtEl>
                                          <p:spTgt spid="13"/>
                                        </p:tgtEl>
                                        <p:attrNameLst>
                                          <p:attrName>style.visibility</p:attrName>
                                        </p:attrNameLst>
                                      </p:cBhvr>
                                      <p:to>
                                        <p:strVal val="visible"/>
                                      </p:to>
                                    </p:set>
                                    <p:animEffect transition="in" filter="diamond(out)">
                                      <p:cBhvr>
                                        <p:cTn id="51" dur="4000"/>
                                        <p:tgtEl>
                                          <p:spTgt spid="13"/>
                                        </p:tgtEl>
                                      </p:cBhvr>
                                    </p:animEffect>
                                  </p:childTnLst>
                                </p:cTn>
                              </p:par>
                              <p:par>
                                <p:cTn id="52" presetID="13" presetClass="entr" presetSubtype="16" fill="hold" nodeType="withEffect">
                                  <p:stCondLst>
                                    <p:cond delay="2000"/>
                                  </p:stCondLst>
                                  <p:childTnLst>
                                    <p:set>
                                      <p:cBhvr>
                                        <p:cTn id="53" dur="1" fill="hold">
                                          <p:stCondLst>
                                            <p:cond delay="0"/>
                                          </p:stCondLst>
                                        </p:cTn>
                                        <p:tgtEl>
                                          <p:spTgt spid="14"/>
                                        </p:tgtEl>
                                        <p:attrNameLst>
                                          <p:attrName>style.visibility</p:attrName>
                                        </p:attrNameLst>
                                      </p:cBhvr>
                                      <p:to>
                                        <p:strVal val="visible"/>
                                      </p:to>
                                    </p:set>
                                    <p:animEffect transition="in" filter="plus(in)">
                                      <p:cBhvr>
                                        <p:cTn id="54" dur="4000"/>
                                        <p:tgtEl>
                                          <p:spTgt spid="14"/>
                                        </p:tgtEl>
                                      </p:cBhvr>
                                    </p:animEffect>
                                  </p:childTnLst>
                                </p:cTn>
                              </p:par>
                            </p:childTnLst>
                          </p:cTn>
                        </p:par>
                        <p:par>
                          <p:cTn id="55" fill="hold">
                            <p:stCondLst>
                              <p:cond delay="32000"/>
                            </p:stCondLst>
                            <p:childTnLst>
                              <p:par>
                                <p:cTn id="56" presetID="6" presetClass="entr" presetSubtype="32" fill="hold" nodeType="afterEffect">
                                  <p:stCondLst>
                                    <p:cond delay="1500"/>
                                  </p:stCondLst>
                                  <p:childTnLst>
                                    <p:set>
                                      <p:cBhvr>
                                        <p:cTn id="57" dur="1" fill="hold">
                                          <p:stCondLst>
                                            <p:cond delay="0"/>
                                          </p:stCondLst>
                                        </p:cTn>
                                        <p:tgtEl>
                                          <p:spTgt spid="21"/>
                                        </p:tgtEl>
                                        <p:attrNameLst>
                                          <p:attrName>style.visibility</p:attrName>
                                        </p:attrNameLst>
                                      </p:cBhvr>
                                      <p:to>
                                        <p:strVal val="visible"/>
                                      </p:to>
                                    </p:set>
                                    <p:animEffect transition="in" filter="circle(out)">
                                      <p:cBhvr>
                                        <p:cTn id="58" dur="4000"/>
                                        <p:tgtEl>
                                          <p:spTgt spid="21"/>
                                        </p:tgtEl>
                                      </p:cBhvr>
                                    </p:animEffect>
                                  </p:childTnLst>
                                </p:cTn>
                              </p:par>
                              <p:par>
                                <p:cTn id="59" presetID="6" presetClass="entr" presetSubtype="32" fill="hold" nodeType="withEffect">
                                  <p:stCondLst>
                                    <p:cond delay="1500"/>
                                  </p:stCondLst>
                                  <p:childTnLst>
                                    <p:set>
                                      <p:cBhvr>
                                        <p:cTn id="60" dur="1" fill="hold">
                                          <p:stCondLst>
                                            <p:cond delay="0"/>
                                          </p:stCondLst>
                                        </p:cTn>
                                        <p:tgtEl>
                                          <p:spTgt spid="22"/>
                                        </p:tgtEl>
                                        <p:attrNameLst>
                                          <p:attrName>style.visibility</p:attrName>
                                        </p:attrNameLst>
                                      </p:cBhvr>
                                      <p:to>
                                        <p:strVal val="visible"/>
                                      </p:to>
                                    </p:set>
                                    <p:animEffect transition="in" filter="circle(out)">
                                      <p:cBhvr>
                                        <p:cTn id="61" dur="4000"/>
                                        <p:tgtEl>
                                          <p:spTgt spid="22"/>
                                        </p:tgtEl>
                                      </p:cBhvr>
                                    </p:animEffect>
                                  </p:childTnLst>
                                </p:cTn>
                              </p:par>
                              <p:par>
                                <p:cTn id="62" presetID="6" presetClass="entr" presetSubtype="32" fill="hold" nodeType="withEffect">
                                  <p:stCondLst>
                                    <p:cond delay="1500"/>
                                  </p:stCondLst>
                                  <p:childTnLst>
                                    <p:set>
                                      <p:cBhvr>
                                        <p:cTn id="63" dur="1" fill="hold">
                                          <p:stCondLst>
                                            <p:cond delay="0"/>
                                          </p:stCondLst>
                                        </p:cTn>
                                        <p:tgtEl>
                                          <p:spTgt spid="23"/>
                                        </p:tgtEl>
                                        <p:attrNameLst>
                                          <p:attrName>style.visibility</p:attrName>
                                        </p:attrNameLst>
                                      </p:cBhvr>
                                      <p:to>
                                        <p:strVal val="visible"/>
                                      </p:to>
                                    </p:set>
                                    <p:animEffect transition="in" filter="circle(out)">
                                      <p:cBhvr>
                                        <p:cTn id="64" dur="4000"/>
                                        <p:tgtEl>
                                          <p:spTgt spid="23"/>
                                        </p:tgtEl>
                                      </p:cBhvr>
                                    </p:animEffect>
                                  </p:childTnLst>
                                </p:cTn>
                              </p:par>
                              <p:par>
                                <p:cTn id="65" presetID="6" presetClass="entr" presetSubtype="32" fill="hold" nodeType="withEffect">
                                  <p:stCondLst>
                                    <p:cond delay="1500"/>
                                  </p:stCondLst>
                                  <p:childTnLst>
                                    <p:set>
                                      <p:cBhvr>
                                        <p:cTn id="66" dur="1" fill="hold">
                                          <p:stCondLst>
                                            <p:cond delay="0"/>
                                          </p:stCondLst>
                                        </p:cTn>
                                        <p:tgtEl>
                                          <p:spTgt spid="24"/>
                                        </p:tgtEl>
                                        <p:attrNameLst>
                                          <p:attrName>style.visibility</p:attrName>
                                        </p:attrNameLst>
                                      </p:cBhvr>
                                      <p:to>
                                        <p:strVal val="visible"/>
                                      </p:to>
                                    </p:set>
                                    <p:animEffect transition="in" filter="circle(out)">
                                      <p:cBhvr>
                                        <p:cTn id="67" dur="4000"/>
                                        <p:tgtEl>
                                          <p:spTgt spid="24"/>
                                        </p:tgtEl>
                                      </p:cBhvr>
                                    </p:animEffect>
                                  </p:childTnLst>
                                </p:cTn>
                              </p:par>
                              <p:par>
                                <p:cTn id="68" presetID="6" presetClass="entr" presetSubtype="32" fill="hold" nodeType="withEffect">
                                  <p:stCondLst>
                                    <p:cond delay="1500"/>
                                  </p:stCondLst>
                                  <p:childTnLst>
                                    <p:set>
                                      <p:cBhvr>
                                        <p:cTn id="69" dur="1" fill="hold">
                                          <p:stCondLst>
                                            <p:cond delay="0"/>
                                          </p:stCondLst>
                                        </p:cTn>
                                        <p:tgtEl>
                                          <p:spTgt spid="20"/>
                                        </p:tgtEl>
                                        <p:attrNameLst>
                                          <p:attrName>style.visibility</p:attrName>
                                        </p:attrNameLst>
                                      </p:cBhvr>
                                      <p:to>
                                        <p:strVal val="visible"/>
                                      </p:to>
                                    </p:set>
                                    <p:animEffect transition="in" filter="circle(out)">
                                      <p:cBhvr>
                                        <p:cTn id="70" dur="4000"/>
                                        <p:tgtEl>
                                          <p:spTgt spid="20"/>
                                        </p:tgtEl>
                                      </p:cBhvr>
                                    </p:animEffect>
                                  </p:childTnLst>
                                </p:cTn>
                              </p:par>
                              <p:par>
                                <p:cTn id="71" presetID="53" presetClass="entr" presetSubtype="0" fill="hold" nodeType="withEffect">
                                  <p:stCondLst>
                                    <p:cond delay="1500"/>
                                  </p:stCondLst>
                                  <p:childTnLst>
                                    <p:set>
                                      <p:cBhvr>
                                        <p:cTn id="72" dur="1" fill="hold">
                                          <p:stCondLst>
                                            <p:cond delay="0"/>
                                          </p:stCondLst>
                                        </p:cTn>
                                        <p:tgtEl>
                                          <p:spTgt spid="20"/>
                                        </p:tgtEl>
                                        <p:attrNameLst>
                                          <p:attrName>style.visibility</p:attrName>
                                        </p:attrNameLst>
                                      </p:cBhvr>
                                      <p:to>
                                        <p:strVal val="visible"/>
                                      </p:to>
                                    </p:set>
                                    <p:anim calcmode="lin" valueType="num">
                                      <p:cBhvr>
                                        <p:cTn id="73" dur="4000" fill="hold"/>
                                        <p:tgtEl>
                                          <p:spTgt spid="20"/>
                                        </p:tgtEl>
                                        <p:attrNameLst>
                                          <p:attrName>ppt_w</p:attrName>
                                        </p:attrNameLst>
                                      </p:cBhvr>
                                      <p:tavLst>
                                        <p:tav tm="0">
                                          <p:val>
                                            <p:fltVal val="0"/>
                                          </p:val>
                                        </p:tav>
                                        <p:tav tm="100000">
                                          <p:val>
                                            <p:strVal val="#ppt_w"/>
                                          </p:val>
                                        </p:tav>
                                      </p:tavLst>
                                    </p:anim>
                                    <p:anim calcmode="lin" valueType="num">
                                      <p:cBhvr>
                                        <p:cTn id="74" dur="4000" fill="hold"/>
                                        <p:tgtEl>
                                          <p:spTgt spid="20"/>
                                        </p:tgtEl>
                                        <p:attrNameLst>
                                          <p:attrName>ppt_h</p:attrName>
                                        </p:attrNameLst>
                                      </p:cBhvr>
                                      <p:tavLst>
                                        <p:tav tm="0">
                                          <p:val>
                                            <p:fltVal val="0"/>
                                          </p:val>
                                        </p:tav>
                                        <p:tav tm="100000">
                                          <p:val>
                                            <p:strVal val="#ppt_h"/>
                                          </p:val>
                                        </p:tav>
                                      </p:tavLst>
                                    </p:anim>
                                    <p:animEffect transition="in" filter="fade">
                                      <p:cBhvr>
                                        <p:cTn id="75" dur="4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5" name="Obrázok 2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9144000" cy="6858000"/>
          </a:xfrm>
          <a:prstGeom prst="rect">
            <a:avLst/>
          </a:prstGeom>
        </p:spPr>
      </p:pic>
      <p:pic>
        <p:nvPicPr>
          <p:cNvPr id="21" name="Obrázok 2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6200000">
            <a:off x="2325742" y="87977"/>
            <a:ext cx="4492515" cy="6858000"/>
          </a:xfrm>
          <a:prstGeom prst="rect">
            <a:avLst/>
          </a:prstGeom>
          <a:effectLst>
            <a:outerShdw blurRad="50800" dist="38100" dir="2700000" algn="tl" rotWithShape="0">
              <a:srgbClr val="F79646">
                <a:lumMod val="50000"/>
                <a:alpha val="40000"/>
              </a:srgbClr>
            </a:outerShdw>
          </a:effectLst>
        </p:spPr>
      </p:pic>
      <p:pic>
        <p:nvPicPr>
          <p:cNvPr id="3" name="Obrázok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7" name="Obdĺžnik 6"/>
          <p:cNvSpPr/>
          <p:nvPr/>
        </p:nvSpPr>
        <p:spPr>
          <a:xfrm rot="253558">
            <a:off x="1856361" y="1687232"/>
            <a:ext cx="926857"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smtClean="0">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Adios</a:t>
            </a:r>
            <a:endPar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8" name="Obdĺžnik 7"/>
          <p:cNvSpPr/>
          <p:nvPr/>
        </p:nvSpPr>
        <p:spPr>
          <a:xfrm rot="20641997">
            <a:off x="3133212" y="1859070"/>
            <a:ext cx="1334020"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smtClean="0">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Goodbye</a:t>
            </a:r>
            <a:endPar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9" name="Obdĺžnik 8"/>
          <p:cNvSpPr/>
          <p:nvPr/>
        </p:nvSpPr>
        <p:spPr>
          <a:xfrm rot="313571">
            <a:off x="5795520" y="1799552"/>
            <a:ext cx="1047082"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Hej då</a:t>
            </a:r>
          </a:p>
        </p:txBody>
      </p:sp>
      <p:sp>
        <p:nvSpPr>
          <p:cNvPr id="10" name="Obdĺžnik 9"/>
          <p:cNvSpPr/>
          <p:nvPr/>
        </p:nvSpPr>
        <p:spPr>
          <a:xfrm>
            <a:off x="4765319" y="2234888"/>
            <a:ext cx="963725" cy="400110"/>
          </a:xfrm>
          <a:prstGeom prst="rect">
            <a:avLst/>
          </a:prstGeom>
          <a:noFill/>
          <a:effectLst>
            <a:outerShdw blurRad="50800" dist="38100" dir="2700000" algn="tl" rotWithShape="0">
              <a:prstClr val="black">
                <a:alpha val="40000"/>
              </a:prstClr>
            </a:outerShdw>
          </a:effectLst>
          <a:scene3d>
            <a:camera prst="orthographicFront">
              <a:rot lat="487432" lon="21003158" rev="20905738"/>
            </a:camera>
            <a:lightRig rig="threePt" dir="t"/>
          </a:scene3d>
        </p:spPr>
        <p:txBody>
          <a:bodyPr wrap="none" lIns="91440" tIns="45720" rIns="91440" bIns="45720">
            <a:spAutoFit/>
            <a:sp3d extrusionH="57150">
              <a:bevelT w="38100" h="38100" prst="relaxedInset"/>
            </a:sp3d>
          </a:bodyPr>
          <a:lstStyle/>
          <a:p>
            <a:pPr algn="ctr"/>
            <a:r>
              <a:rPr lang="sk-SK" sz="2000" b="1" smtClean="0">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Addio</a:t>
            </a:r>
            <a:endPar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11" name="Obdĺžnik 10"/>
          <p:cNvSpPr/>
          <p:nvPr/>
        </p:nvSpPr>
        <p:spPr>
          <a:xfrm rot="20674169">
            <a:off x="1706823" y="2486870"/>
            <a:ext cx="1107997" cy="400110"/>
          </a:xfrm>
          <a:prstGeom prst="rect">
            <a:avLst/>
          </a:prstGeom>
          <a:noFill/>
          <a:effectLst>
            <a:outerShdw blurRad="50800" dist="38100" dir="2700000" algn="tl" rotWithShape="0">
              <a:prstClr val="black">
                <a:alpha val="40000"/>
              </a:prstClr>
            </a:outerShdw>
          </a:effectLst>
          <a:scene3d>
            <a:camera prst="orthographicFront">
              <a:rot lat="300000" lon="0" rev="300000"/>
            </a:camera>
            <a:lightRig rig="threePt" dir="t"/>
          </a:scene3d>
        </p:spPr>
        <p:txBody>
          <a:bodyPr wrap="none" lIns="91440" tIns="45720" rIns="91440" bIns="45720">
            <a:spAutoFit/>
            <a:sp3d extrusionH="57150">
              <a:bevelT w="57150" h="38100" prst="artDeco"/>
            </a:sp3d>
          </a:bodyPr>
          <a:lstStyle/>
          <a:p>
            <a:pPr algn="ctr"/>
            <a:r>
              <a:rPr lang="sk-SK" sz="2000" b="1" smtClean="0">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Viszlát</a:t>
            </a:r>
            <a:endPar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12" name="Obdĺžnik 11"/>
          <p:cNvSpPr/>
          <p:nvPr/>
        </p:nvSpPr>
        <p:spPr>
          <a:xfrm rot="352070">
            <a:off x="3505636" y="2719583"/>
            <a:ext cx="1516825"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smtClean="0">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Au  revoir</a:t>
            </a:r>
            <a:endPar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13" name="Obdĺžnik 12"/>
          <p:cNvSpPr/>
          <p:nvPr/>
        </p:nvSpPr>
        <p:spPr>
          <a:xfrm rot="21346037">
            <a:off x="6084508" y="2608930"/>
            <a:ext cx="1417376"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Güle güle</a:t>
            </a:r>
          </a:p>
        </p:txBody>
      </p:sp>
      <p:sp>
        <p:nvSpPr>
          <p:cNvPr id="14" name="Obdĺžnik 13"/>
          <p:cNvSpPr/>
          <p:nvPr/>
        </p:nvSpPr>
        <p:spPr>
          <a:xfrm rot="253558">
            <a:off x="5214677" y="3249473"/>
            <a:ext cx="1713995"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smtClean="0">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Dowidzenia</a:t>
            </a:r>
            <a:endPar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15" name="Obdĺžnik 14"/>
          <p:cNvSpPr/>
          <p:nvPr/>
        </p:nvSpPr>
        <p:spPr>
          <a:xfrm rot="21315538">
            <a:off x="2100118" y="3224092"/>
            <a:ext cx="1495923"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smtClean="0">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Dovidenia</a:t>
            </a:r>
            <a:endPar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16" name="Obdĺžnik 15"/>
          <p:cNvSpPr/>
          <p:nvPr/>
        </p:nvSpPr>
        <p:spPr>
          <a:xfrm rot="21287616">
            <a:off x="3327053" y="3659411"/>
            <a:ext cx="1675459"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az-Cyrl-AZ"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До свидания</a:t>
            </a:r>
            <a:endPar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17" name="Obdĺžnik 16"/>
          <p:cNvSpPr/>
          <p:nvPr/>
        </p:nvSpPr>
        <p:spPr>
          <a:xfrm rot="952600">
            <a:off x="6081199" y="3958310"/>
            <a:ext cx="1284454"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Vaarwel</a:t>
            </a:r>
          </a:p>
        </p:txBody>
      </p:sp>
      <p:sp>
        <p:nvSpPr>
          <p:cNvPr id="18" name="Obdĺžnik 17"/>
          <p:cNvSpPr/>
          <p:nvPr/>
        </p:nvSpPr>
        <p:spPr>
          <a:xfrm rot="470071">
            <a:off x="1668702" y="3957152"/>
            <a:ext cx="1010213"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Adeus</a:t>
            </a:r>
          </a:p>
        </p:txBody>
      </p:sp>
      <p:sp>
        <p:nvSpPr>
          <p:cNvPr id="19" name="Obdĺžnik 18"/>
          <p:cNvSpPr/>
          <p:nvPr/>
        </p:nvSpPr>
        <p:spPr>
          <a:xfrm rot="20953575">
            <a:off x="2358451" y="4486597"/>
            <a:ext cx="2544286"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smtClean="0">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Auf  Wiedersehen</a:t>
            </a:r>
            <a:endPar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20" name="Obdĺžnik 19"/>
          <p:cNvSpPr/>
          <p:nvPr/>
        </p:nvSpPr>
        <p:spPr>
          <a:xfrm rot="359580">
            <a:off x="4769813" y="4052264"/>
            <a:ext cx="1167307"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rtl="1"/>
            <a:r>
              <a:rPr lang="he-IL"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להתראות</a:t>
            </a:r>
            <a:endPar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22" name="Obdĺžnik 21"/>
          <p:cNvSpPr/>
          <p:nvPr/>
        </p:nvSpPr>
        <p:spPr>
          <a:xfrm rot="21162835">
            <a:off x="6327228" y="4672242"/>
            <a:ext cx="792396"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el-GR"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Αντίο</a:t>
            </a:r>
            <a:endPar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23" name="Obdĺžnik 22"/>
          <p:cNvSpPr/>
          <p:nvPr/>
        </p:nvSpPr>
        <p:spPr>
          <a:xfrm>
            <a:off x="4010581" y="4869160"/>
            <a:ext cx="1770165"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La revedere</a:t>
            </a:r>
          </a:p>
        </p:txBody>
      </p:sp>
      <p:pic>
        <p:nvPicPr>
          <p:cNvPr id="29" name="Obrázok 2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276612">
            <a:off x="7999229" y="303573"/>
            <a:ext cx="720694" cy="792084"/>
          </a:xfrm>
          <a:prstGeom prst="rect">
            <a:avLst/>
          </a:prstGeom>
          <a:effectLst>
            <a:outerShdw blurRad="63500" dist="50800" dir="2700000" sx="103000" sy="103000" algn="tl" rotWithShape="0">
              <a:prstClr val="black">
                <a:alpha val="50000"/>
              </a:prstClr>
            </a:outerShdw>
          </a:effectLst>
        </p:spPr>
      </p:pic>
      <p:sp>
        <p:nvSpPr>
          <p:cNvPr id="26" name="BlokTextu 25"/>
          <p:cNvSpPr txBox="1"/>
          <p:nvPr/>
        </p:nvSpPr>
        <p:spPr>
          <a:xfrm>
            <a:off x="720000" y="514950"/>
            <a:ext cx="4229088" cy="369332"/>
          </a:xfrm>
          <a:prstGeom prst="rect">
            <a:avLst/>
          </a:prstGeom>
          <a:solidFill>
            <a:schemeClr val="accent6">
              <a:lumMod val="50000"/>
              <a:alpha val="65000"/>
            </a:schemeClr>
          </a:solidFill>
          <a:ln>
            <a:solidFill>
              <a:schemeClr val="bg1"/>
            </a:solidFill>
          </a:ln>
          <a:effectLst>
            <a:outerShdw blurRad="152400" dist="88900" dir="2700000" algn="tl" rotWithShape="0">
              <a:prstClr val="black">
                <a:alpha val="71000"/>
              </a:prstClr>
            </a:outerShdw>
          </a:effectLst>
          <a:scene3d>
            <a:camera prst="orthographicFront">
              <a:rot lat="0" lon="0" rev="0"/>
            </a:camera>
            <a:lightRig rig="brightRoom" dir="t">
              <a:rot lat="0" lon="0" rev="600000"/>
            </a:lightRig>
          </a:scene3d>
          <a:sp3d prstMaterial="metal">
            <a:bevelT w="38100" h="57150" prst="angle"/>
          </a:sp3d>
        </p:spPr>
        <p:txBody>
          <a:bodyPr wrap="square" rtlCol="0">
            <a:spAutoFit/>
          </a:bodyPr>
          <a:lstStyle/>
          <a:p>
            <a:pPr algn="ctr"/>
            <a:r>
              <a:rPr lang="sk-SK" smtClean="0">
                <a:ln w="10160">
                  <a:solidFill>
                    <a:srgbClr val="996633"/>
                  </a:solidFill>
                  <a:prstDash val="solid"/>
                </a:ln>
                <a:solidFill>
                  <a:schemeClr val="accent6">
                    <a:lumMod val="20000"/>
                    <a:lumOff val="80000"/>
                  </a:schemeClr>
                </a:solidFill>
                <a:effectLst>
                  <a:outerShdw blurRad="38100" dist="32000" dir="5400000" algn="tl">
                    <a:srgbClr val="000000">
                      <a:alpha val="30000"/>
                    </a:srgbClr>
                  </a:outerShdw>
                </a:effectLst>
                <a:latin typeface="Nadianne" panose="03020902050305070206" pitchFamily="66" charset="0"/>
              </a:rPr>
              <a:t>Non-commercial presentation</a:t>
            </a:r>
            <a:endParaRPr lang="sk-SK">
              <a:ln w="10160">
                <a:solidFill>
                  <a:srgbClr val="996633"/>
                </a:solidFill>
                <a:prstDash val="solid"/>
              </a:ln>
              <a:solidFill>
                <a:schemeClr val="accent6">
                  <a:lumMod val="20000"/>
                  <a:lumOff val="80000"/>
                </a:schemeClr>
              </a:solidFill>
              <a:effectLst>
                <a:outerShdw blurRad="38100" dist="32000" dir="5400000" algn="tl">
                  <a:srgbClr val="000000">
                    <a:alpha val="30000"/>
                  </a:srgbClr>
                </a:outerShdw>
              </a:effectLst>
              <a:latin typeface="Nadianne" panose="03020902050305070206" pitchFamily="66" charset="0"/>
            </a:endParaRPr>
          </a:p>
        </p:txBody>
      </p:sp>
      <p:sp>
        <p:nvSpPr>
          <p:cNvPr id="27" name="BlokTextu 26"/>
          <p:cNvSpPr txBox="1"/>
          <p:nvPr/>
        </p:nvSpPr>
        <p:spPr>
          <a:xfrm>
            <a:off x="720000" y="5872404"/>
            <a:ext cx="4229088" cy="584775"/>
          </a:xfrm>
          <a:prstGeom prst="rect">
            <a:avLst/>
          </a:prstGeom>
          <a:solidFill>
            <a:schemeClr val="accent6">
              <a:lumMod val="50000"/>
              <a:alpha val="65000"/>
            </a:schemeClr>
          </a:solidFill>
          <a:ln>
            <a:solidFill>
              <a:schemeClr val="bg1"/>
            </a:solidFill>
          </a:ln>
          <a:effectLst>
            <a:outerShdw blurRad="152400" dist="88900" dir="2700000" algn="tl" rotWithShape="0">
              <a:prstClr val="black">
                <a:alpha val="71000"/>
              </a:prstClr>
            </a:outerShdw>
          </a:effectLst>
          <a:scene3d>
            <a:camera prst="orthographicFront">
              <a:rot lat="0" lon="0" rev="0"/>
            </a:camera>
            <a:lightRig rig="brightRoom" dir="t">
              <a:rot lat="0" lon="0" rev="600000"/>
            </a:lightRig>
          </a:scene3d>
          <a:sp3d prstMaterial="metal">
            <a:bevelT w="38100" h="57150" prst="angle"/>
          </a:sp3d>
        </p:spPr>
        <p:txBody>
          <a:bodyPr wrap="square" rtlCol="0">
            <a:spAutoFit/>
          </a:bodyPr>
          <a:lstStyle/>
          <a:p>
            <a:pPr algn="ctr"/>
            <a:r>
              <a:rPr lang="sk-SK" sz="1600" smtClean="0">
                <a:ln w="10160">
                  <a:solidFill>
                    <a:srgbClr val="996633"/>
                  </a:solidFill>
                  <a:prstDash val="solid"/>
                </a:ln>
                <a:solidFill>
                  <a:schemeClr val="accent6">
                    <a:lumMod val="20000"/>
                    <a:lumOff val="80000"/>
                  </a:schemeClr>
                </a:solidFill>
                <a:effectLst>
                  <a:outerShdw blurRad="38100" dist="32000" dir="5400000" algn="tl">
                    <a:srgbClr val="000000">
                      <a:alpha val="30000"/>
                    </a:srgbClr>
                  </a:outerShdw>
                </a:effectLst>
                <a:latin typeface="Nadianne" panose="03020902050305070206" pitchFamily="66" charset="0"/>
              </a:rPr>
              <a:t>Thank you my friends for your help</a:t>
            </a:r>
          </a:p>
          <a:p>
            <a:pPr algn="ctr"/>
            <a:r>
              <a:rPr lang="sk-SK" sz="1600">
                <a:ln w="10160">
                  <a:solidFill>
                    <a:srgbClr val="996633"/>
                  </a:solidFill>
                  <a:prstDash val="solid"/>
                </a:ln>
                <a:solidFill>
                  <a:schemeClr val="accent6">
                    <a:lumMod val="20000"/>
                    <a:lumOff val="80000"/>
                  </a:schemeClr>
                </a:solidFill>
                <a:effectLst>
                  <a:outerShdw blurRad="38100" dist="32000" dir="5400000" algn="tl">
                    <a:srgbClr val="000000">
                      <a:alpha val="30000"/>
                    </a:srgbClr>
                  </a:outerShdw>
                </a:effectLst>
                <a:latin typeface="Nadianne" panose="03020902050305070206" pitchFamily="66" charset="0"/>
              </a:rPr>
              <a:t>w</a:t>
            </a:r>
            <a:r>
              <a:rPr lang="sk-SK" sz="1600" smtClean="0">
                <a:ln w="10160">
                  <a:solidFill>
                    <a:srgbClr val="996633"/>
                  </a:solidFill>
                  <a:prstDash val="solid"/>
                </a:ln>
                <a:solidFill>
                  <a:schemeClr val="accent6">
                    <a:lumMod val="20000"/>
                    <a:lumOff val="80000"/>
                  </a:schemeClr>
                </a:solidFill>
                <a:effectLst>
                  <a:outerShdw blurRad="38100" dist="32000" dir="5400000" algn="tl">
                    <a:srgbClr val="000000">
                      <a:alpha val="30000"/>
                    </a:srgbClr>
                  </a:outerShdw>
                </a:effectLst>
                <a:latin typeface="Nadianne" panose="03020902050305070206" pitchFamily="66" charset="0"/>
              </a:rPr>
              <a:t>ith the translation</a:t>
            </a:r>
            <a:endParaRPr lang="sk-SK" sz="1600">
              <a:ln w="10160">
                <a:solidFill>
                  <a:srgbClr val="996633"/>
                </a:solidFill>
                <a:prstDash val="solid"/>
              </a:ln>
              <a:solidFill>
                <a:schemeClr val="accent6">
                  <a:lumMod val="20000"/>
                  <a:lumOff val="80000"/>
                </a:schemeClr>
              </a:solidFill>
              <a:effectLst>
                <a:outerShdw blurRad="38100" dist="32000" dir="5400000" algn="tl">
                  <a:srgbClr val="000000">
                    <a:alpha val="30000"/>
                  </a:srgbClr>
                </a:outerShdw>
              </a:effectLst>
              <a:latin typeface="Nadianne" panose="03020902050305070206" pitchFamily="66" charset="0"/>
            </a:endParaRPr>
          </a:p>
        </p:txBody>
      </p:sp>
    </p:spTree>
    <p:extLst>
      <p:ext uri="{BB962C8B-B14F-4D97-AF65-F5344CB8AC3E}">
        <p14:creationId xmlns:p14="http://schemas.microsoft.com/office/powerpoint/2010/main" val="1067748031"/>
      </p:ext>
    </p:extLst>
  </p:cSld>
  <p:clrMapOvr>
    <a:masterClrMapping/>
  </p:clrMapOvr>
  <mc:AlternateContent xmlns:mc="http://schemas.openxmlformats.org/markup-compatibility/2006">
    <mc:Choice xmlns:p14="http://schemas.microsoft.com/office/powerpoint/2010/main" Requires="p14">
      <p:transition spd="slow" p14:dur="3000" advClick="0" advTm="19000">
        <p14:doors dir="vert"/>
      </p:transition>
    </mc:Choice>
    <mc:Fallback>
      <p:transition spd="slow" advClick="0"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50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1500"/>
                                        <p:tgtEl>
                                          <p:spTgt spid="26"/>
                                        </p:tgtEl>
                                      </p:cBhvr>
                                    </p:animEffect>
                                    <p:anim calcmode="lin" valueType="num">
                                      <p:cBhvr>
                                        <p:cTn id="8" dur="1500" fill="hold"/>
                                        <p:tgtEl>
                                          <p:spTgt spid="26"/>
                                        </p:tgtEl>
                                        <p:attrNameLst>
                                          <p:attrName>ppt_x</p:attrName>
                                        </p:attrNameLst>
                                      </p:cBhvr>
                                      <p:tavLst>
                                        <p:tav tm="0">
                                          <p:val>
                                            <p:strVal val="#ppt_x"/>
                                          </p:val>
                                        </p:tav>
                                        <p:tav tm="100000">
                                          <p:val>
                                            <p:strVal val="#ppt_x"/>
                                          </p:val>
                                        </p:tav>
                                      </p:tavLst>
                                    </p:anim>
                                    <p:anim calcmode="lin" valueType="num">
                                      <p:cBhvr>
                                        <p:cTn id="9" dur="1500" fill="hold"/>
                                        <p:tgtEl>
                                          <p:spTgt spid="26"/>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500"/>
                                  </p:stCondLst>
                                  <p:childTnLst>
                                    <p:set>
                                      <p:cBhvr>
                                        <p:cTn id="11" dur="1" fill="hold">
                                          <p:stCondLst>
                                            <p:cond delay="0"/>
                                          </p:stCondLst>
                                        </p:cTn>
                                        <p:tgtEl>
                                          <p:spTgt spid="27"/>
                                        </p:tgtEl>
                                        <p:attrNameLst>
                                          <p:attrName>style.visibility</p:attrName>
                                        </p:attrNameLst>
                                      </p:cBhvr>
                                      <p:to>
                                        <p:strVal val="visible"/>
                                      </p:to>
                                    </p:set>
                                    <p:animEffect transition="in" filter="fade">
                                      <p:cBhvr>
                                        <p:cTn id="12" dur="1500"/>
                                        <p:tgtEl>
                                          <p:spTgt spid="27"/>
                                        </p:tgtEl>
                                      </p:cBhvr>
                                    </p:animEffect>
                                    <p:anim calcmode="lin" valueType="num">
                                      <p:cBhvr>
                                        <p:cTn id="13" dur="1500" fill="hold"/>
                                        <p:tgtEl>
                                          <p:spTgt spid="27"/>
                                        </p:tgtEl>
                                        <p:attrNameLst>
                                          <p:attrName>ppt_x</p:attrName>
                                        </p:attrNameLst>
                                      </p:cBhvr>
                                      <p:tavLst>
                                        <p:tav tm="0">
                                          <p:val>
                                            <p:strVal val="#ppt_x"/>
                                          </p:val>
                                        </p:tav>
                                        <p:tav tm="100000">
                                          <p:val>
                                            <p:strVal val="#ppt_x"/>
                                          </p:val>
                                        </p:tav>
                                      </p:tavLst>
                                    </p:anim>
                                    <p:anim calcmode="lin" valueType="num">
                                      <p:cBhvr>
                                        <p:cTn id="14" dur="1500" fill="hold"/>
                                        <p:tgtEl>
                                          <p:spTgt spid="27"/>
                                        </p:tgtEl>
                                        <p:attrNameLst>
                                          <p:attrName>ppt_y</p:attrName>
                                        </p:attrNameLst>
                                      </p:cBhvr>
                                      <p:tavLst>
                                        <p:tav tm="0">
                                          <p:val>
                                            <p:strVal val="#ppt_y+.1"/>
                                          </p:val>
                                        </p:tav>
                                        <p:tav tm="100000">
                                          <p:val>
                                            <p:strVal val="#ppt_y"/>
                                          </p:val>
                                        </p:tav>
                                      </p:tavLst>
                                    </p:anim>
                                  </p:childTnLst>
                                </p:cTn>
                              </p:par>
                              <p:par>
                                <p:cTn id="15" presetID="31" presetClass="entr" presetSubtype="0" fill="hold" grpId="0" nodeType="withEffect">
                                  <p:stCondLst>
                                    <p:cond delay="4000"/>
                                  </p:stCondLst>
                                  <p:childTnLst>
                                    <p:set>
                                      <p:cBhvr>
                                        <p:cTn id="16" dur="1" fill="hold">
                                          <p:stCondLst>
                                            <p:cond delay="0"/>
                                          </p:stCondLst>
                                        </p:cTn>
                                        <p:tgtEl>
                                          <p:spTgt spid="7"/>
                                        </p:tgtEl>
                                        <p:attrNameLst>
                                          <p:attrName>style.visibility</p:attrName>
                                        </p:attrNameLst>
                                      </p:cBhvr>
                                      <p:to>
                                        <p:strVal val="visible"/>
                                      </p:to>
                                    </p:set>
                                    <p:anim calcmode="lin" valueType="num">
                                      <p:cBhvr>
                                        <p:cTn id="17" dur="2000" fill="hold"/>
                                        <p:tgtEl>
                                          <p:spTgt spid="7"/>
                                        </p:tgtEl>
                                        <p:attrNameLst>
                                          <p:attrName>ppt_w</p:attrName>
                                        </p:attrNameLst>
                                      </p:cBhvr>
                                      <p:tavLst>
                                        <p:tav tm="0">
                                          <p:val>
                                            <p:fltVal val="0"/>
                                          </p:val>
                                        </p:tav>
                                        <p:tav tm="100000">
                                          <p:val>
                                            <p:strVal val="#ppt_w"/>
                                          </p:val>
                                        </p:tav>
                                      </p:tavLst>
                                    </p:anim>
                                    <p:anim calcmode="lin" valueType="num">
                                      <p:cBhvr>
                                        <p:cTn id="18" dur="2000" fill="hold"/>
                                        <p:tgtEl>
                                          <p:spTgt spid="7"/>
                                        </p:tgtEl>
                                        <p:attrNameLst>
                                          <p:attrName>ppt_h</p:attrName>
                                        </p:attrNameLst>
                                      </p:cBhvr>
                                      <p:tavLst>
                                        <p:tav tm="0">
                                          <p:val>
                                            <p:fltVal val="0"/>
                                          </p:val>
                                        </p:tav>
                                        <p:tav tm="100000">
                                          <p:val>
                                            <p:strVal val="#ppt_h"/>
                                          </p:val>
                                        </p:tav>
                                      </p:tavLst>
                                    </p:anim>
                                    <p:anim calcmode="lin" valueType="num">
                                      <p:cBhvr>
                                        <p:cTn id="19" dur="2000" fill="hold"/>
                                        <p:tgtEl>
                                          <p:spTgt spid="7"/>
                                        </p:tgtEl>
                                        <p:attrNameLst>
                                          <p:attrName>style.rotation</p:attrName>
                                        </p:attrNameLst>
                                      </p:cBhvr>
                                      <p:tavLst>
                                        <p:tav tm="0">
                                          <p:val>
                                            <p:fltVal val="90"/>
                                          </p:val>
                                        </p:tav>
                                        <p:tav tm="100000">
                                          <p:val>
                                            <p:fltVal val="0"/>
                                          </p:val>
                                        </p:tav>
                                      </p:tavLst>
                                    </p:anim>
                                    <p:animEffect transition="in" filter="fade">
                                      <p:cBhvr>
                                        <p:cTn id="20" dur="2000"/>
                                        <p:tgtEl>
                                          <p:spTgt spid="7"/>
                                        </p:tgtEl>
                                      </p:cBhvr>
                                    </p:animEffect>
                                  </p:childTnLst>
                                </p:cTn>
                              </p:par>
                              <p:par>
                                <p:cTn id="21" presetID="31" presetClass="entr" presetSubtype="0" fill="hold" grpId="0" nodeType="withEffect">
                                  <p:stCondLst>
                                    <p:cond delay="4500"/>
                                  </p:stCondLst>
                                  <p:childTnLst>
                                    <p:set>
                                      <p:cBhvr>
                                        <p:cTn id="22" dur="1" fill="hold">
                                          <p:stCondLst>
                                            <p:cond delay="0"/>
                                          </p:stCondLst>
                                        </p:cTn>
                                        <p:tgtEl>
                                          <p:spTgt spid="8"/>
                                        </p:tgtEl>
                                        <p:attrNameLst>
                                          <p:attrName>style.visibility</p:attrName>
                                        </p:attrNameLst>
                                      </p:cBhvr>
                                      <p:to>
                                        <p:strVal val="visible"/>
                                      </p:to>
                                    </p:set>
                                    <p:anim calcmode="lin" valueType="num">
                                      <p:cBhvr>
                                        <p:cTn id="23" dur="2000" fill="hold"/>
                                        <p:tgtEl>
                                          <p:spTgt spid="8"/>
                                        </p:tgtEl>
                                        <p:attrNameLst>
                                          <p:attrName>ppt_w</p:attrName>
                                        </p:attrNameLst>
                                      </p:cBhvr>
                                      <p:tavLst>
                                        <p:tav tm="0">
                                          <p:val>
                                            <p:fltVal val="0"/>
                                          </p:val>
                                        </p:tav>
                                        <p:tav tm="100000">
                                          <p:val>
                                            <p:strVal val="#ppt_w"/>
                                          </p:val>
                                        </p:tav>
                                      </p:tavLst>
                                    </p:anim>
                                    <p:anim calcmode="lin" valueType="num">
                                      <p:cBhvr>
                                        <p:cTn id="24" dur="2000" fill="hold"/>
                                        <p:tgtEl>
                                          <p:spTgt spid="8"/>
                                        </p:tgtEl>
                                        <p:attrNameLst>
                                          <p:attrName>ppt_h</p:attrName>
                                        </p:attrNameLst>
                                      </p:cBhvr>
                                      <p:tavLst>
                                        <p:tav tm="0">
                                          <p:val>
                                            <p:fltVal val="0"/>
                                          </p:val>
                                        </p:tav>
                                        <p:tav tm="100000">
                                          <p:val>
                                            <p:strVal val="#ppt_h"/>
                                          </p:val>
                                        </p:tav>
                                      </p:tavLst>
                                    </p:anim>
                                    <p:anim calcmode="lin" valueType="num">
                                      <p:cBhvr>
                                        <p:cTn id="25" dur="2000" fill="hold"/>
                                        <p:tgtEl>
                                          <p:spTgt spid="8"/>
                                        </p:tgtEl>
                                        <p:attrNameLst>
                                          <p:attrName>style.rotation</p:attrName>
                                        </p:attrNameLst>
                                      </p:cBhvr>
                                      <p:tavLst>
                                        <p:tav tm="0">
                                          <p:val>
                                            <p:fltVal val="90"/>
                                          </p:val>
                                        </p:tav>
                                        <p:tav tm="100000">
                                          <p:val>
                                            <p:fltVal val="0"/>
                                          </p:val>
                                        </p:tav>
                                      </p:tavLst>
                                    </p:anim>
                                    <p:animEffect transition="in" filter="fade">
                                      <p:cBhvr>
                                        <p:cTn id="26" dur="2000"/>
                                        <p:tgtEl>
                                          <p:spTgt spid="8"/>
                                        </p:tgtEl>
                                      </p:cBhvr>
                                    </p:animEffect>
                                  </p:childTnLst>
                                </p:cTn>
                              </p:par>
                              <p:par>
                                <p:cTn id="27" presetID="31" presetClass="entr" presetSubtype="0" fill="hold" grpId="0" nodeType="withEffect">
                                  <p:stCondLst>
                                    <p:cond delay="5000"/>
                                  </p:stCondLst>
                                  <p:childTnLst>
                                    <p:set>
                                      <p:cBhvr>
                                        <p:cTn id="28" dur="1" fill="hold">
                                          <p:stCondLst>
                                            <p:cond delay="0"/>
                                          </p:stCondLst>
                                        </p:cTn>
                                        <p:tgtEl>
                                          <p:spTgt spid="9"/>
                                        </p:tgtEl>
                                        <p:attrNameLst>
                                          <p:attrName>style.visibility</p:attrName>
                                        </p:attrNameLst>
                                      </p:cBhvr>
                                      <p:to>
                                        <p:strVal val="visible"/>
                                      </p:to>
                                    </p:set>
                                    <p:anim calcmode="lin" valueType="num">
                                      <p:cBhvr>
                                        <p:cTn id="29" dur="2000" fill="hold"/>
                                        <p:tgtEl>
                                          <p:spTgt spid="9"/>
                                        </p:tgtEl>
                                        <p:attrNameLst>
                                          <p:attrName>ppt_w</p:attrName>
                                        </p:attrNameLst>
                                      </p:cBhvr>
                                      <p:tavLst>
                                        <p:tav tm="0">
                                          <p:val>
                                            <p:fltVal val="0"/>
                                          </p:val>
                                        </p:tav>
                                        <p:tav tm="100000">
                                          <p:val>
                                            <p:strVal val="#ppt_w"/>
                                          </p:val>
                                        </p:tav>
                                      </p:tavLst>
                                    </p:anim>
                                    <p:anim calcmode="lin" valueType="num">
                                      <p:cBhvr>
                                        <p:cTn id="30" dur="2000" fill="hold"/>
                                        <p:tgtEl>
                                          <p:spTgt spid="9"/>
                                        </p:tgtEl>
                                        <p:attrNameLst>
                                          <p:attrName>ppt_h</p:attrName>
                                        </p:attrNameLst>
                                      </p:cBhvr>
                                      <p:tavLst>
                                        <p:tav tm="0">
                                          <p:val>
                                            <p:fltVal val="0"/>
                                          </p:val>
                                        </p:tav>
                                        <p:tav tm="100000">
                                          <p:val>
                                            <p:strVal val="#ppt_h"/>
                                          </p:val>
                                        </p:tav>
                                      </p:tavLst>
                                    </p:anim>
                                    <p:anim calcmode="lin" valueType="num">
                                      <p:cBhvr>
                                        <p:cTn id="31" dur="2000" fill="hold"/>
                                        <p:tgtEl>
                                          <p:spTgt spid="9"/>
                                        </p:tgtEl>
                                        <p:attrNameLst>
                                          <p:attrName>style.rotation</p:attrName>
                                        </p:attrNameLst>
                                      </p:cBhvr>
                                      <p:tavLst>
                                        <p:tav tm="0">
                                          <p:val>
                                            <p:fltVal val="90"/>
                                          </p:val>
                                        </p:tav>
                                        <p:tav tm="100000">
                                          <p:val>
                                            <p:fltVal val="0"/>
                                          </p:val>
                                        </p:tav>
                                      </p:tavLst>
                                    </p:anim>
                                    <p:animEffect transition="in" filter="fade">
                                      <p:cBhvr>
                                        <p:cTn id="32" dur="2000"/>
                                        <p:tgtEl>
                                          <p:spTgt spid="9"/>
                                        </p:tgtEl>
                                      </p:cBhvr>
                                    </p:animEffect>
                                  </p:childTnLst>
                                </p:cTn>
                              </p:par>
                              <p:par>
                                <p:cTn id="33" presetID="31" presetClass="entr" presetSubtype="0" fill="hold" grpId="0" nodeType="withEffect">
                                  <p:stCondLst>
                                    <p:cond delay="5500"/>
                                  </p:stCondLst>
                                  <p:childTnLst>
                                    <p:set>
                                      <p:cBhvr>
                                        <p:cTn id="34" dur="1" fill="hold">
                                          <p:stCondLst>
                                            <p:cond delay="0"/>
                                          </p:stCondLst>
                                        </p:cTn>
                                        <p:tgtEl>
                                          <p:spTgt spid="10"/>
                                        </p:tgtEl>
                                        <p:attrNameLst>
                                          <p:attrName>style.visibility</p:attrName>
                                        </p:attrNameLst>
                                      </p:cBhvr>
                                      <p:to>
                                        <p:strVal val="visible"/>
                                      </p:to>
                                    </p:set>
                                    <p:anim calcmode="lin" valueType="num">
                                      <p:cBhvr>
                                        <p:cTn id="35" dur="2000" fill="hold"/>
                                        <p:tgtEl>
                                          <p:spTgt spid="10"/>
                                        </p:tgtEl>
                                        <p:attrNameLst>
                                          <p:attrName>ppt_w</p:attrName>
                                        </p:attrNameLst>
                                      </p:cBhvr>
                                      <p:tavLst>
                                        <p:tav tm="0">
                                          <p:val>
                                            <p:fltVal val="0"/>
                                          </p:val>
                                        </p:tav>
                                        <p:tav tm="100000">
                                          <p:val>
                                            <p:strVal val="#ppt_w"/>
                                          </p:val>
                                        </p:tav>
                                      </p:tavLst>
                                    </p:anim>
                                    <p:anim calcmode="lin" valueType="num">
                                      <p:cBhvr>
                                        <p:cTn id="36" dur="2000" fill="hold"/>
                                        <p:tgtEl>
                                          <p:spTgt spid="10"/>
                                        </p:tgtEl>
                                        <p:attrNameLst>
                                          <p:attrName>ppt_h</p:attrName>
                                        </p:attrNameLst>
                                      </p:cBhvr>
                                      <p:tavLst>
                                        <p:tav tm="0">
                                          <p:val>
                                            <p:fltVal val="0"/>
                                          </p:val>
                                        </p:tav>
                                        <p:tav tm="100000">
                                          <p:val>
                                            <p:strVal val="#ppt_h"/>
                                          </p:val>
                                        </p:tav>
                                      </p:tavLst>
                                    </p:anim>
                                    <p:anim calcmode="lin" valueType="num">
                                      <p:cBhvr>
                                        <p:cTn id="37" dur="2000" fill="hold"/>
                                        <p:tgtEl>
                                          <p:spTgt spid="10"/>
                                        </p:tgtEl>
                                        <p:attrNameLst>
                                          <p:attrName>style.rotation</p:attrName>
                                        </p:attrNameLst>
                                      </p:cBhvr>
                                      <p:tavLst>
                                        <p:tav tm="0">
                                          <p:val>
                                            <p:fltVal val="90"/>
                                          </p:val>
                                        </p:tav>
                                        <p:tav tm="100000">
                                          <p:val>
                                            <p:fltVal val="0"/>
                                          </p:val>
                                        </p:tav>
                                      </p:tavLst>
                                    </p:anim>
                                    <p:animEffect transition="in" filter="fade">
                                      <p:cBhvr>
                                        <p:cTn id="38" dur="2000"/>
                                        <p:tgtEl>
                                          <p:spTgt spid="10"/>
                                        </p:tgtEl>
                                      </p:cBhvr>
                                    </p:animEffect>
                                  </p:childTnLst>
                                </p:cTn>
                              </p:par>
                              <p:par>
                                <p:cTn id="39" presetID="31" presetClass="entr" presetSubtype="0" fill="hold" grpId="0" nodeType="withEffect">
                                  <p:stCondLst>
                                    <p:cond delay="6000"/>
                                  </p:stCondLst>
                                  <p:childTnLst>
                                    <p:set>
                                      <p:cBhvr>
                                        <p:cTn id="40" dur="1" fill="hold">
                                          <p:stCondLst>
                                            <p:cond delay="0"/>
                                          </p:stCondLst>
                                        </p:cTn>
                                        <p:tgtEl>
                                          <p:spTgt spid="11"/>
                                        </p:tgtEl>
                                        <p:attrNameLst>
                                          <p:attrName>style.visibility</p:attrName>
                                        </p:attrNameLst>
                                      </p:cBhvr>
                                      <p:to>
                                        <p:strVal val="visible"/>
                                      </p:to>
                                    </p:set>
                                    <p:anim calcmode="lin" valueType="num">
                                      <p:cBhvr>
                                        <p:cTn id="41" dur="2000" fill="hold"/>
                                        <p:tgtEl>
                                          <p:spTgt spid="11"/>
                                        </p:tgtEl>
                                        <p:attrNameLst>
                                          <p:attrName>ppt_w</p:attrName>
                                        </p:attrNameLst>
                                      </p:cBhvr>
                                      <p:tavLst>
                                        <p:tav tm="0">
                                          <p:val>
                                            <p:fltVal val="0"/>
                                          </p:val>
                                        </p:tav>
                                        <p:tav tm="100000">
                                          <p:val>
                                            <p:strVal val="#ppt_w"/>
                                          </p:val>
                                        </p:tav>
                                      </p:tavLst>
                                    </p:anim>
                                    <p:anim calcmode="lin" valueType="num">
                                      <p:cBhvr>
                                        <p:cTn id="42" dur="2000" fill="hold"/>
                                        <p:tgtEl>
                                          <p:spTgt spid="11"/>
                                        </p:tgtEl>
                                        <p:attrNameLst>
                                          <p:attrName>ppt_h</p:attrName>
                                        </p:attrNameLst>
                                      </p:cBhvr>
                                      <p:tavLst>
                                        <p:tav tm="0">
                                          <p:val>
                                            <p:fltVal val="0"/>
                                          </p:val>
                                        </p:tav>
                                        <p:tav tm="100000">
                                          <p:val>
                                            <p:strVal val="#ppt_h"/>
                                          </p:val>
                                        </p:tav>
                                      </p:tavLst>
                                    </p:anim>
                                    <p:anim calcmode="lin" valueType="num">
                                      <p:cBhvr>
                                        <p:cTn id="43" dur="2000" fill="hold"/>
                                        <p:tgtEl>
                                          <p:spTgt spid="11"/>
                                        </p:tgtEl>
                                        <p:attrNameLst>
                                          <p:attrName>style.rotation</p:attrName>
                                        </p:attrNameLst>
                                      </p:cBhvr>
                                      <p:tavLst>
                                        <p:tav tm="0">
                                          <p:val>
                                            <p:fltVal val="90"/>
                                          </p:val>
                                        </p:tav>
                                        <p:tav tm="100000">
                                          <p:val>
                                            <p:fltVal val="0"/>
                                          </p:val>
                                        </p:tav>
                                      </p:tavLst>
                                    </p:anim>
                                    <p:animEffect transition="in" filter="fade">
                                      <p:cBhvr>
                                        <p:cTn id="44" dur="2000"/>
                                        <p:tgtEl>
                                          <p:spTgt spid="11"/>
                                        </p:tgtEl>
                                      </p:cBhvr>
                                    </p:animEffect>
                                  </p:childTnLst>
                                </p:cTn>
                              </p:par>
                              <p:par>
                                <p:cTn id="45" presetID="31" presetClass="entr" presetSubtype="0" fill="hold" grpId="0" nodeType="withEffect">
                                  <p:stCondLst>
                                    <p:cond delay="6500"/>
                                  </p:stCondLst>
                                  <p:childTnLst>
                                    <p:set>
                                      <p:cBhvr>
                                        <p:cTn id="46" dur="1" fill="hold">
                                          <p:stCondLst>
                                            <p:cond delay="0"/>
                                          </p:stCondLst>
                                        </p:cTn>
                                        <p:tgtEl>
                                          <p:spTgt spid="12"/>
                                        </p:tgtEl>
                                        <p:attrNameLst>
                                          <p:attrName>style.visibility</p:attrName>
                                        </p:attrNameLst>
                                      </p:cBhvr>
                                      <p:to>
                                        <p:strVal val="visible"/>
                                      </p:to>
                                    </p:set>
                                    <p:anim calcmode="lin" valueType="num">
                                      <p:cBhvr>
                                        <p:cTn id="47" dur="2000" fill="hold"/>
                                        <p:tgtEl>
                                          <p:spTgt spid="12"/>
                                        </p:tgtEl>
                                        <p:attrNameLst>
                                          <p:attrName>ppt_w</p:attrName>
                                        </p:attrNameLst>
                                      </p:cBhvr>
                                      <p:tavLst>
                                        <p:tav tm="0">
                                          <p:val>
                                            <p:fltVal val="0"/>
                                          </p:val>
                                        </p:tav>
                                        <p:tav tm="100000">
                                          <p:val>
                                            <p:strVal val="#ppt_w"/>
                                          </p:val>
                                        </p:tav>
                                      </p:tavLst>
                                    </p:anim>
                                    <p:anim calcmode="lin" valueType="num">
                                      <p:cBhvr>
                                        <p:cTn id="48" dur="2000" fill="hold"/>
                                        <p:tgtEl>
                                          <p:spTgt spid="12"/>
                                        </p:tgtEl>
                                        <p:attrNameLst>
                                          <p:attrName>ppt_h</p:attrName>
                                        </p:attrNameLst>
                                      </p:cBhvr>
                                      <p:tavLst>
                                        <p:tav tm="0">
                                          <p:val>
                                            <p:fltVal val="0"/>
                                          </p:val>
                                        </p:tav>
                                        <p:tav tm="100000">
                                          <p:val>
                                            <p:strVal val="#ppt_h"/>
                                          </p:val>
                                        </p:tav>
                                      </p:tavLst>
                                    </p:anim>
                                    <p:anim calcmode="lin" valueType="num">
                                      <p:cBhvr>
                                        <p:cTn id="49" dur="2000" fill="hold"/>
                                        <p:tgtEl>
                                          <p:spTgt spid="12"/>
                                        </p:tgtEl>
                                        <p:attrNameLst>
                                          <p:attrName>style.rotation</p:attrName>
                                        </p:attrNameLst>
                                      </p:cBhvr>
                                      <p:tavLst>
                                        <p:tav tm="0">
                                          <p:val>
                                            <p:fltVal val="90"/>
                                          </p:val>
                                        </p:tav>
                                        <p:tav tm="100000">
                                          <p:val>
                                            <p:fltVal val="0"/>
                                          </p:val>
                                        </p:tav>
                                      </p:tavLst>
                                    </p:anim>
                                    <p:animEffect transition="in" filter="fade">
                                      <p:cBhvr>
                                        <p:cTn id="50" dur="2000"/>
                                        <p:tgtEl>
                                          <p:spTgt spid="12"/>
                                        </p:tgtEl>
                                      </p:cBhvr>
                                    </p:animEffect>
                                  </p:childTnLst>
                                </p:cTn>
                              </p:par>
                              <p:par>
                                <p:cTn id="51" presetID="31" presetClass="entr" presetSubtype="0" fill="hold" grpId="0" nodeType="withEffect">
                                  <p:stCondLst>
                                    <p:cond delay="7000"/>
                                  </p:stCondLst>
                                  <p:childTnLst>
                                    <p:set>
                                      <p:cBhvr>
                                        <p:cTn id="52" dur="1" fill="hold">
                                          <p:stCondLst>
                                            <p:cond delay="0"/>
                                          </p:stCondLst>
                                        </p:cTn>
                                        <p:tgtEl>
                                          <p:spTgt spid="13"/>
                                        </p:tgtEl>
                                        <p:attrNameLst>
                                          <p:attrName>style.visibility</p:attrName>
                                        </p:attrNameLst>
                                      </p:cBhvr>
                                      <p:to>
                                        <p:strVal val="visible"/>
                                      </p:to>
                                    </p:set>
                                    <p:anim calcmode="lin" valueType="num">
                                      <p:cBhvr>
                                        <p:cTn id="53" dur="2000" fill="hold"/>
                                        <p:tgtEl>
                                          <p:spTgt spid="13"/>
                                        </p:tgtEl>
                                        <p:attrNameLst>
                                          <p:attrName>ppt_w</p:attrName>
                                        </p:attrNameLst>
                                      </p:cBhvr>
                                      <p:tavLst>
                                        <p:tav tm="0">
                                          <p:val>
                                            <p:fltVal val="0"/>
                                          </p:val>
                                        </p:tav>
                                        <p:tav tm="100000">
                                          <p:val>
                                            <p:strVal val="#ppt_w"/>
                                          </p:val>
                                        </p:tav>
                                      </p:tavLst>
                                    </p:anim>
                                    <p:anim calcmode="lin" valueType="num">
                                      <p:cBhvr>
                                        <p:cTn id="54" dur="2000" fill="hold"/>
                                        <p:tgtEl>
                                          <p:spTgt spid="13"/>
                                        </p:tgtEl>
                                        <p:attrNameLst>
                                          <p:attrName>ppt_h</p:attrName>
                                        </p:attrNameLst>
                                      </p:cBhvr>
                                      <p:tavLst>
                                        <p:tav tm="0">
                                          <p:val>
                                            <p:fltVal val="0"/>
                                          </p:val>
                                        </p:tav>
                                        <p:tav tm="100000">
                                          <p:val>
                                            <p:strVal val="#ppt_h"/>
                                          </p:val>
                                        </p:tav>
                                      </p:tavLst>
                                    </p:anim>
                                    <p:anim calcmode="lin" valueType="num">
                                      <p:cBhvr>
                                        <p:cTn id="55" dur="2000" fill="hold"/>
                                        <p:tgtEl>
                                          <p:spTgt spid="13"/>
                                        </p:tgtEl>
                                        <p:attrNameLst>
                                          <p:attrName>style.rotation</p:attrName>
                                        </p:attrNameLst>
                                      </p:cBhvr>
                                      <p:tavLst>
                                        <p:tav tm="0">
                                          <p:val>
                                            <p:fltVal val="90"/>
                                          </p:val>
                                        </p:tav>
                                        <p:tav tm="100000">
                                          <p:val>
                                            <p:fltVal val="0"/>
                                          </p:val>
                                        </p:tav>
                                      </p:tavLst>
                                    </p:anim>
                                    <p:animEffect transition="in" filter="fade">
                                      <p:cBhvr>
                                        <p:cTn id="56" dur="2000"/>
                                        <p:tgtEl>
                                          <p:spTgt spid="13"/>
                                        </p:tgtEl>
                                      </p:cBhvr>
                                    </p:animEffect>
                                  </p:childTnLst>
                                </p:cTn>
                              </p:par>
                              <p:par>
                                <p:cTn id="57" presetID="31" presetClass="entr" presetSubtype="0" fill="hold" grpId="0" nodeType="withEffect">
                                  <p:stCondLst>
                                    <p:cond delay="7500"/>
                                  </p:stCondLst>
                                  <p:childTnLst>
                                    <p:set>
                                      <p:cBhvr>
                                        <p:cTn id="58" dur="1" fill="hold">
                                          <p:stCondLst>
                                            <p:cond delay="0"/>
                                          </p:stCondLst>
                                        </p:cTn>
                                        <p:tgtEl>
                                          <p:spTgt spid="14"/>
                                        </p:tgtEl>
                                        <p:attrNameLst>
                                          <p:attrName>style.visibility</p:attrName>
                                        </p:attrNameLst>
                                      </p:cBhvr>
                                      <p:to>
                                        <p:strVal val="visible"/>
                                      </p:to>
                                    </p:set>
                                    <p:anim calcmode="lin" valueType="num">
                                      <p:cBhvr>
                                        <p:cTn id="59" dur="2000" fill="hold"/>
                                        <p:tgtEl>
                                          <p:spTgt spid="14"/>
                                        </p:tgtEl>
                                        <p:attrNameLst>
                                          <p:attrName>ppt_w</p:attrName>
                                        </p:attrNameLst>
                                      </p:cBhvr>
                                      <p:tavLst>
                                        <p:tav tm="0">
                                          <p:val>
                                            <p:fltVal val="0"/>
                                          </p:val>
                                        </p:tav>
                                        <p:tav tm="100000">
                                          <p:val>
                                            <p:strVal val="#ppt_w"/>
                                          </p:val>
                                        </p:tav>
                                      </p:tavLst>
                                    </p:anim>
                                    <p:anim calcmode="lin" valueType="num">
                                      <p:cBhvr>
                                        <p:cTn id="60" dur="2000" fill="hold"/>
                                        <p:tgtEl>
                                          <p:spTgt spid="14"/>
                                        </p:tgtEl>
                                        <p:attrNameLst>
                                          <p:attrName>ppt_h</p:attrName>
                                        </p:attrNameLst>
                                      </p:cBhvr>
                                      <p:tavLst>
                                        <p:tav tm="0">
                                          <p:val>
                                            <p:fltVal val="0"/>
                                          </p:val>
                                        </p:tav>
                                        <p:tav tm="100000">
                                          <p:val>
                                            <p:strVal val="#ppt_h"/>
                                          </p:val>
                                        </p:tav>
                                      </p:tavLst>
                                    </p:anim>
                                    <p:anim calcmode="lin" valueType="num">
                                      <p:cBhvr>
                                        <p:cTn id="61" dur="2000" fill="hold"/>
                                        <p:tgtEl>
                                          <p:spTgt spid="14"/>
                                        </p:tgtEl>
                                        <p:attrNameLst>
                                          <p:attrName>style.rotation</p:attrName>
                                        </p:attrNameLst>
                                      </p:cBhvr>
                                      <p:tavLst>
                                        <p:tav tm="0">
                                          <p:val>
                                            <p:fltVal val="90"/>
                                          </p:val>
                                        </p:tav>
                                        <p:tav tm="100000">
                                          <p:val>
                                            <p:fltVal val="0"/>
                                          </p:val>
                                        </p:tav>
                                      </p:tavLst>
                                    </p:anim>
                                    <p:animEffect transition="in" filter="fade">
                                      <p:cBhvr>
                                        <p:cTn id="62" dur="2000"/>
                                        <p:tgtEl>
                                          <p:spTgt spid="14"/>
                                        </p:tgtEl>
                                      </p:cBhvr>
                                    </p:animEffect>
                                  </p:childTnLst>
                                </p:cTn>
                              </p:par>
                              <p:par>
                                <p:cTn id="63" presetID="31" presetClass="entr" presetSubtype="0" fill="hold" grpId="0" nodeType="withEffect">
                                  <p:stCondLst>
                                    <p:cond delay="8000"/>
                                  </p:stCondLst>
                                  <p:childTnLst>
                                    <p:set>
                                      <p:cBhvr>
                                        <p:cTn id="64" dur="1" fill="hold">
                                          <p:stCondLst>
                                            <p:cond delay="0"/>
                                          </p:stCondLst>
                                        </p:cTn>
                                        <p:tgtEl>
                                          <p:spTgt spid="15"/>
                                        </p:tgtEl>
                                        <p:attrNameLst>
                                          <p:attrName>style.visibility</p:attrName>
                                        </p:attrNameLst>
                                      </p:cBhvr>
                                      <p:to>
                                        <p:strVal val="visible"/>
                                      </p:to>
                                    </p:set>
                                    <p:anim calcmode="lin" valueType="num">
                                      <p:cBhvr>
                                        <p:cTn id="65" dur="2000" fill="hold"/>
                                        <p:tgtEl>
                                          <p:spTgt spid="15"/>
                                        </p:tgtEl>
                                        <p:attrNameLst>
                                          <p:attrName>ppt_w</p:attrName>
                                        </p:attrNameLst>
                                      </p:cBhvr>
                                      <p:tavLst>
                                        <p:tav tm="0">
                                          <p:val>
                                            <p:fltVal val="0"/>
                                          </p:val>
                                        </p:tav>
                                        <p:tav tm="100000">
                                          <p:val>
                                            <p:strVal val="#ppt_w"/>
                                          </p:val>
                                        </p:tav>
                                      </p:tavLst>
                                    </p:anim>
                                    <p:anim calcmode="lin" valueType="num">
                                      <p:cBhvr>
                                        <p:cTn id="66" dur="2000" fill="hold"/>
                                        <p:tgtEl>
                                          <p:spTgt spid="15"/>
                                        </p:tgtEl>
                                        <p:attrNameLst>
                                          <p:attrName>ppt_h</p:attrName>
                                        </p:attrNameLst>
                                      </p:cBhvr>
                                      <p:tavLst>
                                        <p:tav tm="0">
                                          <p:val>
                                            <p:fltVal val="0"/>
                                          </p:val>
                                        </p:tav>
                                        <p:tav tm="100000">
                                          <p:val>
                                            <p:strVal val="#ppt_h"/>
                                          </p:val>
                                        </p:tav>
                                      </p:tavLst>
                                    </p:anim>
                                    <p:anim calcmode="lin" valueType="num">
                                      <p:cBhvr>
                                        <p:cTn id="67" dur="2000" fill="hold"/>
                                        <p:tgtEl>
                                          <p:spTgt spid="15"/>
                                        </p:tgtEl>
                                        <p:attrNameLst>
                                          <p:attrName>style.rotation</p:attrName>
                                        </p:attrNameLst>
                                      </p:cBhvr>
                                      <p:tavLst>
                                        <p:tav tm="0">
                                          <p:val>
                                            <p:fltVal val="90"/>
                                          </p:val>
                                        </p:tav>
                                        <p:tav tm="100000">
                                          <p:val>
                                            <p:fltVal val="0"/>
                                          </p:val>
                                        </p:tav>
                                      </p:tavLst>
                                    </p:anim>
                                    <p:animEffect transition="in" filter="fade">
                                      <p:cBhvr>
                                        <p:cTn id="68" dur="2000"/>
                                        <p:tgtEl>
                                          <p:spTgt spid="15"/>
                                        </p:tgtEl>
                                      </p:cBhvr>
                                    </p:animEffect>
                                  </p:childTnLst>
                                </p:cTn>
                              </p:par>
                              <p:par>
                                <p:cTn id="69" presetID="31" presetClass="entr" presetSubtype="0" fill="hold" grpId="0" nodeType="withEffect">
                                  <p:stCondLst>
                                    <p:cond delay="8500"/>
                                  </p:stCondLst>
                                  <p:childTnLst>
                                    <p:set>
                                      <p:cBhvr>
                                        <p:cTn id="70" dur="1" fill="hold">
                                          <p:stCondLst>
                                            <p:cond delay="0"/>
                                          </p:stCondLst>
                                        </p:cTn>
                                        <p:tgtEl>
                                          <p:spTgt spid="16"/>
                                        </p:tgtEl>
                                        <p:attrNameLst>
                                          <p:attrName>style.visibility</p:attrName>
                                        </p:attrNameLst>
                                      </p:cBhvr>
                                      <p:to>
                                        <p:strVal val="visible"/>
                                      </p:to>
                                    </p:set>
                                    <p:anim calcmode="lin" valueType="num">
                                      <p:cBhvr>
                                        <p:cTn id="71" dur="2000" fill="hold"/>
                                        <p:tgtEl>
                                          <p:spTgt spid="16"/>
                                        </p:tgtEl>
                                        <p:attrNameLst>
                                          <p:attrName>ppt_w</p:attrName>
                                        </p:attrNameLst>
                                      </p:cBhvr>
                                      <p:tavLst>
                                        <p:tav tm="0">
                                          <p:val>
                                            <p:fltVal val="0"/>
                                          </p:val>
                                        </p:tav>
                                        <p:tav tm="100000">
                                          <p:val>
                                            <p:strVal val="#ppt_w"/>
                                          </p:val>
                                        </p:tav>
                                      </p:tavLst>
                                    </p:anim>
                                    <p:anim calcmode="lin" valueType="num">
                                      <p:cBhvr>
                                        <p:cTn id="72" dur="2000" fill="hold"/>
                                        <p:tgtEl>
                                          <p:spTgt spid="16"/>
                                        </p:tgtEl>
                                        <p:attrNameLst>
                                          <p:attrName>ppt_h</p:attrName>
                                        </p:attrNameLst>
                                      </p:cBhvr>
                                      <p:tavLst>
                                        <p:tav tm="0">
                                          <p:val>
                                            <p:fltVal val="0"/>
                                          </p:val>
                                        </p:tav>
                                        <p:tav tm="100000">
                                          <p:val>
                                            <p:strVal val="#ppt_h"/>
                                          </p:val>
                                        </p:tav>
                                      </p:tavLst>
                                    </p:anim>
                                    <p:anim calcmode="lin" valueType="num">
                                      <p:cBhvr>
                                        <p:cTn id="73" dur="2000" fill="hold"/>
                                        <p:tgtEl>
                                          <p:spTgt spid="16"/>
                                        </p:tgtEl>
                                        <p:attrNameLst>
                                          <p:attrName>style.rotation</p:attrName>
                                        </p:attrNameLst>
                                      </p:cBhvr>
                                      <p:tavLst>
                                        <p:tav tm="0">
                                          <p:val>
                                            <p:fltVal val="90"/>
                                          </p:val>
                                        </p:tav>
                                        <p:tav tm="100000">
                                          <p:val>
                                            <p:fltVal val="0"/>
                                          </p:val>
                                        </p:tav>
                                      </p:tavLst>
                                    </p:anim>
                                    <p:animEffect transition="in" filter="fade">
                                      <p:cBhvr>
                                        <p:cTn id="74" dur="2000"/>
                                        <p:tgtEl>
                                          <p:spTgt spid="16"/>
                                        </p:tgtEl>
                                      </p:cBhvr>
                                    </p:animEffect>
                                  </p:childTnLst>
                                </p:cTn>
                              </p:par>
                              <p:par>
                                <p:cTn id="75" presetID="31" presetClass="entr" presetSubtype="0" fill="hold" grpId="0" nodeType="withEffect">
                                  <p:stCondLst>
                                    <p:cond delay="9000"/>
                                  </p:stCondLst>
                                  <p:childTnLst>
                                    <p:set>
                                      <p:cBhvr>
                                        <p:cTn id="76" dur="1" fill="hold">
                                          <p:stCondLst>
                                            <p:cond delay="0"/>
                                          </p:stCondLst>
                                        </p:cTn>
                                        <p:tgtEl>
                                          <p:spTgt spid="17"/>
                                        </p:tgtEl>
                                        <p:attrNameLst>
                                          <p:attrName>style.visibility</p:attrName>
                                        </p:attrNameLst>
                                      </p:cBhvr>
                                      <p:to>
                                        <p:strVal val="visible"/>
                                      </p:to>
                                    </p:set>
                                    <p:anim calcmode="lin" valueType="num">
                                      <p:cBhvr>
                                        <p:cTn id="77" dur="2000" fill="hold"/>
                                        <p:tgtEl>
                                          <p:spTgt spid="17"/>
                                        </p:tgtEl>
                                        <p:attrNameLst>
                                          <p:attrName>ppt_w</p:attrName>
                                        </p:attrNameLst>
                                      </p:cBhvr>
                                      <p:tavLst>
                                        <p:tav tm="0">
                                          <p:val>
                                            <p:fltVal val="0"/>
                                          </p:val>
                                        </p:tav>
                                        <p:tav tm="100000">
                                          <p:val>
                                            <p:strVal val="#ppt_w"/>
                                          </p:val>
                                        </p:tav>
                                      </p:tavLst>
                                    </p:anim>
                                    <p:anim calcmode="lin" valueType="num">
                                      <p:cBhvr>
                                        <p:cTn id="78" dur="2000" fill="hold"/>
                                        <p:tgtEl>
                                          <p:spTgt spid="17"/>
                                        </p:tgtEl>
                                        <p:attrNameLst>
                                          <p:attrName>ppt_h</p:attrName>
                                        </p:attrNameLst>
                                      </p:cBhvr>
                                      <p:tavLst>
                                        <p:tav tm="0">
                                          <p:val>
                                            <p:fltVal val="0"/>
                                          </p:val>
                                        </p:tav>
                                        <p:tav tm="100000">
                                          <p:val>
                                            <p:strVal val="#ppt_h"/>
                                          </p:val>
                                        </p:tav>
                                      </p:tavLst>
                                    </p:anim>
                                    <p:anim calcmode="lin" valueType="num">
                                      <p:cBhvr>
                                        <p:cTn id="79" dur="2000" fill="hold"/>
                                        <p:tgtEl>
                                          <p:spTgt spid="17"/>
                                        </p:tgtEl>
                                        <p:attrNameLst>
                                          <p:attrName>style.rotation</p:attrName>
                                        </p:attrNameLst>
                                      </p:cBhvr>
                                      <p:tavLst>
                                        <p:tav tm="0">
                                          <p:val>
                                            <p:fltVal val="90"/>
                                          </p:val>
                                        </p:tav>
                                        <p:tav tm="100000">
                                          <p:val>
                                            <p:fltVal val="0"/>
                                          </p:val>
                                        </p:tav>
                                      </p:tavLst>
                                    </p:anim>
                                    <p:animEffect transition="in" filter="fade">
                                      <p:cBhvr>
                                        <p:cTn id="80" dur="2000"/>
                                        <p:tgtEl>
                                          <p:spTgt spid="17"/>
                                        </p:tgtEl>
                                      </p:cBhvr>
                                    </p:animEffect>
                                  </p:childTnLst>
                                </p:cTn>
                              </p:par>
                              <p:par>
                                <p:cTn id="81" presetID="31" presetClass="entr" presetSubtype="0" fill="hold" grpId="0" nodeType="withEffect">
                                  <p:stCondLst>
                                    <p:cond delay="9500"/>
                                  </p:stCondLst>
                                  <p:childTnLst>
                                    <p:set>
                                      <p:cBhvr>
                                        <p:cTn id="82" dur="1" fill="hold">
                                          <p:stCondLst>
                                            <p:cond delay="0"/>
                                          </p:stCondLst>
                                        </p:cTn>
                                        <p:tgtEl>
                                          <p:spTgt spid="18"/>
                                        </p:tgtEl>
                                        <p:attrNameLst>
                                          <p:attrName>style.visibility</p:attrName>
                                        </p:attrNameLst>
                                      </p:cBhvr>
                                      <p:to>
                                        <p:strVal val="visible"/>
                                      </p:to>
                                    </p:set>
                                    <p:anim calcmode="lin" valueType="num">
                                      <p:cBhvr>
                                        <p:cTn id="83" dur="2000" fill="hold"/>
                                        <p:tgtEl>
                                          <p:spTgt spid="18"/>
                                        </p:tgtEl>
                                        <p:attrNameLst>
                                          <p:attrName>ppt_w</p:attrName>
                                        </p:attrNameLst>
                                      </p:cBhvr>
                                      <p:tavLst>
                                        <p:tav tm="0">
                                          <p:val>
                                            <p:fltVal val="0"/>
                                          </p:val>
                                        </p:tav>
                                        <p:tav tm="100000">
                                          <p:val>
                                            <p:strVal val="#ppt_w"/>
                                          </p:val>
                                        </p:tav>
                                      </p:tavLst>
                                    </p:anim>
                                    <p:anim calcmode="lin" valueType="num">
                                      <p:cBhvr>
                                        <p:cTn id="84" dur="2000" fill="hold"/>
                                        <p:tgtEl>
                                          <p:spTgt spid="18"/>
                                        </p:tgtEl>
                                        <p:attrNameLst>
                                          <p:attrName>ppt_h</p:attrName>
                                        </p:attrNameLst>
                                      </p:cBhvr>
                                      <p:tavLst>
                                        <p:tav tm="0">
                                          <p:val>
                                            <p:fltVal val="0"/>
                                          </p:val>
                                        </p:tav>
                                        <p:tav tm="100000">
                                          <p:val>
                                            <p:strVal val="#ppt_h"/>
                                          </p:val>
                                        </p:tav>
                                      </p:tavLst>
                                    </p:anim>
                                    <p:anim calcmode="lin" valueType="num">
                                      <p:cBhvr>
                                        <p:cTn id="85" dur="2000" fill="hold"/>
                                        <p:tgtEl>
                                          <p:spTgt spid="18"/>
                                        </p:tgtEl>
                                        <p:attrNameLst>
                                          <p:attrName>style.rotation</p:attrName>
                                        </p:attrNameLst>
                                      </p:cBhvr>
                                      <p:tavLst>
                                        <p:tav tm="0">
                                          <p:val>
                                            <p:fltVal val="90"/>
                                          </p:val>
                                        </p:tav>
                                        <p:tav tm="100000">
                                          <p:val>
                                            <p:fltVal val="0"/>
                                          </p:val>
                                        </p:tav>
                                      </p:tavLst>
                                    </p:anim>
                                    <p:animEffect transition="in" filter="fade">
                                      <p:cBhvr>
                                        <p:cTn id="86" dur="2000"/>
                                        <p:tgtEl>
                                          <p:spTgt spid="18"/>
                                        </p:tgtEl>
                                      </p:cBhvr>
                                    </p:animEffect>
                                  </p:childTnLst>
                                </p:cTn>
                              </p:par>
                              <p:par>
                                <p:cTn id="87" presetID="31" presetClass="entr" presetSubtype="0" fill="hold" grpId="0" nodeType="withEffect">
                                  <p:stCondLst>
                                    <p:cond delay="10000"/>
                                  </p:stCondLst>
                                  <p:childTnLst>
                                    <p:set>
                                      <p:cBhvr>
                                        <p:cTn id="88" dur="1" fill="hold">
                                          <p:stCondLst>
                                            <p:cond delay="0"/>
                                          </p:stCondLst>
                                        </p:cTn>
                                        <p:tgtEl>
                                          <p:spTgt spid="19"/>
                                        </p:tgtEl>
                                        <p:attrNameLst>
                                          <p:attrName>style.visibility</p:attrName>
                                        </p:attrNameLst>
                                      </p:cBhvr>
                                      <p:to>
                                        <p:strVal val="visible"/>
                                      </p:to>
                                    </p:set>
                                    <p:anim calcmode="lin" valueType="num">
                                      <p:cBhvr>
                                        <p:cTn id="89" dur="2000" fill="hold"/>
                                        <p:tgtEl>
                                          <p:spTgt spid="19"/>
                                        </p:tgtEl>
                                        <p:attrNameLst>
                                          <p:attrName>ppt_w</p:attrName>
                                        </p:attrNameLst>
                                      </p:cBhvr>
                                      <p:tavLst>
                                        <p:tav tm="0">
                                          <p:val>
                                            <p:fltVal val="0"/>
                                          </p:val>
                                        </p:tav>
                                        <p:tav tm="100000">
                                          <p:val>
                                            <p:strVal val="#ppt_w"/>
                                          </p:val>
                                        </p:tav>
                                      </p:tavLst>
                                    </p:anim>
                                    <p:anim calcmode="lin" valueType="num">
                                      <p:cBhvr>
                                        <p:cTn id="90" dur="2000" fill="hold"/>
                                        <p:tgtEl>
                                          <p:spTgt spid="19"/>
                                        </p:tgtEl>
                                        <p:attrNameLst>
                                          <p:attrName>ppt_h</p:attrName>
                                        </p:attrNameLst>
                                      </p:cBhvr>
                                      <p:tavLst>
                                        <p:tav tm="0">
                                          <p:val>
                                            <p:fltVal val="0"/>
                                          </p:val>
                                        </p:tav>
                                        <p:tav tm="100000">
                                          <p:val>
                                            <p:strVal val="#ppt_h"/>
                                          </p:val>
                                        </p:tav>
                                      </p:tavLst>
                                    </p:anim>
                                    <p:anim calcmode="lin" valueType="num">
                                      <p:cBhvr>
                                        <p:cTn id="91" dur="2000" fill="hold"/>
                                        <p:tgtEl>
                                          <p:spTgt spid="19"/>
                                        </p:tgtEl>
                                        <p:attrNameLst>
                                          <p:attrName>style.rotation</p:attrName>
                                        </p:attrNameLst>
                                      </p:cBhvr>
                                      <p:tavLst>
                                        <p:tav tm="0">
                                          <p:val>
                                            <p:fltVal val="90"/>
                                          </p:val>
                                        </p:tav>
                                        <p:tav tm="100000">
                                          <p:val>
                                            <p:fltVal val="0"/>
                                          </p:val>
                                        </p:tav>
                                      </p:tavLst>
                                    </p:anim>
                                    <p:animEffect transition="in" filter="fade">
                                      <p:cBhvr>
                                        <p:cTn id="92" dur="2000"/>
                                        <p:tgtEl>
                                          <p:spTgt spid="19"/>
                                        </p:tgtEl>
                                      </p:cBhvr>
                                    </p:animEffect>
                                  </p:childTnLst>
                                </p:cTn>
                              </p:par>
                              <p:par>
                                <p:cTn id="93" presetID="31" presetClass="entr" presetSubtype="0" fill="hold" grpId="0" nodeType="withEffect">
                                  <p:stCondLst>
                                    <p:cond delay="10500"/>
                                  </p:stCondLst>
                                  <p:childTnLst>
                                    <p:set>
                                      <p:cBhvr>
                                        <p:cTn id="94" dur="1" fill="hold">
                                          <p:stCondLst>
                                            <p:cond delay="0"/>
                                          </p:stCondLst>
                                        </p:cTn>
                                        <p:tgtEl>
                                          <p:spTgt spid="20"/>
                                        </p:tgtEl>
                                        <p:attrNameLst>
                                          <p:attrName>style.visibility</p:attrName>
                                        </p:attrNameLst>
                                      </p:cBhvr>
                                      <p:to>
                                        <p:strVal val="visible"/>
                                      </p:to>
                                    </p:set>
                                    <p:anim calcmode="lin" valueType="num">
                                      <p:cBhvr>
                                        <p:cTn id="95" dur="2000" fill="hold"/>
                                        <p:tgtEl>
                                          <p:spTgt spid="20"/>
                                        </p:tgtEl>
                                        <p:attrNameLst>
                                          <p:attrName>ppt_w</p:attrName>
                                        </p:attrNameLst>
                                      </p:cBhvr>
                                      <p:tavLst>
                                        <p:tav tm="0">
                                          <p:val>
                                            <p:fltVal val="0"/>
                                          </p:val>
                                        </p:tav>
                                        <p:tav tm="100000">
                                          <p:val>
                                            <p:strVal val="#ppt_w"/>
                                          </p:val>
                                        </p:tav>
                                      </p:tavLst>
                                    </p:anim>
                                    <p:anim calcmode="lin" valueType="num">
                                      <p:cBhvr>
                                        <p:cTn id="96" dur="2000" fill="hold"/>
                                        <p:tgtEl>
                                          <p:spTgt spid="20"/>
                                        </p:tgtEl>
                                        <p:attrNameLst>
                                          <p:attrName>ppt_h</p:attrName>
                                        </p:attrNameLst>
                                      </p:cBhvr>
                                      <p:tavLst>
                                        <p:tav tm="0">
                                          <p:val>
                                            <p:fltVal val="0"/>
                                          </p:val>
                                        </p:tav>
                                        <p:tav tm="100000">
                                          <p:val>
                                            <p:strVal val="#ppt_h"/>
                                          </p:val>
                                        </p:tav>
                                      </p:tavLst>
                                    </p:anim>
                                    <p:anim calcmode="lin" valueType="num">
                                      <p:cBhvr>
                                        <p:cTn id="97" dur="2000" fill="hold"/>
                                        <p:tgtEl>
                                          <p:spTgt spid="20"/>
                                        </p:tgtEl>
                                        <p:attrNameLst>
                                          <p:attrName>style.rotation</p:attrName>
                                        </p:attrNameLst>
                                      </p:cBhvr>
                                      <p:tavLst>
                                        <p:tav tm="0">
                                          <p:val>
                                            <p:fltVal val="90"/>
                                          </p:val>
                                        </p:tav>
                                        <p:tav tm="100000">
                                          <p:val>
                                            <p:fltVal val="0"/>
                                          </p:val>
                                        </p:tav>
                                      </p:tavLst>
                                    </p:anim>
                                    <p:animEffect transition="in" filter="fade">
                                      <p:cBhvr>
                                        <p:cTn id="98" dur="2000"/>
                                        <p:tgtEl>
                                          <p:spTgt spid="20"/>
                                        </p:tgtEl>
                                      </p:cBhvr>
                                    </p:animEffect>
                                  </p:childTnLst>
                                </p:cTn>
                              </p:par>
                              <p:par>
                                <p:cTn id="99" presetID="31" presetClass="entr" presetSubtype="0" fill="hold" grpId="0" nodeType="withEffect">
                                  <p:stCondLst>
                                    <p:cond delay="11000"/>
                                  </p:stCondLst>
                                  <p:childTnLst>
                                    <p:set>
                                      <p:cBhvr>
                                        <p:cTn id="100" dur="1" fill="hold">
                                          <p:stCondLst>
                                            <p:cond delay="0"/>
                                          </p:stCondLst>
                                        </p:cTn>
                                        <p:tgtEl>
                                          <p:spTgt spid="22"/>
                                        </p:tgtEl>
                                        <p:attrNameLst>
                                          <p:attrName>style.visibility</p:attrName>
                                        </p:attrNameLst>
                                      </p:cBhvr>
                                      <p:to>
                                        <p:strVal val="visible"/>
                                      </p:to>
                                    </p:set>
                                    <p:anim calcmode="lin" valueType="num">
                                      <p:cBhvr>
                                        <p:cTn id="101" dur="2000" fill="hold"/>
                                        <p:tgtEl>
                                          <p:spTgt spid="22"/>
                                        </p:tgtEl>
                                        <p:attrNameLst>
                                          <p:attrName>ppt_w</p:attrName>
                                        </p:attrNameLst>
                                      </p:cBhvr>
                                      <p:tavLst>
                                        <p:tav tm="0">
                                          <p:val>
                                            <p:fltVal val="0"/>
                                          </p:val>
                                        </p:tav>
                                        <p:tav tm="100000">
                                          <p:val>
                                            <p:strVal val="#ppt_w"/>
                                          </p:val>
                                        </p:tav>
                                      </p:tavLst>
                                    </p:anim>
                                    <p:anim calcmode="lin" valueType="num">
                                      <p:cBhvr>
                                        <p:cTn id="102" dur="2000" fill="hold"/>
                                        <p:tgtEl>
                                          <p:spTgt spid="22"/>
                                        </p:tgtEl>
                                        <p:attrNameLst>
                                          <p:attrName>ppt_h</p:attrName>
                                        </p:attrNameLst>
                                      </p:cBhvr>
                                      <p:tavLst>
                                        <p:tav tm="0">
                                          <p:val>
                                            <p:fltVal val="0"/>
                                          </p:val>
                                        </p:tav>
                                        <p:tav tm="100000">
                                          <p:val>
                                            <p:strVal val="#ppt_h"/>
                                          </p:val>
                                        </p:tav>
                                      </p:tavLst>
                                    </p:anim>
                                    <p:anim calcmode="lin" valueType="num">
                                      <p:cBhvr>
                                        <p:cTn id="103" dur="2000" fill="hold"/>
                                        <p:tgtEl>
                                          <p:spTgt spid="22"/>
                                        </p:tgtEl>
                                        <p:attrNameLst>
                                          <p:attrName>style.rotation</p:attrName>
                                        </p:attrNameLst>
                                      </p:cBhvr>
                                      <p:tavLst>
                                        <p:tav tm="0">
                                          <p:val>
                                            <p:fltVal val="90"/>
                                          </p:val>
                                        </p:tav>
                                        <p:tav tm="100000">
                                          <p:val>
                                            <p:fltVal val="0"/>
                                          </p:val>
                                        </p:tav>
                                      </p:tavLst>
                                    </p:anim>
                                    <p:animEffect transition="in" filter="fade">
                                      <p:cBhvr>
                                        <p:cTn id="104" dur="2000"/>
                                        <p:tgtEl>
                                          <p:spTgt spid="22"/>
                                        </p:tgtEl>
                                      </p:cBhvr>
                                    </p:animEffect>
                                  </p:childTnLst>
                                </p:cTn>
                              </p:par>
                              <p:par>
                                <p:cTn id="105" presetID="31" presetClass="entr" presetSubtype="0" fill="hold" grpId="0" nodeType="withEffect">
                                  <p:stCondLst>
                                    <p:cond delay="11500"/>
                                  </p:stCondLst>
                                  <p:childTnLst>
                                    <p:set>
                                      <p:cBhvr>
                                        <p:cTn id="106" dur="1" fill="hold">
                                          <p:stCondLst>
                                            <p:cond delay="0"/>
                                          </p:stCondLst>
                                        </p:cTn>
                                        <p:tgtEl>
                                          <p:spTgt spid="23"/>
                                        </p:tgtEl>
                                        <p:attrNameLst>
                                          <p:attrName>style.visibility</p:attrName>
                                        </p:attrNameLst>
                                      </p:cBhvr>
                                      <p:to>
                                        <p:strVal val="visible"/>
                                      </p:to>
                                    </p:set>
                                    <p:anim calcmode="lin" valueType="num">
                                      <p:cBhvr>
                                        <p:cTn id="107" dur="2000" fill="hold"/>
                                        <p:tgtEl>
                                          <p:spTgt spid="23"/>
                                        </p:tgtEl>
                                        <p:attrNameLst>
                                          <p:attrName>ppt_w</p:attrName>
                                        </p:attrNameLst>
                                      </p:cBhvr>
                                      <p:tavLst>
                                        <p:tav tm="0">
                                          <p:val>
                                            <p:fltVal val="0"/>
                                          </p:val>
                                        </p:tav>
                                        <p:tav tm="100000">
                                          <p:val>
                                            <p:strVal val="#ppt_w"/>
                                          </p:val>
                                        </p:tav>
                                      </p:tavLst>
                                    </p:anim>
                                    <p:anim calcmode="lin" valueType="num">
                                      <p:cBhvr>
                                        <p:cTn id="108" dur="2000" fill="hold"/>
                                        <p:tgtEl>
                                          <p:spTgt spid="23"/>
                                        </p:tgtEl>
                                        <p:attrNameLst>
                                          <p:attrName>ppt_h</p:attrName>
                                        </p:attrNameLst>
                                      </p:cBhvr>
                                      <p:tavLst>
                                        <p:tav tm="0">
                                          <p:val>
                                            <p:fltVal val="0"/>
                                          </p:val>
                                        </p:tav>
                                        <p:tav tm="100000">
                                          <p:val>
                                            <p:strVal val="#ppt_h"/>
                                          </p:val>
                                        </p:tav>
                                      </p:tavLst>
                                    </p:anim>
                                    <p:anim calcmode="lin" valueType="num">
                                      <p:cBhvr>
                                        <p:cTn id="109" dur="2000" fill="hold"/>
                                        <p:tgtEl>
                                          <p:spTgt spid="23"/>
                                        </p:tgtEl>
                                        <p:attrNameLst>
                                          <p:attrName>style.rotation</p:attrName>
                                        </p:attrNameLst>
                                      </p:cBhvr>
                                      <p:tavLst>
                                        <p:tav tm="0">
                                          <p:val>
                                            <p:fltVal val="90"/>
                                          </p:val>
                                        </p:tav>
                                        <p:tav tm="100000">
                                          <p:val>
                                            <p:fltVal val="0"/>
                                          </p:val>
                                        </p:tav>
                                      </p:tavLst>
                                    </p:anim>
                                    <p:animEffect transition="in" filter="fade">
                                      <p:cBhvr>
                                        <p:cTn id="110" dur="2000"/>
                                        <p:tgtEl>
                                          <p:spTgt spid="23"/>
                                        </p:tgtEl>
                                      </p:cBhvr>
                                    </p:animEffect>
                                  </p:childTnLst>
                                </p:cTn>
                              </p:par>
                            </p:childTnLst>
                          </p:cTn>
                        </p:par>
                        <p:par>
                          <p:cTn id="111" fill="hold">
                            <p:stCondLst>
                              <p:cond delay="13500"/>
                            </p:stCondLst>
                            <p:childTnLst>
                              <p:par>
                                <p:cTn id="112" presetID="53" presetClass="entr" presetSubtype="16" fill="hold" nodeType="afterEffect">
                                  <p:stCondLst>
                                    <p:cond delay="500"/>
                                  </p:stCondLst>
                                  <p:childTnLst>
                                    <p:set>
                                      <p:cBhvr>
                                        <p:cTn id="113" dur="1" fill="hold">
                                          <p:stCondLst>
                                            <p:cond delay="0"/>
                                          </p:stCondLst>
                                        </p:cTn>
                                        <p:tgtEl>
                                          <p:spTgt spid="29"/>
                                        </p:tgtEl>
                                        <p:attrNameLst>
                                          <p:attrName>style.visibility</p:attrName>
                                        </p:attrNameLst>
                                      </p:cBhvr>
                                      <p:to>
                                        <p:strVal val="visible"/>
                                      </p:to>
                                    </p:set>
                                    <p:anim calcmode="lin" valueType="num">
                                      <p:cBhvr>
                                        <p:cTn id="114" dur="1500" fill="hold"/>
                                        <p:tgtEl>
                                          <p:spTgt spid="29"/>
                                        </p:tgtEl>
                                        <p:attrNameLst>
                                          <p:attrName>ppt_w</p:attrName>
                                        </p:attrNameLst>
                                      </p:cBhvr>
                                      <p:tavLst>
                                        <p:tav tm="0">
                                          <p:val>
                                            <p:fltVal val="0"/>
                                          </p:val>
                                        </p:tav>
                                        <p:tav tm="100000">
                                          <p:val>
                                            <p:strVal val="#ppt_w"/>
                                          </p:val>
                                        </p:tav>
                                      </p:tavLst>
                                    </p:anim>
                                    <p:anim calcmode="lin" valueType="num">
                                      <p:cBhvr>
                                        <p:cTn id="115" dur="1500" fill="hold"/>
                                        <p:tgtEl>
                                          <p:spTgt spid="29"/>
                                        </p:tgtEl>
                                        <p:attrNameLst>
                                          <p:attrName>ppt_h</p:attrName>
                                        </p:attrNameLst>
                                      </p:cBhvr>
                                      <p:tavLst>
                                        <p:tav tm="0">
                                          <p:val>
                                            <p:fltVal val="0"/>
                                          </p:val>
                                        </p:tav>
                                        <p:tav tm="100000">
                                          <p:val>
                                            <p:strVal val="#ppt_h"/>
                                          </p:val>
                                        </p:tav>
                                      </p:tavLst>
                                    </p:anim>
                                    <p:animEffect transition="in" filter="fade">
                                      <p:cBhvr>
                                        <p:cTn id="116" dur="1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0" grpId="0"/>
      <p:bldP spid="11" grpId="0"/>
      <p:bldP spid="12" grpId="0"/>
      <p:bldP spid="13" grpId="0"/>
      <p:bldP spid="14" grpId="0"/>
      <p:bldP spid="15" grpId="0"/>
      <p:bldP spid="16" grpId="0"/>
      <p:bldP spid="17" grpId="0"/>
      <p:bldP spid="18" grpId="0"/>
      <p:bldP spid="19" grpId="0"/>
      <p:bldP spid="20" grpId="0"/>
      <p:bldP spid="22" grpId="0"/>
      <p:bldP spid="23" grpId="0"/>
      <p:bldP spid="26" grpId="0" animBg="1"/>
      <p:bldP spid="27"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82946"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eaLnBrk="1" fontAlgn="base" hangingPunct="1">
              <a:spcBef>
                <a:spcPct val="0"/>
              </a:spcBef>
              <a:spcAft>
                <a:spcPct val="0"/>
              </a:spcAft>
            </a:pPr>
            <a:endParaRPr lang="sk-SK" altLang="sk-SK" smtClean="0">
              <a:solidFill>
                <a:srgbClr val="000000"/>
              </a:solidFill>
              <a:latin typeface="Arial" pitchFamily="34" charset="0"/>
            </a:endParaRPr>
          </a:p>
        </p:txBody>
      </p:sp>
      <p:sp>
        <p:nvSpPr>
          <p:cNvPr id="82947" name="Rectangle 5"/>
          <p:cNvSpPr>
            <a:spLocks noChangeArrowheads="1"/>
          </p:cNvSpPr>
          <p:nvPr/>
        </p:nvSpPr>
        <p:spPr bwMode="auto">
          <a:xfrm>
            <a:off x="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eaLnBrk="1" fontAlgn="base" hangingPunct="1">
              <a:spcBef>
                <a:spcPct val="0"/>
              </a:spcBef>
              <a:spcAft>
                <a:spcPct val="0"/>
              </a:spcAft>
            </a:pPr>
            <a:endParaRPr lang="sk-SK" altLang="sk-SK" smtClean="0">
              <a:solidFill>
                <a:srgbClr val="000000"/>
              </a:solidFill>
              <a:latin typeface="Arial" pitchFamily="34" charset="0"/>
            </a:endParaRPr>
          </a:p>
        </p:txBody>
      </p:sp>
      <p:pic>
        <p:nvPicPr>
          <p:cNvPr id="82948"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562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949" name="Text Box 8"/>
          <p:cNvSpPr txBox="1">
            <a:spLocks noChangeArrowheads="1"/>
          </p:cNvSpPr>
          <p:nvPr/>
        </p:nvSpPr>
        <p:spPr bwMode="auto">
          <a:xfrm>
            <a:off x="0" y="1905000"/>
            <a:ext cx="9144000" cy="2346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eaLnBrk="1" fontAlgn="base" hangingPunct="1">
              <a:spcBef>
                <a:spcPct val="50000"/>
              </a:spcBef>
              <a:spcAft>
                <a:spcPct val="0"/>
              </a:spcAft>
            </a:pPr>
            <a:r>
              <a:rPr lang="es-ES" altLang="sk-SK" sz="6000" b="1" smtClean="0">
                <a:solidFill>
                  <a:srgbClr val="000000"/>
                </a:solidFill>
                <a:latin typeface="Kristen ITC" pitchFamily="66" charset="0"/>
              </a:rPr>
              <a:t>¿Te ha gustado?</a:t>
            </a:r>
            <a:r>
              <a:rPr lang="es-ES" altLang="sk-SK" sz="4800" smtClean="0">
                <a:solidFill>
                  <a:srgbClr val="000000"/>
                </a:solidFill>
                <a:latin typeface="Kristen ITC" pitchFamily="66" charset="0"/>
              </a:rPr>
              <a:t> </a:t>
            </a:r>
            <a:br>
              <a:rPr lang="es-ES" altLang="sk-SK" sz="4800" smtClean="0">
                <a:solidFill>
                  <a:srgbClr val="000000"/>
                </a:solidFill>
                <a:latin typeface="Kristen ITC" pitchFamily="66" charset="0"/>
              </a:rPr>
            </a:br>
            <a:r>
              <a:rPr lang="es-ES" altLang="sk-SK" sz="4400" smtClean="0">
                <a:solidFill>
                  <a:srgbClr val="000000"/>
                </a:solidFill>
                <a:latin typeface="Kristen ITC" pitchFamily="66" charset="0"/>
              </a:rPr>
              <a:t>Puedes ver más entrando </a:t>
            </a:r>
            <a:br>
              <a:rPr lang="es-ES" altLang="sk-SK" sz="4400" smtClean="0">
                <a:solidFill>
                  <a:srgbClr val="000000"/>
                </a:solidFill>
                <a:latin typeface="Kristen ITC" pitchFamily="66" charset="0"/>
              </a:rPr>
            </a:br>
            <a:r>
              <a:rPr lang="es-ES" altLang="sk-SK" sz="4400" b="1" smtClean="0">
                <a:solidFill>
                  <a:srgbClr val="40F903"/>
                </a:solidFill>
                <a:latin typeface="Kristen ITC" pitchFamily="66" charset="0"/>
                <a:hlinkClick r:id="rId2"/>
              </a:rPr>
              <a:t>Aquí</a:t>
            </a:r>
            <a:endParaRPr lang="es-ES" altLang="sk-SK" sz="4400" b="1" smtClean="0">
              <a:solidFill>
                <a:srgbClr val="40F903"/>
              </a:solidFill>
              <a:latin typeface="Kristen ITC" pitchFamily="66" charset="0"/>
            </a:endParaRPr>
          </a:p>
        </p:txBody>
      </p:sp>
      <p:sp>
        <p:nvSpPr>
          <p:cNvPr id="82950" name="Text Box 11"/>
          <p:cNvSpPr txBox="1">
            <a:spLocks noChangeArrowheads="1"/>
          </p:cNvSpPr>
          <p:nvPr/>
        </p:nvSpPr>
        <p:spPr bwMode="auto">
          <a:xfrm>
            <a:off x="1143000" y="4724400"/>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eaLnBrk="1" fontAlgn="base" hangingPunct="1">
              <a:spcBef>
                <a:spcPct val="50000"/>
              </a:spcBef>
              <a:spcAft>
                <a:spcPct val="0"/>
              </a:spcAft>
            </a:pPr>
            <a:r>
              <a:rPr lang="es-ES_tradnl" altLang="sk-SK" b="1" smtClean="0">
                <a:solidFill>
                  <a:srgbClr val="000000"/>
                </a:solidFill>
                <a:latin typeface="Kristen ITC" pitchFamily="66" charset="0"/>
              </a:rPr>
              <a:t>Además puedes recibir powerpoints en tu correo electrónico suscribiéndote aquí:</a:t>
            </a:r>
            <a:r>
              <a:rPr lang="es-ES_tradnl" altLang="sk-SK" b="1" smtClean="0">
                <a:solidFill>
                  <a:srgbClr val="0066FF"/>
                </a:solidFill>
                <a:latin typeface="Arial" pitchFamily="34" charset="0"/>
              </a:rPr>
              <a:t> </a:t>
            </a:r>
          </a:p>
          <a:p>
            <a:pPr eaLnBrk="1" fontAlgn="base" hangingPunct="1">
              <a:spcBef>
                <a:spcPct val="50000"/>
              </a:spcBef>
              <a:spcAft>
                <a:spcPct val="0"/>
              </a:spcAft>
            </a:pPr>
            <a:endParaRPr lang="es-ES" altLang="sk-SK" b="1" smtClean="0">
              <a:solidFill>
                <a:srgbClr val="0066FF"/>
              </a:solidFill>
              <a:latin typeface="Arial" pitchFamily="34" charset="0"/>
            </a:endParaRPr>
          </a:p>
        </p:txBody>
      </p:sp>
      <p:pic>
        <p:nvPicPr>
          <p:cNvPr id="82951"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4191000"/>
            <a:ext cx="2362200" cy="236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952"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876800"/>
            <a:ext cx="121920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953" name="Picture 21" descr="facebook-icon">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29718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954" name="Picture 22" descr="twitter-icon">
            <a:hlinkClick r:id="rId9"/>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35052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955" name="Picture 23" descr="Web-Google-plus-Metro-icon">
            <a:hlinkClick r:id="rId11"/>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0" y="40386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956" name="Picture 24" descr="vkontakte-256">
            <a:hlinkClick r:id="rId13"/>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45720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Obdĺžnik 16"/>
          <p:cNvSpPr/>
          <p:nvPr/>
        </p:nvSpPr>
        <p:spPr>
          <a:xfrm>
            <a:off x="7918865" y="6294645"/>
            <a:ext cx="881421" cy="338554"/>
          </a:xfrm>
          <a:prstGeom prst="rect">
            <a:avLst/>
          </a:prstGeom>
          <a:noFill/>
        </p:spPr>
        <p:txBody>
          <a:bodyPr>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defRPr/>
            </a:pPr>
            <a:r>
              <a:rPr lang="sk-SK" sz="1600" b="1" spc="50">
                <a:ln w="11430"/>
                <a:solidFill>
                  <a:srgbClr val="0066FF"/>
                </a:solidFill>
                <a:effectLst>
                  <a:outerShdw blurRad="76200" dist="50800" dir="5400000" algn="tl" rotWithShape="0">
                    <a:srgbClr val="000000">
                      <a:alpha val="65000"/>
                    </a:srgbClr>
                  </a:outerShdw>
                </a:effectLst>
                <a:latin typeface="Cooper Std Black" pitchFamily="18" charset="0"/>
              </a:rPr>
              <a:t>EXIT</a:t>
            </a:r>
          </a:p>
        </p:txBody>
      </p:sp>
      <p:sp>
        <p:nvSpPr>
          <p:cNvPr id="18" name="Tlačidlo akcie: Vlastné 17">
            <a:hlinkClick r:id="" action="ppaction://hlinkshowjump?jump=endshow" highlightClick="1"/>
          </p:cNvPr>
          <p:cNvSpPr/>
          <p:nvPr/>
        </p:nvSpPr>
        <p:spPr>
          <a:xfrm>
            <a:off x="7853363" y="6165850"/>
            <a:ext cx="1012825" cy="433388"/>
          </a:xfrm>
          <a:prstGeom prst="actionButtonBlank">
            <a:avLst/>
          </a:prstGeom>
          <a:noFill/>
          <a:ln w="25400" cap="flat" cmpd="sng" algn="ctr">
            <a:noFill/>
            <a:prstDash val="solid"/>
          </a:ln>
          <a:effectLst/>
        </p:spPr>
        <p:txBody>
          <a:bodyPr anchor="ctr"/>
          <a:lstStyle/>
          <a:p>
            <a:pPr algn="ctr">
              <a:defRPr/>
            </a:pPr>
            <a:endParaRPr lang="sk-SK" kern="0">
              <a:solidFill>
                <a:prstClr val="white"/>
              </a:solidFill>
              <a:latin typeface="Calibri"/>
            </a:endParaRPr>
          </a:p>
        </p:txBody>
      </p:sp>
    </p:spTree>
    <p:extLst>
      <p:ext uri="{BB962C8B-B14F-4D97-AF65-F5344CB8AC3E}">
        <p14:creationId xmlns:p14="http://schemas.microsoft.com/office/powerpoint/2010/main" val="2841741414"/>
      </p:ext>
    </p:extLst>
  </p:cSld>
  <p:clrMapOvr>
    <a:masterClrMapping/>
  </p:clrMapOvr>
  <mc:AlternateContent xmlns:mc="http://schemas.openxmlformats.org/markup-compatibility/2006">
    <mc:Choice xmlns:p14="http://schemas.microsoft.com/office/powerpoint/2010/main" Requires="p14">
      <p:transition spd="slow" p14:dur="20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500"/>
                                  </p:stCondLst>
                                  <p:iterate type="lt">
                                    <p:tmPct val="0"/>
                                  </p:iterate>
                                  <p:childTnLst>
                                    <p:set>
                                      <p:cBhvr>
                                        <p:cTn id="6" dur="1" fill="hold">
                                          <p:stCondLst>
                                            <p:cond delay="0"/>
                                          </p:stCondLst>
                                        </p:cTn>
                                        <p:tgtEl>
                                          <p:spTgt spid="17"/>
                                        </p:tgtEl>
                                        <p:attrNameLst>
                                          <p:attrName>style.visibility</p:attrName>
                                        </p:attrNameLst>
                                      </p:cBhvr>
                                      <p:to>
                                        <p:strVal val="visible"/>
                                      </p:to>
                                    </p:set>
                                    <p:animEffect transition="in" filter="fade">
                                      <p:cBhvr>
                                        <p:cTn id="7" dur="1500"/>
                                        <p:tgtEl>
                                          <p:spTgt spid="17"/>
                                        </p:tgtEl>
                                      </p:cBhvr>
                                    </p:animEffect>
                                    <p:anim calcmode="lin" valueType="num">
                                      <p:cBhvr>
                                        <p:cTn id="8" dur="1500" fill="hold"/>
                                        <p:tgtEl>
                                          <p:spTgt spid="17"/>
                                        </p:tgtEl>
                                        <p:attrNameLst>
                                          <p:attrName>ppt_x</p:attrName>
                                        </p:attrNameLst>
                                      </p:cBhvr>
                                      <p:tavLst>
                                        <p:tav tm="0">
                                          <p:val>
                                            <p:strVal val="#ppt_x"/>
                                          </p:val>
                                        </p:tav>
                                        <p:tav tm="100000">
                                          <p:val>
                                            <p:strVal val="#ppt_x"/>
                                          </p:val>
                                        </p:tav>
                                      </p:tavLst>
                                    </p:anim>
                                    <p:anim calcmode="lin" valueType="num">
                                      <p:cBhvr>
                                        <p:cTn id="9" dur="1500" fill="hold"/>
                                        <p:tgtEl>
                                          <p:spTgt spid="17"/>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34" presetClass="emph" presetSubtype="0" repeatCount="50000" fill="remove" grpId="1" nodeType="afterEffect">
                                  <p:stCondLst>
                                    <p:cond delay="0"/>
                                  </p:stCondLst>
                                  <p:iterate type="lt">
                                    <p:tmPct val="0"/>
                                  </p:iterate>
                                  <p:childTnLst>
                                    <p:animMotion origin="layout" path="M -2.5E-6 -1.11111E-6 L -0.00451 -0.02245 " pathEditMode="relative" rAng="0" ptsTypes="AA">
                                      <p:cBhvr>
                                        <p:cTn id="12" dur="1000" accel="50000" decel="50000" autoRev="1" fill="hold">
                                          <p:stCondLst>
                                            <p:cond delay="0"/>
                                          </p:stCondLst>
                                        </p:cTn>
                                        <p:tgtEl>
                                          <p:spTgt spid="17"/>
                                        </p:tgtEl>
                                        <p:attrNameLst>
                                          <p:attrName>ppt_x</p:attrName>
                                          <p:attrName>ppt_y</p:attrName>
                                        </p:attrNameLst>
                                      </p:cBhvr>
                                      <p:rCtr x="-226" y="-1134"/>
                                    </p:animMotion>
                                    <p:animRot by="1500000">
                                      <p:cBhvr>
                                        <p:cTn id="13" dur="500" fill="hold">
                                          <p:stCondLst>
                                            <p:cond delay="0"/>
                                          </p:stCondLst>
                                        </p:cTn>
                                        <p:tgtEl>
                                          <p:spTgt spid="17"/>
                                        </p:tgtEl>
                                        <p:attrNameLst>
                                          <p:attrName>r</p:attrName>
                                        </p:attrNameLst>
                                      </p:cBhvr>
                                    </p:animRot>
                                    <p:animRot by="-1500000">
                                      <p:cBhvr>
                                        <p:cTn id="14" dur="500" fill="hold">
                                          <p:stCondLst>
                                            <p:cond delay="500"/>
                                          </p:stCondLst>
                                        </p:cTn>
                                        <p:tgtEl>
                                          <p:spTgt spid="17"/>
                                        </p:tgtEl>
                                        <p:attrNameLst>
                                          <p:attrName>r</p:attrName>
                                        </p:attrNameLst>
                                      </p:cBhvr>
                                    </p:animRot>
                                    <p:animRot by="-1500000">
                                      <p:cBhvr>
                                        <p:cTn id="15" dur="500" fill="hold">
                                          <p:stCondLst>
                                            <p:cond delay="1000"/>
                                          </p:stCondLst>
                                        </p:cTn>
                                        <p:tgtEl>
                                          <p:spTgt spid="17"/>
                                        </p:tgtEl>
                                        <p:attrNameLst>
                                          <p:attrName>r</p:attrName>
                                        </p:attrNameLst>
                                      </p:cBhvr>
                                    </p:animRot>
                                    <p:animRot by="1500000">
                                      <p:cBhvr>
                                        <p:cTn id="16" dur="500" fill="hold">
                                          <p:stCondLst>
                                            <p:cond delay="1500"/>
                                          </p:stCondLst>
                                        </p:cTn>
                                        <p:tgtEl>
                                          <p:spTgt spid="1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7" grpId="1"/>
    </p:bldLst>
  </p:timing>
</p:sld>
</file>

<file path=ppt/theme/theme1.xml><?xml version="1.0" encoding="utf-8"?>
<a:theme xmlns:a="http://schemas.openxmlformats.org/drawingml/2006/main" name="2_Motív Office">
  <a:themeElements>
    <a:clrScheme name="Vlastná 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974806"/>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3_Motív Office">
  <a:themeElements>
    <a:clrScheme name="Vlastná 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FFFFF"/>
      </a:hlink>
      <a:folHlink>
        <a:srgbClr val="FFFFFF"/>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5_Motív Office">
  <a:themeElements>
    <a:clrScheme name="Vlastná 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FFFFF"/>
      </a:hlink>
      <a:folHlink>
        <a:srgbClr val="FFFFFF"/>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4_Motív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6_Motív Office">
  <a:themeElements>
    <a:clrScheme name="Vlastná 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974806"/>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2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0</TotalTime>
  <Words>2065</Words>
  <Application>Microsoft Office PowerPoint</Application>
  <PresentationFormat>Prezentácia na obrazovke (4:3)</PresentationFormat>
  <Paragraphs>239</Paragraphs>
  <Slides>30</Slides>
  <Notes>0</Notes>
  <HiddenSlides>0</HiddenSlides>
  <MMClips>0</MMClips>
  <ScaleCrop>false</ScaleCrop>
  <HeadingPairs>
    <vt:vector size="6" baseType="variant">
      <vt:variant>
        <vt:lpstr>Použité písma</vt:lpstr>
      </vt:variant>
      <vt:variant>
        <vt:i4>10</vt:i4>
      </vt:variant>
      <vt:variant>
        <vt:lpstr>Motív</vt:lpstr>
      </vt:variant>
      <vt:variant>
        <vt:i4>6</vt:i4>
      </vt:variant>
      <vt:variant>
        <vt:lpstr>Nadpisy snímok</vt:lpstr>
      </vt:variant>
      <vt:variant>
        <vt:i4>30</vt:i4>
      </vt:variant>
    </vt:vector>
  </HeadingPairs>
  <TitlesOfParts>
    <vt:vector size="46" baseType="lpstr">
      <vt:lpstr>Arial</vt:lpstr>
      <vt:lpstr>Aharoni</vt:lpstr>
      <vt:lpstr>Calibri</vt:lpstr>
      <vt:lpstr>Cupertino</vt:lpstr>
      <vt:lpstr>Verdana</vt:lpstr>
      <vt:lpstr>Cooper Std Black</vt:lpstr>
      <vt:lpstr>Nadianne</vt:lpstr>
      <vt:lpstr>Bertram CE</vt:lpstr>
      <vt:lpstr>Arial Black</vt:lpstr>
      <vt:lpstr>Kristen ITC</vt:lpstr>
      <vt:lpstr>2_Motív Office</vt:lpstr>
      <vt:lpstr>3_Motív Office</vt:lpstr>
      <vt:lpstr>5_Motív Office</vt:lpstr>
      <vt:lpstr>4_Motív Office</vt:lpstr>
      <vt:lpstr>6_Motív Office</vt:lpstr>
      <vt:lpstr>2_Diseño predeterminado</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2015-02-25T10:46:00Z</dcterms:created>
  <dcterms:modified xsi:type="dcterms:W3CDTF">2016-03-22T14:57:48Z</dcterms:modified>
</cp:coreProperties>
</file>