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sldIdLst>
    <p:sldId id="256" r:id="rId3"/>
    <p:sldId id="330" r:id="rId4"/>
    <p:sldId id="333" r:id="rId5"/>
    <p:sldId id="334" r:id="rId6"/>
    <p:sldId id="263" r:id="rId7"/>
    <p:sldId id="264" r:id="rId8"/>
    <p:sldId id="265" r:id="rId9"/>
    <p:sldId id="266" r:id="rId10"/>
    <p:sldId id="267" r:id="rId11"/>
    <p:sldId id="271" r:id="rId12"/>
    <p:sldId id="270" r:id="rId13"/>
    <p:sldId id="269" r:id="rId14"/>
    <p:sldId id="268" r:id="rId15"/>
    <p:sldId id="277" r:id="rId16"/>
    <p:sldId id="276" r:id="rId17"/>
    <p:sldId id="275" r:id="rId18"/>
    <p:sldId id="274" r:id="rId19"/>
    <p:sldId id="273" r:id="rId20"/>
    <p:sldId id="260" r:id="rId21"/>
    <p:sldId id="279" r:id="rId22"/>
    <p:sldId id="280" r:id="rId23"/>
    <p:sldId id="281" r:id="rId24"/>
    <p:sldId id="283" r:id="rId25"/>
    <p:sldId id="282" r:id="rId26"/>
    <p:sldId id="261" r:id="rId27"/>
    <p:sldId id="285" r:id="rId28"/>
    <p:sldId id="290" r:id="rId29"/>
    <p:sldId id="289" r:id="rId30"/>
    <p:sldId id="288" r:id="rId31"/>
    <p:sldId id="287" r:id="rId32"/>
    <p:sldId id="286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2" r:id="rId43"/>
    <p:sldId id="301" r:id="rId44"/>
    <p:sldId id="300" r:id="rId45"/>
    <p:sldId id="272" r:id="rId46"/>
    <p:sldId id="307" r:id="rId47"/>
    <p:sldId id="306" r:id="rId48"/>
    <p:sldId id="305" r:id="rId49"/>
    <p:sldId id="308" r:id="rId50"/>
    <p:sldId id="332" r:id="rId51"/>
    <p:sldId id="304" r:id="rId52"/>
    <p:sldId id="331" r:id="rId53"/>
    <p:sldId id="309" r:id="rId54"/>
    <p:sldId id="303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278" r:id="rId70"/>
    <p:sldId id="326" r:id="rId71"/>
    <p:sldId id="327" r:id="rId72"/>
    <p:sldId id="328" r:id="rId73"/>
    <p:sldId id="329" r:id="rId74"/>
    <p:sldId id="310" r:id="rId75"/>
    <p:sldId id="311" r:id="rId76"/>
    <p:sldId id="335" r:id="rId77"/>
  </p:sldIdLst>
  <p:sldSz cx="11520488" cy="7091363"/>
  <p:notesSz cx="6858000" cy="9144000"/>
  <p:embeddedFontLst>
    <p:embeddedFont>
      <p:font typeface="Calibri Light" panose="020F0302020204030204" pitchFamily="34" charset="0"/>
      <p:regular r:id="rId78"/>
      <p:italic r:id="rId79"/>
    </p:embeddedFont>
    <p:embeddedFont>
      <p:font typeface="Kristen ITC" panose="03050502040202030202" pitchFamily="66" charset="0"/>
      <p:regular r:id="rId80"/>
    </p:embeddedFont>
    <p:embeddedFont>
      <p:font typeface="Castanet" pitchFamily="2" charset="0"/>
      <p:regular r:id="rId81"/>
    </p:embeddedFont>
    <p:embeddedFont>
      <p:font typeface="MS Gothic" panose="020B0609070205080204" pitchFamily="49" charset="-128"/>
      <p:regular r:id="rId82"/>
    </p:embeddedFont>
    <p:embeddedFont>
      <p:font typeface="Calibri" panose="020F0502020204030204" pitchFamily="34" charset="0"/>
      <p:regular r:id="rId83"/>
      <p:bold r:id="rId84"/>
      <p:italic r:id="rId85"/>
      <p:boldItalic r:id="rId86"/>
    </p:embeddedFont>
    <p:embeddedFont>
      <p:font typeface="Arabia CE" pitchFamily="2" charset="0"/>
      <p:regular r:id="rId87"/>
    </p:embeddedFont>
    <p:embeddedFont>
      <p:font typeface="Brooklyn CE" pitchFamily="2" charset="0"/>
      <p:italic r:id="rId88"/>
    </p:embeddedFont>
    <p:embeddedFont>
      <p:font typeface="Cancun" pitchFamily="2" charset="0"/>
      <p:regular r:id="rId8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fF8f8B1PMEFbTPJTU9Ccw==" hashData="2EIz2EzUswO/N54NK/+hF51S7aaVGD0ubxZ+AXwxmBv8dfDmjHoZ9wlXbmV3ipF8kB7LkF0ltzDXjcefrEqV/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101"/>
    <a:srgbClr val="DC4434"/>
    <a:srgbClr val="E35B51"/>
    <a:srgbClr val="FF1111"/>
    <a:srgbClr val="AB5555"/>
    <a:srgbClr val="FF0000"/>
    <a:srgbClr val="C347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742" autoAdjust="0"/>
    <p:restoredTop sz="94660"/>
  </p:normalViewPr>
  <p:slideViewPr>
    <p:cSldViewPr snapToGrid="0">
      <p:cViewPr varScale="1">
        <p:scale>
          <a:sx n="73" d="100"/>
          <a:sy n="73" d="100"/>
        </p:scale>
        <p:origin x="84" y="8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font" Target="fonts/font7.fntdata"/><Relationship Id="rId89" Type="http://schemas.openxmlformats.org/officeDocument/2006/relationships/font" Target="fonts/font12.fntdata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font" Target="fonts/font2.fntdata"/><Relationship Id="rId87" Type="http://schemas.openxmlformats.org/officeDocument/2006/relationships/font" Target="fonts/font10.fntdata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font" Target="fonts/font5.fntdata"/><Relationship Id="rId90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font" Target="fonts/font3.fntdata"/><Relationship Id="rId85" Type="http://schemas.openxmlformats.org/officeDocument/2006/relationships/font" Target="fonts/font8.fntdata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font" Target="fonts/font6.fntdata"/><Relationship Id="rId88" Type="http://schemas.openxmlformats.org/officeDocument/2006/relationships/font" Target="fonts/font11.fntdata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font" Target="fonts/font1.fntdata"/><Relationship Id="rId81" Type="http://schemas.openxmlformats.org/officeDocument/2006/relationships/font" Target="fonts/font4.fntdata"/><Relationship Id="rId86" Type="http://schemas.openxmlformats.org/officeDocument/2006/relationships/font" Target="fonts/font9.fntdata"/><Relationship Id="rId94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0061" y="1160555"/>
            <a:ext cx="8640366" cy="2468845"/>
          </a:xfrm>
        </p:spPr>
        <p:txBody>
          <a:bodyPr anchor="b"/>
          <a:lstStyle>
            <a:lvl1pPr algn="ctr">
              <a:defRPr sz="566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061" y="3724608"/>
            <a:ext cx="8640366" cy="1712104"/>
          </a:xfrm>
        </p:spPr>
        <p:txBody>
          <a:bodyPr/>
          <a:lstStyle>
            <a:lvl1pPr marL="0" indent="0" algn="ctr">
              <a:buNone/>
              <a:defRPr sz="2268"/>
            </a:lvl1pPr>
            <a:lvl2pPr marL="432008" indent="0" algn="ctr">
              <a:buNone/>
              <a:defRPr sz="1890"/>
            </a:lvl2pPr>
            <a:lvl3pPr marL="864017" indent="0" algn="ctr">
              <a:buNone/>
              <a:defRPr sz="1701"/>
            </a:lvl3pPr>
            <a:lvl4pPr marL="1296025" indent="0" algn="ctr">
              <a:buNone/>
              <a:defRPr sz="1512"/>
            </a:lvl4pPr>
            <a:lvl5pPr marL="1728033" indent="0" algn="ctr">
              <a:buNone/>
              <a:defRPr sz="1512"/>
            </a:lvl5pPr>
            <a:lvl6pPr marL="2160041" indent="0" algn="ctr">
              <a:buNone/>
              <a:defRPr sz="1512"/>
            </a:lvl6pPr>
            <a:lvl7pPr marL="2592050" indent="0" algn="ctr">
              <a:buNone/>
              <a:defRPr sz="1512"/>
            </a:lvl7pPr>
            <a:lvl8pPr marL="3024058" indent="0" algn="ctr">
              <a:buNone/>
              <a:defRPr sz="1512"/>
            </a:lvl8pPr>
            <a:lvl9pPr marL="3456066" indent="0" algn="ctr">
              <a:buNone/>
              <a:defRPr sz="1512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53552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66857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033" y="1767917"/>
            <a:ext cx="9936421" cy="2949810"/>
          </a:xfrm>
        </p:spPr>
        <p:txBody>
          <a:bodyPr anchor="b"/>
          <a:lstStyle>
            <a:lvl1pPr>
              <a:defRPr sz="566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6033" y="4745633"/>
            <a:ext cx="9936421" cy="1551235"/>
          </a:xfrm>
        </p:spPr>
        <p:txBody>
          <a:bodyPr/>
          <a:lstStyle>
            <a:lvl1pPr marL="0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1pPr>
            <a:lvl2pPr marL="432008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017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3pPr>
            <a:lvl4pPr marL="1296025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4pPr>
            <a:lvl5pPr marL="1728033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5pPr>
            <a:lvl6pPr marL="2160041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6pPr>
            <a:lvl7pPr marL="2592050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7pPr>
            <a:lvl8pPr marL="3024058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8pPr>
            <a:lvl9pPr marL="3456066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15501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2034" y="1887747"/>
            <a:ext cx="4896207" cy="4499405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32247" y="1887747"/>
            <a:ext cx="4896207" cy="4499405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55945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534" y="377550"/>
            <a:ext cx="9936421" cy="1370669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3535" y="1738369"/>
            <a:ext cx="4873706" cy="851948"/>
          </a:xfrm>
        </p:spPr>
        <p:txBody>
          <a:bodyPr anchor="b"/>
          <a:lstStyle>
            <a:lvl1pPr marL="0" indent="0">
              <a:buNone/>
              <a:defRPr sz="2268" b="1"/>
            </a:lvl1pPr>
            <a:lvl2pPr marL="432008" indent="0">
              <a:buNone/>
              <a:defRPr sz="1890" b="1"/>
            </a:lvl2pPr>
            <a:lvl3pPr marL="864017" indent="0">
              <a:buNone/>
              <a:defRPr sz="1701" b="1"/>
            </a:lvl3pPr>
            <a:lvl4pPr marL="1296025" indent="0">
              <a:buNone/>
              <a:defRPr sz="1512" b="1"/>
            </a:lvl4pPr>
            <a:lvl5pPr marL="1728033" indent="0">
              <a:buNone/>
              <a:defRPr sz="1512" b="1"/>
            </a:lvl5pPr>
            <a:lvl6pPr marL="2160041" indent="0">
              <a:buNone/>
              <a:defRPr sz="1512" b="1"/>
            </a:lvl6pPr>
            <a:lvl7pPr marL="2592050" indent="0">
              <a:buNone/>
              <a:defRPr sz="1512" b="1"/>
            </a:lvl7pPr>
            <a:lvl8pPr marL="3024058" indent="0">
              <a:buNone/>
              <a:defRPr sz="1512" b="1"/>
            </a:lvl8pPr>
            <a:lvl9pPr marL="3456066" indent="0">
              <a:buNone/>
              <a:defRPr sz="1512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3535" y="2590317"/>
            <a:ext cx="4873706" cy="380996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32247" y="1738369"/>
            <a:ext cx="4897708" cy="851948"/>
          </a:xfrm>
        </p:spPr>
        <p:txBody>
          <a:bodyPr anchor="b"/>
          <a:lstStyle>
            <a:lvl1pPr marL="0" indent="0">
              <a:buNone/>
              <a:defRPr sz="2268" b="1"/>
            </a:lvl1pPr>
            <a:lvl2pPr marL="432008" indent="0">
              <a:buNone/>
              <a:defRPr sz="1890" b="1"/>
            </a:lvl2pPr>
            <a:lvl3pPr marL="864017" indent="0">
              <a:buNone/>
              <a:defRPr sz="1701" b="1"/>
            </a:lvl3pPr>
            <a:lvl4pPr marL="1296025" indent="0">
              <a:buNone/>
              <a:defRPr sz="1512" b="1"/>
            </a:lvl4pPr>
            <a:lvl5pPr marL="1728033" indent="0">
              <a:buNone/>
              <a:defRPr sz="1512" b="1"/>
            </a:lvl5pPr>
            <a:lvl6pPr marL="2160041" indent="0">
              <a:buNone/>
              <a:defRPr sz="1512" b="1"/>
            </a:lvl6pPr>
            <a:lvl7pPr marL="2592050" indent="0">
              <a:buNone/>
              <a:defRPr sz="1512" b="1"/>
            </a:lvl7pPr>
            <a:lvl8pPr marL="3024058" indent="0">
              <a:buNone/>
              <a:defRPr sz="1512" b="1"/>
            </a:lvl8pPr>
            <a:lvl9pPr marL="3456066" indent="0">
              <a:buNone/>
              <a:defRPr sz="1512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32247" y="2590317"/>
            <a:ext cx="4897708" cy="380996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51914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00323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75768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535" y="472758"/>
            <a:ext cx="3715657" cy="1654651"/>
          </a:xfrm>
        </p:spPr>
        <p:txBody>
          <a:bodyPr anchor="b"/>
          <a:lstStyle>
            <a:lvl1pPr>
              <a:defRPr sz="3024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7708" y="1021025"/>
            <a:ext cx="5832247" cy="5039464"/>
          </a:xfrm>
        </p:spPr>
        <p:txBody>
          <a:bodyPr/>
          <a:lstStyle>
            <a:lvl1pPr>
              <a:defRPr sz="3024"/>
            </a:lvl1pPr>
            <a:lvl2pPr>
              <a:defRPr sz="2646"/>
            </a:lvl2pPr>
            <a:lvl3pPr>
              <a:defRPr sz="2268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3535" y="2127409"/>
            <a:ext cx="3715657" cy="3941288"/>
          </a:xfrm>
        </p:spPr>
        <p:txBody>
          <a:bodyPr/>
          <a:lstStyle>
            <a:lvl1pPr marL="0" indent="0">
              <a:buNone/>
              <a:defRPr sz="1512"/>
            </a:lvl1pPr>
            <a:lvl2pPr marL="432008" indent="0">
              <a:buNone/>
              <a:defRPr sz="1323"/>
            </a:lvl2pPr>
            <a:lvl3pPr marL="864017" indent="0">
              <a:buNone/>
              <a:defRPr sz="1134"/>
            </a:lvl3pPr>
            <a:lvl4pPr marL="1296025" indent="0">
              <a:buNone/>
              <a:defRPr sz="945"/>
            </a:lvl4pPr>
            <a:lvl5pPr marL="1728033" indent="0">
              <a:buNone/>
              <a:defRPr sz="945"/>
            </a:lvl5pPr>
            <a:lvl6pPr marL="2160041" indent="0">
              <a:buNone/>
              <a:defRPr sz="945"/>
            </a:lvl6pPr>
            <a:lvl7pPr marL="2592050" indent="0">
              <a:buNone/>
              <a:defRPr sz="945"/>
            </a:lvl7pPr>
            <a:lvl8pPr marL="3024058" indent="0">
              <a:buNone/>
              <a:defRPr sz="945"/>
            </a:lvl8pPr>
            <a:lvl9pPr marL="3456066" indent="0">
              <a:buNone/>
              <a:defRPr sz="945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95230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535" y="472758"/>
            <a:ext cx="3715657" cy="1654651"/>
          </a:xfrm>
        </p:spPr>
        <p:txBody>
          <a:bodyPr anchor="b"/>
          <a:lstStyle>
            <a:lvl1pPr>
              <a:defRPr sz="3024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97708" y="1021025"/>
            <a:ext cx="5832247" cy="5039464"/>
          </a:xfrm>
        </p:spPr>
        <p:txBody>
          <a:bodyPr anchor="t"/>
          <a:lstStyle>
            <a:lvl1pPr marL="0" indent="0">
              <a:buNone/>
              <a:defRPr sz="3024"/>
            </a:lvl1pPr>
            <a:lvl2pPr marL="432008" indent="0">
              <a:buNone/>
              <a:defRPr sz="2646"/>
            </a:lvl2pPr>
            <a:lvl3pPr marL="864017" indent="0">
              <a:buNone/>
              <a:defRPr sz="2268"/>
            </a:lvl3pPr>
            <a:lvl4pPr marL="1296025" indent="0">
              <a:buNone/>
              <a:defRPr sz="1890"/>
            </a:lvl4pPr>
            <a:lvl5pPr marL="1728033" indent="0">
              <a:buNone/>
              <a:defRPr sz="1890"/>
            </a:lvl5pPr>
            <a:lvl6pPr marL="2160041" indent="0">
              <a:buNone/>
              <a:defRPr sz="1890"/>
            </a:lvl6pPr>
            <a:lvl7pPr marL="2592050" indent="0">
              <a:buNone/>
              <a:defRPr sz="1890"/>
            </a:lvl7pPr>
            <a:lvl8pPr marL="3024058" indent="0">
              <a:buNone/>
              <a:defRPr sz="1890"/>
            </a:lvl8pPr>
            <a:lvl9pPr marL="3456066" indent="0">
              <a:buNone/>
              <a:defRPr sz="189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3535" y="2127409"/>
            <a:ext cx="3715657" cy="3941288"/>
          </a:xfrm>
        </p:spPr>
        <p:txBody>
          <a:bodyPr/>
          <a:lstStyle>
            <a:lvl1pPr marL="0" indent="0">
              <a:buNone/>
              <a:defRPr sz="1512"/>
            </a:lvl1pPr>
            <a:lvl2pPr marL="432008" indent="0">
              <a:buNone/>
              <a:defRPr sz="1323"/>
            </a:lvl2pPr>
            <a:lvl3pPr marL="864017" indent="0">
              <a:buNone/>
              <a:defRPr sz="1134"/>
            </a:lvl3pPr>
            <a:lvl4pPr marL="1296025" indent="0">
              <a:buNone/>
              <a:defRPr sz="945"/>
            </a:lvl4pPr>
            <a:lvl5pPr marL="1728033" indent="0">
              <a:buNone/>
              <a:defRPr sz="945"/>
            </a:lvl5pPr>
            <a:lvl6pPr marL="2160041" indent="0">
              <a:buNone/>
              <a:defRPr sz="945"/>
            </a:lvl6pPr>
            <a:lvl7pPr marL="2592050" indent="0">
              <a:buNone/>
              <a:defRPr sz="945"/>
            </a:lvl7pPr>
            <a:lvl8pPr marL="3024058" indent="0">
              <a:buNone/>
              <a:defRPr sz="945"/>
            </a:lvl8pPr>
            <a:lvl9pPr marL="3456066" indent="0">
              <a:buNone/>
              <a:defRPr sz="945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26603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86648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4349" y="377550"/>
            <a:ext cx="2484105" cy="6009602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92033" y="377550"/>
            <a:ext cx="7308310" cy="6009602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6286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64037" y="2202920"/>
            <a:ext cx="9792415" cy="1520046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28074" y="4018440"/>
            <a:ext cx="8064342" cy="1812237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72776" indent="0" algn="ctr">
              <a:buNone/>
              <a:defRPr/>
            </a:lvl2pPr>
            <a:lvl3pPr marL="945551" indent="0" algn="ctr">
              <a:buNone/>
              <a:defRPr/>
            </a:lvl3pPr>
            <a:lvl4pPr marL="1418327" indent="0" algn="ctr">
              <a:buNone/>
              <a:defRPr/>
            </a:lvl4pPr>
            <a:lvl5pPr marL="1891103" indent="0" algn="ctr">
              <a:buNone/>
              <a:defRPr/>
            </a:lvl5pPr>
            <a:lvl6pPr marL="2363879" indent="0" algn="ctr">
              <a:buNone/>
              <a:defRPr/>
            </a:lvl6pPr>
            <a:lvl7pPr marL="2836654" indent="0" algn="ctr">
              <a:buNone/>
              <a:defRPr/>
            </a:lvl7pPr>
            <a:lvl8pPr marL="3309430" indent="0" algn="ctr">
              <a:buNone/>
              <a:defRPr/>
            </a:lvl8pPr>
            <a:lvl9pPr marL="378220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7E230525-F5D4-4A4F-801F-A6856E226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379325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3983"/>
            <a:ext cx="10368440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76025" y="1654652"/>
            <a:ext cx="10368440" cy="4679972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0B125846-1B22-47D3-B96E-91D11D3D8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894146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0040" y="4556859"/>
            <a:ext cx="9792415" cy="1408423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4128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10040" y="3005623"/>
            <a:ext cx="9792415" cy="1551235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064"/>
            </a:lvl1pPr>
            <a:lvl2pPr marL="472776" indent="0">
              <a:buNone/>
              <a:defRPr sz="1876"/>
            </a:lvl2pPr>
            <a:lvl3pPr marL="945551" indent="0">
              <a:buNone/>
              <a:defRPr sz="1689"/>
            </a:lvl3pPr>
            <a:lvl4pPr marL="1418327" indent="0">
              <a:buNone/>
              <a:defRPr sz="1407"/>
            </a:lvl4pPr>
            <a:lvl5pPr marL="1891103" indent="0">
              <a:buNone/>
              <a:defRPr sz="1407"/>
            </a:lvl5pPr>
            <a:lvl6pPr marL="2363879" indent="0">
              <a:buNone/>
              <a:defRPr sz="1407"/>
            </a:lvl6pPr>
            <a:lvl7pPr marL="2836654" indent="0">
              <a:buNone/>
              <a:defRPr sz="1407"/>
            </a:lvl7pPr>
            <a:lvl8pPr marL="3309430" indent="0">
              <a:buNone/>
              <a:defRPr sz="1407"/>
            </a:lvl8pPr>
            <a:lvl9pPr marL="3782205" indent="0">
              <a:buNone/>
              <a:defRPr sz="14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2B2C9DD9-6F95-43F6-8E58-67E9F6994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238598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3983"/>
            <a:ext cx="10368440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576024" y="1654652"/>
            <a:ext cx="5088215" cy="467997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908"/>
            </a:lvl1pPr>
            <a:lvl2pPr>
              <a:defRPr sz="2439"/>
            </a:lvl2pPr>
            <a:lvl3pPr>
              <a:defRPr sz="2064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856249" y="1654652"/>
            <a:ext cx="5088215" cy="467997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908"/>
            </a:lvl1pPr>
            <a:lvl2pPr>
              <a:defRPr sz="2439"/>
            </a:lvl2pPr>
            <a:lvl3pPr>
              <a:defRPr sz="2064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21B6ADE-7A10-4334-AA1A-DD176B7B9D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761083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3983"/>
            <a:ext cx="10368440" cy="1181894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76024" y="1587350"/>
            <a:ext cx="5090217" cy="66153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439" b="1"/>
            </a:lvl1pPr>
            <a:lvl2pPr marL="472776" indent="0">
              <a:buNone/>
              <a:defRPr sz="2064" b="1"/>
            </a:lvl2pPr>
            <a:lvl3pPr marL="945551" indent="0">
              <a:buNone/>
              <a:defRPr sz="1876" b="1"/>
            </a:lvl3pPr>
            <a:lvl4pPr marL="1418327" indent="0">
              <a:buNone/>
              <a:defRPr sz="1689" b="1"/>
            </a:lvl4pPr>
            <a:lvl5pPr marL="1891103" indent="0">
              <a:buNone/>
              <a:defRPr sz="1689" b="1"/>
            </a:lvl5pPr>
            <a:lvl6pPr marL="2363879" indent="0">
              <a:buNone/>
              <a:defRPr sz="1689" b="1"/>
            </a:lvl6pPr>
            <a:lvl7pPr marL="2836654" indent="0">
              <a:buNone/>
              <a:defRPr sz="1689" b="1"/>
            </a:lvl7pPr>
            <a:lvl8pPr marL="3309430" indent="0">
              <a:buNone/>
              <a:defRPr sz="1689" b="1"/>
            </a:lvl8pPr>
            <a:lvl9pPr marL="3782205" indent="0">
              <a:buNone/>
              <a:defRPr sz="1689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76024" y="2248882"/>
            <a:ext cx="5090217" cy="408574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439"/>
            </a:lvl1pPr>
            <a:lvl2pPr>
              <a:defRPr sz="2064"/>
            </a:lvl2pPr>
            <a:lvl3pPr>
              <a:defRPr sz="1876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5852249" y="1587350"/>
            <a:ext cx="5092215" cy="66153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439" b="1"/>
            </a:lvl1pPr>
            <a:lvl2pPr marL="472776" indent="0">
              <a:buNone/>
              <a:defRPr sz="2064" b="1"/>
            </a:lvl2pPr>
            <a:lvl3pPr marL="945551" indent="0">
              <a:buNone/>
              <a:defRPr sz="1876" b="1"/>
            </a:lvl3pPr>
            <a:lvl4pPr marL="1418327" indent="0">
              <a:buNone/>
              <a:defRPr sz="1689" b="1"/>
            </a:lvl4pPr>
            <a:lvl5pPr marL="1891103" indent="0">
              <a:buNone/>
              <a:defRPr sz="1689" b="1"/>
            </a:lvl5pPr>
            <a:lvl6pPr marL="2363879" indent="0">
              <a:buNone/>
              <a:defRPr sz="1689" b="1"/>
            </a:lvl6pPr>
            <a:lvl7pPr marL="2836654" indent="0">
              <a:buNone/>
              <a:defRPr sz="1689" b="1"/>
            </a:lvl7pPr>
            <a:lvl8pPr marL="3309430" indent="0">
              <a:buNone/>
              <a:defRPr sz="1689" b="1"/>
            </a:lvl8pPr>
            <a:lvl9pPr marL="3782205" indent="0">
              <a:buNone/>
              <a:defRPr sz="1689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5852249" y="2248882"/>
            <a:ext cx="5092215" cy="408574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439"/>
            </a:lvl1pPr>
            <a:lvl2pPr>
              <a:defRPr sz="2064"/>
            </a:lvl2pPr>
            <a:lvl3pPr>
              <a:defRPr sz="1876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A3735D91-FE53-428C-A87C-8DD366F8D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750247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3983"/>
            <a:ext cx="10368440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AD51A59F-CAB2-4140-A50A-3A34DCB7D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061437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A5C2E5B0-D273-431D-AD65-8B7BBA6EC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616637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2342"/>
            <a:ext cx="3790161" cy="1201592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064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04192" y="282343"/>
            <a:ext cx="6440272" cy="605228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283"/>
            </a:lvl1pPr>
            <a:lvl2pPr>
              <a:defRPr sz="2908"/>
            </a:lvl2pPr>
            <a:lvl3pPr>
              <a:defRPr sz="2439"/>
            </a:lvl3pPr>
            <a:lvl4pPr>
              <a:defRPr sz="2064"/>
            </a:lvl4pPr>
            <a:lvl5pPr>
              <a:defRPr sz="2064"/>
            </a:lvl5pPr>
            <a:lvl6pPr>
              <a:defRPr sz="2064"/>
            </a:lvl6pPr>
            <a:lvl7pPr>
              <a:defRPr sz="2064"/>
            </a:lvl7pPr>
            <a:lvl8pPr>
              <a:defRPr sz="2064"/>
            </a:lvl8pPr>
            <a:lvl9pPr>
              <a:defRPr sz="206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576025" y="1483934"/>
            <a:ext cx="3790161" cy="485069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407"/>
            </a:lvl1pPr>
            <a:lvl2pPr marL="472776" indent="0">
              <a:buNone/>
              <a:defRPr sz="1220"/>
            </a:lvl2pPr>
            <a:lvl3pPr marL="945551" indent="0">
              <a:buNone/>
              <a:defRPr sz="1032"/>
            </a:lvl3pPr>
            <a:lvl4pPr marL="1418327" indent="0">
              <a:buNone/>
              <a:defRPr sz="938"/>
            </a:lvl4pPr>
            <a:lvl5pPr marL="1891103" indent="0">
              <a:buNone/>
              <a:defRPr sz="938"/>
            </a:lvl5pPr>
            <a:lvl6pPr marL="2363879" indent="0">
              <a:buNone/>
              <a:defRPr sz="938"/>
            </a:lvl6pPr>
            <a:lvl7pPr marL="2836654" indent="0">
              <a:buNone/>
              <a:defRPr sz="938"/>
            </a:lvl7pPr>
            <a:lvl8pPr marL="3309430" indent="0">
              <a:buNone/>
              <a:defRPr sz="938"/>
            </a:lvl8pPr>
            <a:lvl9pPr marL="3782205" indent="0">
              <a:buNone/>
              <a:defRPr sz="938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D39B4CFF-8DF4-40BE-9E5E-A062051FE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776742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58097" y="4963954"/>
            <a:ext cx="6912293" cy="586023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064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258097" y="633627"/>
            <a:ext cx="6912293" cy="4254818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283"/>
            </a:lvl1pPr>
            <a:lvl2pPr marL="472776" indent="0">
              <a:buNone/>
              <a:defRPr sz="2908"/>
            </a:lvl2pPr>
            <a:lvl3pPr marL="945551" indent="0">
              <a:buNone/>
              <a:defRPr sz="2439"/>
            </a:lvl3pPr>
            <a:lvl4pPr marL="1418327" indent="0">
              <a:buNone/>
              <a:defRPr sz="2064"/>
            </a:lvl4pPr>
            <a:lvl5pPr marL="1891103" indent="0">
              <a:buNone/>
              <a:defRPr sz="2064"/>
            </a:lvl5pPr>
            <a:lvl6pPr marL="2363879" indent="0">
              <a:buNone/>
              <a:defRPr sz="2064"/>
            </a:lvl6pPr>
            <a:lvl7pPr marL="2836654" indent="0">
              <a:buNone/>
              <a:defRPr sz="2064"/>
            </a:lvl7pPr>
            <a:lvl8pPr marL="3309430" indent="0">
              <a:buNone/>
              <a:defRPr sz="2064"/>
            </a:lvl8pPr>
            <a:lvl9pPr marL="3782205" indent="0">
              <a:buNone/>
              <a:defRPr sz="2064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258097" y="5549977"/>
            <a:ext cx="6912293" cy="832249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407"/>
            </a:lvl1pPr>
            <a:lvl2pPr marL="472776" indent="0">
              <a:buNone/>
              <a:defRPr sz="1220"/>
            </a:lvl2pPr>
            <a:lvl3pPr marL="945551" indent="0">
              <a:buNone/>
              <a:defRPr sz="1032"/>
            </a:lvl3pPr>
            <a:lvl4pPr marL="1418327" indent="0">
              <a:buNone/>
              <a:defRPr sz="938"/>
            </a:lvl4pPr>
            <a:lvl5pPr marL="1891103" indent="0">
              <a:buNone/>
              <a:defRPr sz="938"/>
            </a:lvl5pPr>
            <a:lvl6pPr marL="2363879" indent="0">
              <a:buNone/>
              <a:defRPr sz="938"/>
            </a:lvl6pPr>
            <a:lvl7pPr marL="2836654" indent="0">
              <a:buNone/>
              <a:defRPr sz="938"/>
            </a:lvl7pPr>
            <a:lvl8pPr marL="3309430" indent="0">
              <a:buNone/>
              <a:defRPr sz="938"/>
            </a:lvl8pPr>
            <a:lvl9pPr marL="3782205" indent="0">
              <a:buNone/>
              <a:defRPr sz="938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17A48C44-9B86-4342-8D1D-BA4D6FD42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195854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3983"/>
            <a:ext cx="10368440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76025" y="1654652"/>
            <a:ext cx="10368440" cy="4679972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10FC4E91-7CDA-4CD4-AB78-C444A8A64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43933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352354" y="283984"/>
            <a:ext cx="2592110" cy="6050640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76025" y="283984"/>
            <a:ext cx="7584321" cy="6050640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DD497C2C-A464-443C-9120-80A511E4C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5477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92034" y="377550"/>
            <a:ext cx="9936421" cy="13706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034" y="1887747"/>
            <a:ext cx="9936421" cy="4499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2033" y="6572644"/>
            <a:ext cx="2592110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2CC2F-3B20-4410-BF52-1D45C249BC72}" type="datetimeFigureOut">
              <a:rPr lang="sk-SK" smtClean="0"/>
              <a:t>4. 2. 2018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16162" y="6572644"/>
            <a:ext cx="3888165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36345" y="6572644"/>
            <a:ext cx="2592110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BC7B3-2B35-4FDE-89F0-97A0693A852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33808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864017" rtl="0" eaLnBrk="1" latinLnBrk="0" hangingPunct="1">
        <a:lnSpc>
          <a:spcPct val="90000"/>
        </a:lnSpc>
        <a:spcBef>
          <a:spcPct val="0"/>
        </a:spcBef>
        <a:buNone/>
        <a:defRPr sz="41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004" indent="-216004" algn="l" defTabSz="864017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1pPr>
      <a:lvl2pPr marL="648012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2268" kern="1200">
          <a:solidFill>
            <a:schemeClr val="tx1"/>
          </a:solidFill>
          <a:latin typeface="+mn-lt"/>
          <a:ea typeface="+mn-ea"/>
          <a:cs typeface="+mn-cs"/>
        </a:defRPr>
      </a:lvl2pPr>
      <a:lvl3pPr marL="1080021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29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944037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6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808054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240062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672070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1pPr>
      <a:lvl2pPr marL="43200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64017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296025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728033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160041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59205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02405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456066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5118" y="6458472"/>
            <a:ext cx="2688719" cy="491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57799" eaLnBrk="1" hangingPunct="1">
              <a:lnSpc>
                <a:spcPct val="100000"/>
              </a:lnSpc>
              <a:buClrTx/>
              <a:buSzTx/>
              <a:buFontTx/>
              <a:buNone/>
              <a:defRPr sz="1407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4. 2. 2018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50373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5pPr>
      <a:lvl6pPr marL="472776" algn="ctr" rtl="0" fontAlgn="base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6pPr>
      <a:lvl7pPr marL="945551" algn="ctr" rtl="0" fontAlgn="base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7pPr>
      <a:lvl8pPr marL="1418327" algn="ctr" rtl="0" fontAlgn="base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8pPr>
      <a:lvl9pPr marL="1891103" algn="ctr" rtl="0" fontAlgn="base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54438" indent="-354438" algn="l" rtl="0" eaLnBrk="0" fontAlgn="base" hangingPunct="0">
        <a:spcBef>
          <a:spcPct val="20000"/>
        </a:spcBef>
        <a:spcAft>
          <a:spcPct val="0"/>
        </a:spcAft>
        <a:buChar char="•"/>
        <a:defRPr sz="3283">
          <a:solidFill>
            <a:schemeClr val="tx1"/>
          </a:solidFill>
          <a:latin typeface="+mn-lt"/>
          <a:ea typeface="+mn-ea"/>
          <a:cs typeface="+mn-cs"/>
        </a:defRPr>
      </a:lvl1pPr>
      <a:lvl2pPr marL="766956" indent="-294868" algn="l" rtl="0" eaLnBrk="0" fontAlgn="base" hangingPunct="0">
        <a:spcBef>
          <a:spcPct val="20000"/>
        </a:spcBef>
        <a:spcAft>
          <a:spcPct val="0"/>
        </a:spcAft>
        <a:buChar char="–"/>
        <a:defRPr sz="2908">
          <a:solidFill>
            <a:schemeClr val="tx1"/>
          </a:solidFill>
          <a:latin typeface="+mn-lt"/>
          <a:cs typeface="+mn-cs"/>
        </a:defRPr>
      </a:lvl2pPr>
      <a:lvl3pPr marL="1180963" indent="-235299" algn="l" rtl="0" eaLnBrk="0" fontAlgn="base" hangingPunct="0">
        <a:spcBef>
          <a:spcPct val="20000"/>
        </a:spcBef>
        <a:spcAft>
          <a:spcPct val="0"/>
        </a:spcAft>
        <a:buChar char="•"/>
        <a:defRPr sz="2439">
          <a:solidFill>
            <a:schemeClr val="tx1"/>
          </a:solidFill>
          <a:latin typeface="+mn-lt"/>
          <a:cs typeface="+mn-cs"/>
        </a:defRPr>
      </a:lvl3pPr>
      <a:lvl4pPr marL="1654539" indent="-235299" algn="l" rtl="0" eaLnBrk="0" fontAlgn="base" hangingPunct="0">
        <a:spcBef>
          <a:spcPct val="20000"/>
        </a:spcBef>
        <a:spcAft>
          <a:spcPct val="0"/>
        </a:spcAft>
        <a:buChar char="–"/>
        <a:defRPr sz="2064">
          <a:solidFill>
            <a:schemeClr val="tx1"/>
          </a:solidFill>
          <a:latin typeface="+mn-lt"/>
          <a:cs typeface="+mn-cs"/>
        </a:defRPr>
      </a:lvl4pPr>
      <a:lvl5pPr marL="2126626" indent="-235299" algn="l" rtl="0" eaLnBrk="0" fontAlgn="base" hangingPunct="0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5pPr>
      <a:lvl6pPr marL="2600267" indent="-23638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6pPr>
      <a:lvl7pPr marL="3073042" indent="-23638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7pPr>
      <a:lvl8pPr marL="3545818" indent="-23638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8pPr>
      <a:lvl9pPr marL="4018593" indent="-23638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1pPr>
      <a:lvl2pPr marL="472776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2pPr>
      <a:lvl3pPr marL="945551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3pPr>
      <a:lvl4pPr marL="1418327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4pPr>
      <a:lvl5pPr marL="1891103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5pPr>
      <a:lvl6pPr marL="2363879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6pPr>
      <a:lvl7pPr marL="2836654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7pPr>
      <a:lvl8pPr marL="3309430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8pPr>
      <a:lvl9pPr marL="3782205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1.png"/><Relationship Id="rId10" Type="http://schemas.openxmlformats.org/officeDocument/2006/relationships/image" Target="../media/image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no">
            <a:extLst>
              <a:ext uri="{FF2B5EF4-FFF2-40B4-BE49-F238E27FC236}">
                <a16:creationId xmlns:a16="http://schemas.microsoft.com/office/drawing/2014/main" id="{64D348B0-68F6-4B51-B20B-1A74FC9D18F4}"/>
              </a:ext>
            </a:extLst>
          </p:cNvPr>
          <p:cNvSpPr/>
          <p:nvPr/>
        </p:nvSpPr>
        <p:spPr>
          <a:xfrm>
            <a:off x="2041758" y="1021041"/>
            <a:ext cx="7436972" cy="1446550"/>
          </a:xfrm>
          <a:prstGeom prst="rect">
            <a:avLst/>
          </a:prstGeom>
          <a:noFill/>
          <a:sp3d>
            <a:bevelT/>
          </a:sp3d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sk-SK" sz="8800" b="1" i="1" cap="none" spc="0">
                <a:ln>
                  <a:solidFill>
                    <a:schemeClr val="bg1"/>
                  </a:solidFill>
                </a:ln>
                <a:gradFill flip="none" rotWithShape="1">
                  <a:gsLst>
                    <a:gs pos="0">
                      <a:srgbClr val="FF0000"/>
                    </a:gs>
                    <a:gs pos="52000">
                      <a:srgbClr val="DC4434">
                        <a:lumMod val="85000"/>
                      </a:srgbClr>
                    </a:gs>
                    <a:gs pos="100000">
                      <a:srgbClr val="FF0101">
                        <a:lumMod val="0"/>
                        <a:lumOff val="100000"/>
                      </a:srgbClr>
                    </a:gs>
                  </a:gsLst>
                  <a:lin ang="16200000" scaled="1"/>
                  <a:tileRect/>
                </a:gradFill>
                <a:effectLst/>
              </a:rPr>
              <a:t>DETKO  MAROŠ</a:t>
            </a:r>
          </a:p>
        </p:txBody>
      </p:sp>
      <p:sp>
        <p:nvSpPr>
          <p:cNvPr id="6" name="Názov">
            <a:extLst>
              <a:ext uri="{FF2B5EF4-FFF2-40B4-BE49-F238E27FC236}">
                <a16:creationId xmlns:a16="http://schemas.microsoft.com/office/drawing/2014/main" id="{C8582E60-9F80-478D-8217-D4DE6709CB8C}"/>
              </a:ext>
            </a:extLst>
          </p:cNvPr>
          <p:cNvSpPr/>
          <p:nvPr/>
        </p:nvSpPr>
        <p:spPr>
          <a:xfrm>
            <a:off x="3234551" y="4623772"/>
            <a:ext cx="5051383" cy="923330"/>
          </a:xfrm>
          <a:prstGeom prst="rect">
            <a:avLst/>
          </a:prstGeom>
          <a:noFill/>
          <a:sp3d>
            <a:bevelT/>
          </a:sp3d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sk-SK" sz="5400" b="1" i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Altiplà de Muráň</a:t>
            </a:r>
          </a:p>
        </p:txBody>
      </p:sp>
      <p:sp>
        <p:nvSpPr>
          <p:cNvPr id="8" name="Fotografie">
            <a:extLst>
              <a:ext uri="{FF2B5EF4-FFF2-40B4-BE49-F238E27FC236}">
                <a16:creationId xmlns:a16="http://schemas.microsoft.com/office/drawing/2014/main" id="{4204EAF7-A2D2-4118-BAEE-1DFB3B362608}"/>
              </a:ext>
            </a:extLst>
          </p:cNvPr>
          <p:cNvSpPr/>
          <p:nvPr/>
        </p:nvSpPr>
        <p:spPr>
          <a:xfrm>
            <a:off x="5076690" y="2606090"/>
            <a:ext cx="1367106" cy="769441"/>
          </a:xfrm>
          <a:prstGeom prst="rect">
            <a:avLst/>
          </a:prstGeom>
          <a:noFill/>
          <a:sp3d>
            <a:bevelT/>
          </a:sp3d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sk-SK" sz="4400" b="1" i="1" cap="none" spc="0">
                <a:gradFill flip="none" rotWithShape="1">
                  <a:gsLst>
                    <a:gs pos="0">
                      <a:srgbClr val="FF0000">
                        <a:lumMod val="100000"/>
                      </a:srgbClr>
                    </a:gs>
                    <a:gs pos="52000">
                      <a:srgbClr val="DC4434">
                        <a:lumMod val="70000"/>
                        <a:lumOff val="30000"/>
                      </a:srgbClr>
                    </a:gs>
                    <a:gs pos="100000">
                      <a:srgbClr val="AB5555">
                        <a:lumMod val="0"/>
                        <a:lumOff val="100000"/>
                      </a:srgbClr>
                    </a:gs>
                  </a:gsLst>
                  <a:lin ang="16200000" scaled="1"/>
                  <a:tileRect/>
                </a:gradFill>
                <a:effectLst/>
              </a:rPr>
              <a:t>fotos</a:t>
            </a:r>
          </a:p>
        </p:txBody>
      </p:sp>
      <p:sp>
        <p:nvSpPr>
          <p:cNvPr id="9" name="Rok">
            <a:extLst>
              <a:ext uri="{FF2B5EF4-FFF2-40B4-BE49-F238E27FC236}">
                <a16:creationId xmlns:a16="http://schemas.microsoft.com/office/drawing/2014/main" id="{F304CE1F-B732-4362-9D7C-7E5E632E65AF}"/>
              </a:ext>
            </a:extLst>
          </p:cNvPr>
          <p:cNvSpPr txBox="1"/>
          <p:nvPr/>
        </p:nvSpPr>
        <p:spPr>
          <a:xfrm>
            <a:off x="903037" y="6171121"/>
            <a:ext cx="970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2400">
                <a:solidFill>
                  <a:schemeClr val="bg1"/>
                </a:solidFill>
              </a:rPr>
              <a:t>2018</a:t>
            </a:r>
          </a:p>
        </p:txBody>
      </p:sp>
      <p:cxnSp>
        <p:nvCxnSpPr>
          <p:cNvPr id="3" name="Čiara">
            <a:extLst>
              <a:ext uri="{FF2B5EF4-FFF2-40B4-BE49-F238E27FC236}">
                <a16:creationId xmlns:a16="http://schemas.microsoft.com/office/drawing/2014/main" id="{DCE007AE-4AFD-4173-B47D-C7B2E7415CAC}"/>
              </a:ext>
            </a:extLst>
          </p:cNvPr>
          <p:cNvCxnSpPr>
            <a:cxnSpLocks/>
          </p:cNvCxnSpPr>
          <p:nvPr/>
        </p:nvCxnSpPr>
        <p:spPr>
          <a:xfrm>
            <a:off x="3323303" y="5547102"/>
            <a:ext cx="484730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13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  <p:sndAc>
          <p:stSnd>
            <p:snd r:embed="rId2" name="Barcarolle.wav"/>
          </p:stSnd>
        </p:sndAc>
      </p:transition>
    </mc:Choice>
    <mc:Fallback xmlns="">
      <p:transition spd="slow" advClick="0" advTm="7000">
        <p:fade/>
        <p:sndAc>
          <p:stSnd>
            <p:snd r:embed="rId3" name="Barcaro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CCF5B3F7-5070-458F-BC97-12CF773B7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99" y="272655"/>
            <a:ext cx="10106360" cy="4024042"/>
          </a:xfrm>
          <a:prstGeom prst="rect">
            <a:avLst/>
          </a:prstGeom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FB546477-7807-4347-A239-68E711675C0D}"/>
              </a:ext>
            </a:extLst>
          </p:cNvPr>
          <p:cNvSpPr txBox="1"/>
          <p:nvPr/>
        </p:nvSpPr>
        <p:spPr>
          <a:xfrm>
            <a:off x="1219106" y="502260"/>
            <a:ext cx="9079345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k-SK" sz="320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abia CE" pitchFamily="2" charset="0"/>
              </a:rPr>
              <a:t>    </a:t>
            </a:r>
            <a:r>
              <a:rPr lang="sk-SK" sz="400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abia CE" pitchFamily="2" charset="0"/>
              </a:rPr>
              <a:t>M</a:t>
            </a:r>
            <a:r>
              <a:rPr lang="sk-SK" sz="2800">
                <a:solidFill>
                  <a:schemeClr val="bg1"/>
                </a:solidFill>
                <a:latin typeface="Brooklyn CE" pitchFamily="2" charset="0"/>
              </a:rPr>
              <a:t>aroš </a:t>
            </a:r>
            <a:r>
              <a:rPr lang="sk-SK" sz="400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rabia CE" pitchFamily="2" charset="0"/>
              </a:rPr>
              <a:t>D</a:t>
            </a:r>
            <a:r>
              <a:rPr lang="sk-SK" sz="2800">
                <a:solidFill>
                  <a:schemeClr val="bg1"/>
                </a:solidFill>
                <a:latin typeface="Brooklyn CE" pitchFamily="2" charset="0"/>
              </a:rPr>
              <a:t>etko </a:t>
            </a:r>
            <a:r>
              <a:rPr lang="es-ES" sz="2400">
                <a:solidFill>
                  <a:schemeClr val="bg1"/>
                </a:solidFill>
                <a:latin typeface="Brooklyn CE" pitchFamily="2" charset="0"/>
              </a:rPr>
              <a:t>nació el 18 de julio de 1954 en Železník.</a:t>
            </a:r>
            <a:r>
              <a:rPr lang="sk-SK" sz="2400">
                <a:solidFill>
                  <a:schemeClr val="bg1"/>
                </a:solidFill>
                <a:latin typeface="Brooklyn CE" pitchFamily="2" charset="0"/>
              </a:rPr>
              <a:t> </a:t>
            </a:r>
            <a:r>
              <a:rPr lang="es-ES" sz="2400">
                <a:solidFill>
                  <a:schemeClr val="bg1"/>
                </a:solidFill>
                <a:latin typeface="Brooklyn CE" pitchFamily="2" charset="0"/>
              </a:rPr>
              <a:t>Desde los trece años en 1967 esta tomando fotografías enfocándose en la belleza natural, la fauna y la flora. Es miembro de la Asociación Eslovaca de Fotógrafos de la Naturaleza. Ha participado en muchas exhibiciones y exhibiciones fotográficas nacionales y extranjeras, donde ha ganado varios premios. Sus fotografías fueron utilizadas en la producción de materiales promociónales, tarjetas pos</a:t>
            </a:r>
            <a:r>
              <a:rPr lang="sk-SK" sz="2400">
                <a:solidFill>
                  <a:schemeClr val="bg1"/>
                </a:solidFill>
                <a:latin typeface="Brooklyn CE" pitchFamily="2" charset="0"/>
              </a:rPr>
              <a:t>-</a:t>
            </a:r>
            <a:r>
              <a:rPr lang="es-ES" sz="2400">
                <a:solidFill>
                  <a:schemeClr val="bg1"/>
                </a:solidFill>
                <a:latin typeface="Brooklyn CE" pitchFamily="2" charset="0"/>
              </a:rPr>
              <a:t>tales, revistas y publicaciones.</a:t>
            </a:r>
            <a:endParaRPr lang="sk-SK" sz="2400">
              <a:solidFill>
                <a:schemeClr val="bg1"/>
              </a:solidFill>
              <a:latin typeface="Brooklyn CE" pitchFamily="2" charset="0"/>
            </a:endParaRPr>
          </a:p>
        </p:txBody>
      </p:sp>
      <p:sp>
        <p:nvSpPr>
          <p:cNvPr id="6" name="Text">
            <a:extLst>
              <a:ext uri="{FF2B5EF4-FFF2-40B4-BE49-F238E27FC236}">
                <a16:creationId xmlns:a16="http://schemas.microsoft.com/office/drawing/2014/main" id="{510496F5-F1F7-4D56-899C-D1B38DDAC696}"/>
              </a:ext>
            </a:extLst>
          </p:cNvPr>
          <p:cNvSpPr txBox="1"/>
          <p:nvPr/>
        </p:nvSpPr>
        <p:spPr>
          <a:xfrm>
            <a:off x="1219106" y="4526302"/>
            <a:ext cx="75709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k-SK" sz="2000">
                <a:solidFill>
                  <a:schemeClr val="bg1"/>
                </a:solidFill>
                <a:latin typeface="Brooklyn CE" pitchFamily="2" charset="0"/>
              </a:rPr>
              <a:t>		</a:t>
            </a:r>
            <a:r>
              <a:rPr lang="sk-SK" sz="2000" u="sng">
                <a:solidFill>
                  <a:schemeClr val="bg1"/>
                </a:solidFill>
                <a:latin typeface="Brooklyn CE" pitchFamily="2" charset="0"/>
              </a:rPr>
              <a:t>Publicaciones</a:t>
            </a:r>
            <a:r>
              <a:rPr lang="sk-SK" sz="2000">
                <a:solidFill>
                  <a:schemeClr val="bg1"/>
                </a:solidFill>
                <a:latin typeface="Brooklyn CE" pitchFamily="2" charset="0"/>
              </a:rPr>
              <a:t> :</a:t>
            </a:r>
          </a:p>
          <a:p>
            <a:pPr algn="just"/>
            <a:endParaRPr lang="sk-SK" sz="2000">
              <a:solidFill>
                <a:schemeClr val="bg1"/>
              </a:solidFill>
              <a:latin typeface="Brooklyn CE" pitchFamily="2" charset="0"/>
            </a:endParaRPr>
          </a:p>
          <a:p>
            <a:pPr algn="just"/>
            <a:r>
              <a:rPr lang="sk-SK" sz="2000">
                <a:solidFill>
                  <a:schemeClr val="bg1"/>
                </a:solidFill>
                <a:latin typeface="Brooklyn CE" pitchFamily="2" charset="0"/>
              </a:rPr>
              <a:t>(2002)	Altiplà de Muráň </a:t>
            </a:r>
          </a:p>
          <a:p>
            <a:pPr algn="just"/>
            <a:r>
              <a:rPr lang="sk-SK" sz="2000">
                <a:solidFill>
                  <a:schemeClr val="bg1"/>
                </a:solidFill>
                <a:latin typeface="Brooklyn CE" pitchFamily="2" charset="0"/>
              </a:rPr>
              <a:t>(2011)	</a:t>
            </a:r>
            <a:r>
              <a:rPr lang="es-ES" sz="2000">
                <a:solidFill>
                  <a:schemeClr val="bg1"/>
                </a:solidFill>
                <a:latin typeface="Brooklyn CE" pitchFamily="2" charset="0"/>
              </a:rPr>
              <a:t>El país de Muráň - una tierra justa</a:t>
            </a:r>
            <a:endParaRPr lang="sk-SK" sz="2000">
              <a:solidFill>
                <a:schemeClr val="bg1"/>
              </a:solidFill>
              <a:latin typeface="Brooklyn CE" pitchFamily="2" charset="0"/>
            </a:endParaRPr>
          </a:p>
          <a:p>
            <a:pPr algn="just"/>
            <a:r>
              <a:rPr lang="sk-SK" sz="2000">
                <a:solidFill>
                  <a:schemeClr val="bg1"/>
                </a:solidFill>
                <a:latin typeface="Brooklyn CE" pitchFamily="2" charset="0"/>
              </a:rPr>
              <a:t>(2016)	</a:t>
            </a:r>
            <a:r>
              <a:rPr lang="pt-BR" sz="2000">
                <a:solidFill>
                  <a:schemeClr val="bg1"/>
                </a:solidFill>
                <a:latin typeface="Brooklyn CE" pitchFamily="2" charset="0"/>
              </a:rPr>
              <a:t>Órganos de tubos históricos de Gemer Central (fotos)</a:t>
            </a:r>
            <a:endParaRPr lang="sk-SK" sz="2000">
              <a:solidFill>
                <a:schemeClr val="bg1"/>
              </a:solidFill>
              <a:latin typeface="Brooklyn CE" pitchFamily="2" charset="0"/>
            </a:endParaRPr>
          </a:p>
          <a:p>
            <a:pPr algn="just"/>
            <a:r>
              <a:rPr lang="sk-SK" sz="2000">
                <a:solidFill>
                  <a:schemeClr val="bg1"/>
                </a:solidFill>
                <a:latin typeface="Brooklyn CE" pitchFamily="2" charset="0"/>
              </a:rPr>
              <a:t>(2017)	Revúca y alrededores</a:t>
            </a:r>
          </a:p>
        </p:txBody>
      </p:sp>
    </p:spTree>
    <p:extLst>
      <p:ext uri="{BB962C8B-B14F-4D97-AF65-F5344CB8AC3E}">
        <p14:creationId xmlns:p14="http://schemas.microsoft.com/office/powerpoint/2010/main" val="1911590879"/>
      </p:ext>
    </p:extLst>
  </p:cSld>
  <p:clrMapOvr>
    <a:masterClrMapping/>
  </p:clrMapOvr>
  <p:transition spd="slow" advClick="0" advTm="2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CCF5B3F7-5070-458F-BC97-12CF773B7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637310"/>
            <a:ext cx="10106360" cy="5588000"/>
          </a:xfrm>
          <a:prstGeom prst="rect">
            <a:avLst/>
          </a:prstGeom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02C91AA7-5066-427A-AB4B-8479458923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6539">
            <a:off x="1022994" y="3174514"/>
            <a:ext cx="3663696" cy="2590800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68BBFBAE-10B1-48F5-8899-18A91F61A0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4117">
            <a:off x="1732145" y="886792"/>
            <a:ext cx="2590284" cy="3663464"/>
          </a:xfrm>
          <a:prstGeom prst="rect">
            <a:avLst/>
          </a:prstGeom>
        </p:spPr>
      </p:pic>
      <p:pic>
        <p:nvPicPr>
          <p:cNvPr id="9" name="Obrázok 8">
            <a:extLst>
              <a:ext uri="{FF2B5EF4-FFF2-40B4-BE49-F238E27FC236}">
                <a16:creationId xmlns:a16="http://schemas.microsoft.com/office/drawing/2014/main" id="{965FA275-2CE8-4A28-9935-7C07F34F7F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5688">
            <a:off x="3980282" y="1656974"/>
            <a:ext cx="2531488" cy="3494554"/>
          </a:xfrm>
          <a:prstGeom prst="rect">
            <a:avLst/>
          </a:prstGeom>
        </p:spPr>
      </p:pic>
      <p:pic>
        <p:nvPicPr>
          <p:cNvPr id="11" name="Obrázok 10">
            <a:extLst>
              <a:ext uri="{FF2B5EF4-FFF2-40B4-BE49-F238E27FC236}">
                <a16:creationId xmlns:a16="http://schemas.microsoft.com/office/drawing/2014/main" id="{AB2B67FE-4E1E-47C0-9AFB-089CAD66E0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1292">
            <a:off x="6446607" y="957345"/>
            <a:ext cx="2578295" cy="3646507"/>
          </a:xfrm>
          <a:prstGeom prst="rect">
            <a:avLst/>
          </a:prstGeom>
        </p:spPr>
      </p:pic>
      <p:pic>
        <p:nvPicPr>
          <p:cNvPr id="13" name="Obrázok 12">
            <a:extLst>
              <a:ext uri="{FF2B5EF4-FFF2-40B4-BE49-F238E27FC236}">
                <a16:creationId xmlns:a16="http://schemas.microsoft.com/office/drawing/2014/main" id="{9B9E0E3F-0351-4AF2-A518-5C9E54E57B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7253">
            <a:off x="8294855" y="2791270"/>
            <a:ext cx="2258794" cy="319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111489"/>
      </p:ext>
    </p:extLst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 2">
            <a:extLst>
              <a:ext uri="{FF2B5EF4-FFF2-40B4-BE49-F238E27FC236}">
                <a16:creationId xmlns:a16="http://schemas.microsoft.com/office/drawing/2014/main" id="{692866E9-2100-4B49-940F-311869866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70" y="4643554"/>
            <a:ext cx="4581027" cy="2039260"/>
          </a:xfrm>
          <a:prstGeom prst="rect">
            <a:avLst/>
          </a:prstGeom>
        </p:spPr>
      </p:pic>
      <p:pic>
        <p:nvPicPr>
          <p:cNvPr id="3" name="Rám 1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932" y="150881"/>
            <a:ext cx="4581026" cy="6789600"/>
          </a:xfrm>
          <a:prstGeom prst="rect">
            <a:avLst/>
          </a:prstGeom>
        </p:spPr>
      </p:pic>
      <p:pic>
        <p:nvPicPr>
          <p:cNvPr id="5" name="Ocenenie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942" y="228732"/>
            <a:ext cx="4433005" cy="6633898"/>
          </a:xfrm>
          <a:prstGeom prst="rect">
            <a:avLst/>
          </a:prstGeom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8F67AF6D-DC7D-4A2F-AAE9-25C28AC7FE11}"/>
              </a:ext>
            </a:extLst>
          </p:cNvPr>
          <p:cNvSpPr txBox="1"/>
          <p:nvPr/>
        </p:nvSpPr>
        <p:spPr>
          <a:xfrm>
            <a:off x="1100541" y="5130549"/>
            <a:ext cx="42486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>
                <a:solidFill>
                  <a:schemeClr val="bg1"/>
                </a:solidFill>
                <a:latin typeface="Brooklyn CE" pitchFamily="2" charset="0"/>
              </a:rPr>
              <a:t>Obtuvo el Premio</a:t>
            </a:r>
            <a:endParaRPr lang="sk-SK" sz="1400">
              <a:solidFill>
                <a:schemeClr val="bg1"/>
              </a:solidFill>
              <a:latin typeface="Brooklyn CE" pitchFamily="2" charset="0"/>
            </a:endParaRPr>
          </a:p>
          <a:p>
            <a:r>
              <a:rPr lang="es-ES" sz="1400">
                <a:solidFill>
                  <a:schemeClr val="bg1"/>
                </a:solidFill>
                <a:latin typeface="Brooklyn CE" pitchFamily="2" charset="0"/>
              </a:rPr>
              <a:t>de la Conservación Nacional de la Naturaleza de la República Eslovaca</a:t>
            </a:r>
            <a:endParaRPr lang="sk-SK" sz="1400">
              <a:solidFill>
                <a:schemeClr val="bg1"/>
              </a:solidFill>
              <a:latin typeface="Brooklyn CE" pitchFamily="2" charset="0"/>
            </a:endParaRPr>
          </a:p>
          <a:p>
            <a:r>
              <a:rPr lang="sk-SK" sz="1400">
                <a:solidFill>
                  <a:schemeClr val="bg1"/>
                </a:solidFill>
                <a:latin typeface="Brooklyn CE" pitchFamily="2" charset="0"/>
              </a:rPr>
              <a:t>y</a:t>
            </a:r>
          </a:p>
          <a:p>
            <a:r>
              <a:rPr lang="es-ES" sz="1400">
                <a:solidFill>
                  <a:schemeClr val="bg1"/>
                </a:solidFill>
                <a:latin typeface="Brooklyn CE" pitchFamily="2" charset="0"/>
              </a:rPr>
              <a:t>el Parque Nacional Muránska Planina</a:t>
            </a:r>
            <a:endParaRPr lang="sk-SK" sz="1400">
              <a:solidFill>
                <a:schemeClr val="bg1"/>
              </a:solidFill>
              <a:latin typeface="Brooklyn CE" pitchFamily="2" charset="0"/>
            </a:endParaRPr>
          </a:p>
          <a:p>
            <a:r>
              <a:rPr lang="es-ES" sz="1400">
                <a:solidFill>
                  <a:schemeClr val="bg1"/>
                </a:solidFill>
                <a:latin typeface="Brooklyn CE" pitchFamily="2" charset="0"/>
              </a:rPr>
              <a:t>(2017)</a:t>
            </a:r>
            <a:endParaRPr lang="sk-SK" sz="1400">
              <a:solidFill>
                <a:schemeClr val="bg1"/>
              </a:solidFill>
              <a:latin typeface="Brooklyn C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273255"/>
      </p:ext>
    </p:extLst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732768"/>
      </p:ext>
    </p:extLst>
  </p:cSld>
  <p:clrMapOvr>
    <a:masterClrMapping/>
  </p:clrMapOvr>
  <p:transition spd="slow" advClick="0" advTm="1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970556"/>
      </p:ext>
    </p:extLst>
  </p:cSld>
  <p:clrMapOvr>
    <a:masterClrMapping/>
  </p:clrMapOvr>
  <p:transition spd="slow" advClick="0" advTm="1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685585"/>
      </p:ext>
    </p:extLst>
  </p:cSld>
  <p:clrMapOvr>
    <a:masterClrMapping/>
  </p:clrMapOvr>
  <p:transition spd="slow" advClick="0" advTm="4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604147"/>
      </p:ext>
    </p:extLst>
  </p:cSld>
  <p:clrMapOvr>
    <a:masterClrMapping/>
  </p:clrMapOvr>
  <p:transition spd="slow" advClick="0" advTm="4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384297"/>
      </p:ext>
    </p:extLst>
  </p:cSld>
  <p:clrMapOvr>
    <a:masterClrMapping/>
  </p:clrMapOvr>
  <p:transition spd="slow" advClick="0" advTm="4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479101"/>
      </p:ext>
    </p:extLst>
  </p:cSld>
  <p:clrMapOvr>
    <a:masterClrMapping/>
  </p:clrMapOvr>
  <p:transition spd="slow" advClick="0" advTm="4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794316"/>
      </p:ext>
    </p:extLst>
  </p:cSld>
  <p:clrMapOvr>
    <a:masterClrMapping/>
  </p:clrMapOvr>
  <p:transition spd="slow" advClick="0" advTm="1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099383"/>
      </p:ext>
    </p:extLst>
  </p:cSld>
  <p:clrMapOvr>
    <a:masterClrMapping/>
  </p:clrMapOvr>
  <p:transition spd="slow" advClick="0" advTm="4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118254"/>
      </p:ext>
    </p:extLst>
  </p:cSld>
  <p:clrMapOvr>
    <a:masterClrMapping/>
  </p:clrMapOvr>
  <p:transition spd="slow" advClick="0" advTm="4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950806"/>
      </p:ext>
    </p:extLst>
  </p:cSld>
  <p:clrMapOvr>
    <a:masterClrMapping/>
  </p:clrMapOvr>
  <p:transition spd="slow" advClick="0" advTm="4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220893"/>
      </p:ext>
    </p:extLst>
  </p:cSld>
  <p:clrMapOvr>
    <a:masterClrMapping/>
  </p:clrMapOvr>
  <p:transition spd="slow" advClick="0" advTm="1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585352"/>
      </p:ext>
    </p:extLst>
  </p:cSld>
  <p:clrMapOvr>
    <a:masterClrMapping/>
  </p:clrMapOvr>
  <p:transition spd="slow" advClick="0" advTm="4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972332"/>
      </p:ext>
    </p:extLst>
  </p:cSld>
  <p:clrMapOvr>
    <a:masterClrMapping/>
  </p:clrMapOvr>
  <p:transition spd="slow" advClick="0" advTm="4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789444"/>
      </p:ext>
    </p:extLst>
  </p:cSld>
  <p:clrMapOvr>
    <a:masterClrMapping/>
  </p:clrMapOvr>
  <p:transition spd="slow" advClick="0" advTm="4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7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813591"/>
      </p:ext>
    </p:extLst>
  </p:cSld>
  <p:clrMapOvr>
    <a:masterClrMapping/>
  </p:clrMapOvr>
  <p:transition spd="slow" advClick="0" advTm="3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235959"/>
      </p:ext>
    </p:extLst>
  </p:cSld>
  <p:clrMapOvr>
    <a:masterClrMapping/>
  </p:clrMapOvr>
  <p:transition spd="slow" advClick="0" advTm="1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819977"/>
      </p:ext>
    </p:extLst>
  </p:cSld>
  <p:clrMapOvr>
    <a:masterClrMapping/>
  </p:clrMapOvr>
  <p:transition spd="slow" advClick="0" advTm="4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989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99" y="2232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85138"/>
      </p:ext>
    </p:extLst>
  </p:cSld>
  <p:clrMapOvr>
    <a:masterClrMapping/>
  </p:clrMapOvr>
  <p:transition spd="slow" advClick="0" advTm="3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989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99" y="223200"/>
            <a:ext cx="4433006" cy="664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468558"/>
      </p:ext>
    </p:extLst>
  </p:cSld>
  <p:clrMapOvr>
    <a:masterClrMapping/>
  </p:clrMapOvr>
  <p:transition spd="slow" advClick="0" advTm="3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989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99" y="223200"/>
            <a:ext cx="4433006" cy="664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819351"/>
      </p:ext>
    </p:extLst>
  </p:cSld>
  <p:clrMapOvr>
    <a:masterClrMapping/>
  </p:clrMapOvr>
  <p:transition spd="slow" advClick="0" advTm="3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FFB700FD-24F8-47DF-A013-01360CD0C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91" y="363281"/>
            <a:ext cx="11120106" cy="63648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48CEC0B-B61C-4A5B-8B1C-C69B220362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32" y="440681"/>
            <a:ext cx="10958824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238830"/>
      </p:ext>
    </p:extLst>
  </p:cSld>
  <p:clrMapOvr>
    <a:masterClrMapping/>
  </p:clrMapOvr>
  <p:transition spd="slow" advClick="0" advTm="4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65132"/>
      </p:ext>
    </p:extLst>
  </p:cSld>
  <p:clrMapOvr>
    <a:masterClrMapping/>
  </p:clrMapOvr>
  <p:transition spd="slow" advClick="0" advTm="4000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872139"/>
      </p:ext>
    </p:extLst>
  </p:cSld>
  <p:clrMapOvr>
    <a:masterClrMapping/>
  </p:clrMapOvr>
  <p:transition spd="slow" advClick="0" advTm="4000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791834"/>
      </p:ext>
    </p:extLst>
  </p:cSld>
  <p:clrMapOvr>
    <a:masterClrMapping/>
  </p:clrMapOvr>
  <p:transition spd="slow" advClick="0" advTm="4000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087229"/>
      </p:ext>
    </p:extLst>
  </p:cSld>
  <p:clrMapOvr>
    <a:masterClrMapping/>
  </p:clrMapOvr>
  <p:transition spd="slow" advClick="0" advTm="1000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95665"/>
      </p:ext>
    </p:extLst>
  </p:cSld>
  <p:clrMapOvr>
    <a:masterClrMapping/>
  </p:clrMapOvr>
  <p:transition spd="slow" advClick="0" advTm="1000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503227"/>
      </p:ext>
    </p:extLst>
  </p:cSld>
  <p:clrMapOvr>
    <a:masterClrMapping/>
  </p:clrMapOvr>
  <p:transition spd="slow" advClick="0" advTm="4000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989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99" y="223200"/>
            <a:ext cx="4433005" cy="664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258246"/>
      </p:ext>
    </p:extLst>
  </p:cSld>
  <p:clrMapOvr>
    <a:masterClrMapping/>
  </p:clrMapOvr>
  <p:transition spd="slow" advClick="0" advTm="1000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089198"/>
      </p:ext>
    </p:extLst>
  </p:cSld>
  <p:clrMapOvr>
    <a:masterClrMapping/>
  </p:clrMapOvr>
  <p:transition spd="slow" advClick="0" advTm="1000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6E5B15-95B1-4737-B8A2-C43406940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484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94" y="222881"/>
            <a:ext cx="4433005" cy="6645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221939"/>
      </p:ext>
    </p:extLst>
  </p:cSld>
  <p:clrMapOvr>
    <a:masterClrMapping/>
  </p:clrMapOvr>
  <p:transition spd="slow" advClick="0" advTm="3000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001158"/>
      </p:ext>
    </p:extLst>
  </p:cSld>
  <p:clrMapOvr>
    <a:masterClrMapping/>
  </p:clrMapOvr>
  <p:transition spd="slow" advClick="0" advTm="4000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6E5B15-95B1-4737-B8A2-C43406940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484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94" y="222881"/>
            <a:ext cx="4433005" cy="664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33507"/>
      </p:ext>
    </p:extLst>
  </p:cSld>
  <p:clrMapOvr>
    <a:masterClrMapping/>
  </p:clrMapOvr>
  <p:transition spd="slow" advClick="0" advTm="1000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6E5B15-95B1-4737-B8A2-C43406940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484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94" y="222881"/>
            <a:ext cx="4433005" cy="664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759948"/>
      </p:ext>
    </p:extLst>
  </p:cSld>
  <p:clrMapOvr>
    <a:masterClrMapping/>
  </p:clrMapOvr>
  <p:transition spd="slow" advClick="0" advTm="1000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6E5B15-95B1-4737-B8A2-C43406940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484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94" y="222881"/>
            <a:ext cx="4433005" cy="664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470732"/>
      </p:ext>
    </p:extLst>
  </p:cSld>
  <p:clrMapOvr>
    <a:masterClrMapping/>
  </p:clrMapOvr>
  <p:transition spd="slow" advClick="0" advTm="1000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6E5B15-95B1-4737-B8A2-C43406940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484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94" y="222881"/>
            <a:ext cx="4433005" cy="664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479922"/>
      </p:ext>
    </p:extLst>
  </p:cSld>
  <p:clrMapOvr>
    <a:masterClrMapping/>
  </p:clrMapOvr>
  <p:transition spd="slow" advClick="0" advTm="3000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989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99" y="223200"/>
            <a:ext cx="4433005" cy="664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897867"/>
      </p:ext>
    </p:extLst>
  </p:cSld>
  <p:clrMapOvr>
    <a:masterClrMapping/>
  </p:clrMapOvr>
  <p:transition spd="slow" advClick="0" advTm="1000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989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99" y="223200"/>
            <a:ext cx="4433005" cy="664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2862724"/>
      </p:ext>
    </p:extLst>
  </p:cSld>
  <p:clrMapOvr>
    <a:masterClrMapping/>
  </p:clrMapOvr>
  <p:transition spd="slow" advClick="0" advTm="1000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989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99" y="223200"/>
            <a:ext cx="4433005" cy="664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205820"/>
      </p:ext>
    </p:extLst>
  </p:cSld>
  <p:clrMapOvr>
    <a:masterClrMapping/>
  </p:clrMapOvr>
  <p:transition spd="slow" advClick="0" advTm="1000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989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99" y="223200"/>
            <a:ext cx="4433005" cy="664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171473"/>
      </p:ext>
    </p:extLst>
  </p:cSld>
  <p:clrMapOvr>
    <a:masterClrMapping/>
  </p:clrMapOvr>
  <p:transition spd="slow" advClick="0" advTm="3000">
    <p:fad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010409"/>
      </p:ext>
    </p:extLst>
  </p:cSld>
  <p:clrMapOvr>
    <a:masterClrMapping/>
  </p:clrMapOvr>
  <p:transition spd="slow" advClick="0" advTm="1000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534769"/>
      </p:ext>
    </p:extLst>
  </p:cSld>
  <p:clrMapOvr>
    <a:masterClrMapping/>
  </p:clrMapOvr>
  <p:transition spd="slow" advClick="0" advTm="1500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87341"/>
      </p:ext>
    </p:extLst>
  </p:cSld>
  <p:clrMapOvr>
    <a:masterClrMapping/>
  </p:clrMapOvr>
  <p:transition spd="slow" advClick="0" advTm="4000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930142"/>
      </p:ext>
    </p:extLst>
  </p:cSld>
  <p:clrMapOvr>
    <a:masterClrMapping/>
  </p:clrMapOvr>
  <p:transition spd="slow" advClick="0" advTm="4000">
    <p:fad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2991" y="238479"/>
            <a:ext cx="4417424" cy="662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800149"/>
      </p:ext>
    </p:extLst>
  </p:cSld>
  <p:clrMapOvr>
    <a:masterClrMapping/>
  </p:clrMapOvr>
  <p:transition spd="slow" advClick="0" advTm="3000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110" y="151200"/>
            <a:ext cx="6823587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47638"/>
            <a:ext cx="6646606" cy="6605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753768"/>
      </p:ext>
    </p:extLst>
  </p:cSld>
  <p:clrMapOvr>
    <a:masterClrMapping/>
  </p:clrMapOvr>
  <p:transition spd="slow" advClick="0" advTm="3000">
    <p:fad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318056"/>
      </p:ext>
    </p:extLst>
  </p:cSld>
  <p:clrMapOvr>
    <a:masterClrMapping/>
  </p:clrMapOvr>
  <p:transition spd="slow" advClick="0" advTm="4000">
    <p:fad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38479"/>
            <a:ext cx="4433007" cy="662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731303"/>
      </p:ext>
    </p:extLst>
  </p:cSld>
  <p:clrMapOvr>
    <a:masterClrMapping/>
  </p:clrMapOvr>
  <p:transition spd="slow" advClick="0" advTm="1000">
    <p:fad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080450"/>
      </p:ext>
    </p:extLst>
  </p:cSld>
  <p:clrMapOvr>
    <a:masterClrMapping/>
  </p:clrMapOvr>
  <p:transition spd="slow" advClick="0" advTm="3000">
    <p:fad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51" y="241200"/>
            <a:ext cx="9880898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798035"/>
      </p:ext>
    </p:extLst>
  </p:cSld>
  <p:clrMapOvr>
    <a:masterClrMapping/>
  </p:clrMapOvr>
  <p:transition spd="slow" advClick="0" advTm="4000">
    <p:fad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40955"/>
      </p:ext>
    </p:extLst>
  </p:cSld>
  <p:clrMapOvr>
    <a:masterClrMapping/>
  </p:clrMapOvr>
  <p:transition spd="slow" advClick="0" advTm="3000">
    <p:fad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54835"/>
      </p:ext>
    </p:extLst>
  </p:cSld>
  <p:clrMapOvr>
    <a:masterClrMapping/>
  </p:clrMapOvr>
  <p:transition spd="slow" advClick="0" advTm="1000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523663"/>
      </p:ext>
    </p:extLst>
  </p:cSld>
  <p:clrMapOvr>
    <a:masterClrMapping/>
  </p:clrMapOvr>
  <p:transition spd="slow" advClick="0" advTm="3000">
    <p:fad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122404"/>
      </p:ext>
    </p:extLst>
  </p:cSld>
  <p:clrMapOvr>
    <a:masterClrMapping/>
  </p:clrMapOvr>
  <p:transition spd="slow" advClick="0" advTm="4000">
    <p:fad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699353"/>
      </p:ext>
    </p:extLst>
  </p:cSld>
  <p:clrMapOvr>
    <a:masterClrMapping/>
  </p:clrMapOvr>
  <p:transition spd="slow" advClick="0" advTm="1000">
    <p:fad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778047"/>
      </p:ext>
    </p:extLst>
  </p:cSld>
  <p:clrMapOvr>
    <a:masterClrMapping/>
  </p:clrMapOvr>
  <p:transition spd="slow" advClick="0" advTm="4000">
    <p:fad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547590"/>
      </p:ext>
    </p:extLst>
  </p:cSld>
  <p:clrMapOvr>
    <a:masterClrMapping/>
  </p:clrMapOvr>
  <p:transition spd="slow" advClick="0" advTm="1000">
    <p:fad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090170"/>
      </p:ext>
    </p:extLst>
  </p:cSld>
  <p:clrMapOvr>
    <a:masterClrMapping/>
  </p:clrMapOvr>
  <p:transition spd="slow" advClick="0" advTm="3000">
    <p:fad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47626"/>
      </p:ext>
    </p:extLst>
  </p:cSld>
  <p:clrMapOvr>
    <a:masterClrMapping/>
  </p:clrMapOvr>
  <p:transition spd="slow" advClick="0" advTm="1000">
    <p:fad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572157"/>
      </p:ext>
    </p:extLst>
  </p:cSld>
  <p:clrMapOvr>
    <a:masterClrMapping/>
  </p:clrMapOvr>
  <p:transition spd="slow" advClick="0" advTm="1000">
    <p:fad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51" y="241200"/>
            <a:ext cx="9880898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618193"/>
      </p:ext>
    </p:extLst>
  </p:cSld>
  <p:clrMapOvr>
    <a:masterClrMapping/>
  </p:clrMapOvr>
  <p:transition spd="slow" advClick="0" advTm="4000">
    <p:fad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14089"/>
      </p:ext>
    </p:extLst>
  </p:cSld>
  <p:clrMapOvr>
    <a:masterClrMapping/>
  </p:clrMapOvr>
  <p:transition spd="slow" advClick="0" advTm="3000">
    <p:fad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464852"/>
      </p:ext>
    </p:extLst>
  </p:cSld>
  <p:clrMapOvr>
    <a:masterClrMapping/>
  </p:clrMapOvr>
  <p:transition spd="slow" advClick="0" advTm="1000">
    <p:fade/>
    <p:sndAc>
      <p:stSnd>
        <p:snd r:embed="rId2" name="Barcarolle.wav"/>
      </p:stSnd>
    </p:sndAc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290167"/>
      </p:ext>
    </p:extLst>
  </p:cSld>
  <p:clrMapOvr>
    <a:masterClrMapping/>
  </p:clrMapOvr>
  <p:transition spd="slow" advClick="0" advTm="4000">
    <p:fad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910693"/>
      </p:ext>
    </p:extLst>
  </p:cSld>
  <p:clrMapOvr>
    <a:masterClrMapping/>
  </p:clrMapOvr>
  <p:transition spd="slow" advClick="0" advTm="1000">
    <p:fad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364A6E7F-3D13-4D55-AD93-E78C541CC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928" y="151200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200" y="226800"/>
            <a:ext cx="4433006" cy="664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157127"/>
      </p:ext>
    </p:extLst>
  </p:cSld>
  <p:clrMapOvr>
    <a:masterClrMapping/>
  </p:clrMapOvr>
  <p:transition spd="slow" advClick="0" advTm="3000">
    <p:fad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382224"/>
      </p:ext>
    </p:extLst>
  </p:cSld>
  <p:clrMapOvr>
    <a:masterClrMapping/>
  </p:clrMapOvr>
  <p:transition spd="slow" advClick="0" advTm="1000">
    <p:fad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533227"/>
      </p:ext>
    </p:extLst>
  </p:cSld>
  <p:clrMapOvr>
    <a:masterClrMapping/>
  </p:clrMapOvr>
  <p:transition spd="slow" advClick="0" advTm="4000">
    <p:fad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>
            <a:extLst>
              <a:ext uri="{FF2B5EF4-FFF2-40B4-BE49-F238E27FC236}">
                <a16:creationId xmlns:a16="http://schemas.microsoft.com/office/drawing/2014/main" id="{5A6E5B15-95B1-4737-B8A2-C43406940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484" y="150881"/>
            <a:ext cx="4581026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86482455-4CA7-4120-BD4B-0F88894791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494" y="222881"/>
            <a:ext cx="4433005" cy="6645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277720"/>
      </p:ext>
    </p:extLst>
  </p:cSld>
  <p:clrMapOvr>
    <a:masterClrMapping/>
  </p:clrMapOvr>
  <p:transition spd="slow" advClick="0" advTm="3000">
    <p:fad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B959047F-38D9-4C46-884D-831ED4A9D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00" y="151200"/>
            <a:ext cx="10106360" cy="67896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E721A52F-AF01-4ACF-ADE9-AB300743A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00" y="241200"/>
            <a:ext cx="9919800" cy="661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670285"/>
      </p:ext>
    </p:extLst>
  </p:cSld>
  <p:clrMapOvr>
    <a:masterClrMapping/>
  </p:clrMapOvr>
  <p:transition spd="slow" advClick="0" advTm="4000">
    <p:fad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oniec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C5AA5C62-071C-4422-A9CC-28F52B5CE384}"/>
              </a:ext>
            </a:extLst>
          </p:cNvPr>
          <p:cNvSpPr txBox="1"/>
          <p:nvPr/>
        </p:nvSpPr>
        <p:spPr>
          <a:xfrm>
            <a:off x="8014761" y="6081235"/>
            <a:ext cx="1499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2400" i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Cancun" pitchFamily="2" charset="0"/>
                <a:cs typeface="Adobe Naskh Medium" panose="01010101010101010101" pitchFamily="50" charset="-78"/>
              </a:rPr>
              <a:t>CONT.</a:t>
            </a:r>
          </a:p>
        </p:txBody>
      </p:sp>
      <p:sp>
        <p:nvSpPr>
          <p:cNvPr id="2" name="Poďakovanie 2">
            <a:extLst>
              <a:ext uri="{FF2B5EF4-FFF2-40B4-BE49-F238E27FC236}">
                <a16:creationId xmlns:a16="http://schemas.microsoft.com/office/drawing/2014/main" id="{1D8F8019-8F32-48D7-8804-8CF0AF1C7F4B}"/>
              </a:ext>
            </a:extLst>
          </p:cNvPr>
          <p:cNvSpPr/>
          <p:nvPr/>
        </p:nvSpPr>
        <p:spPr>
          <a:xfrm>
            <a:off x="2928443" y="3684845"/>
            <a:ext cx="5663602" cy="769441"/>
          </a:xfrm>
          <a:prstGeom prst="rect">
            <a:avLst/>
          </a:prstGeom>
          <a:noFill/>
          <a:sp3d>
            <a:bevelT/>
          </a:sp3d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sk-SK" sz="4400" b="1" i="1">
                <a:gradFill flip="none" rotWithShape="1">
                  <a:gsLst>
                    <a:gs pos="0">
                      <a:srgbClr val="FF0000">
                        <a:lumMod val="100000"/>
                      </a:srgbClr>
                    </a:gs>
                    <a:gs pos="52000">
                      <a:srgbClr val="DC4434">
                        <a:lumMod val="70000"/>
                        <a:lumOff val="30000"/>
                      </a:srgbClr>
                    </a:gs>
                    <a:gs pos="100000">
                      <a:srgbClr val="AB5555">
                        <a:lumMod val="0"/>
                        <a:lumOff val="100000"/>
                      </a:srgbClr>
                    </a:gs>
                  </a:gsLst>
                  <a:lin ang="16200000" scaled="1"/>
                  <a:tileRect/>
                </a:gradFill>
              </a:rPr>
              <a:t>Gracias por su atención</a:t>
            </a:r>
            <a:endParaRPr lang="sk-SK" sz="4400" b="1" i="1" cap="none" spc="0">
              <a:gradFill flip="none" rotWithShape="1">
                <a:gsLst>
                  <a:gs pos="0">
                    <a:srgbClr val="FF0000">
                      <a:lumMod val="100000"/>
                    </a:srgbClr>
                  </a:gs>
                  <a:gs pos="52000">
                    <a:srgbClr val="DC4434">
                      <a:lumMod val="70000"/>
                      <a:lumOff val="30000"/>
                    </a:srgbClr>
                  </a:gs>
                  <a:gs pos="100000">
                    <a:srgbClr val="AB5555">
                      <a:lumMod val="0"/>
                      <a:lumOff val="100000"/>
                    </a:srgbClr>
                  </a:gs>
                </a:gsLst>
                <a:lin ang="16200000" scaled="1"/>
                <a:tileRect/>
              </a:gradFill>
              <a:effectLst/>
            </a:endParaRPr>
          </a:p>
        </p:txBody>
      </p:sp>
      <p:sp>
        <p:nvSpPr>
          <p:cNvPr id="4" name="Info">
            <a:hlinkClick r:id="" action="ppaction://hlinkshowjump?jump=endshow"/>
            <a:extLst>
              <a:ext uri="{FF2B5EF4-FFF2-40B4-BE49-F238E27FC236}">
                <a16:creationId xmlns:a16="http://schemas.microsoft.com/office/drawing/2014/main" id="{1B6021AD-9E09-4D19-BEA6-6B12BAD4CB40}"/>
              </a:ext>
            </a:extLst>
          </p:cNvPr>
          <p:cNvSpPr txBox="1"/>
          <p:nvPr/>
        </p:nvSpPr>
        <p:spPr>
          <a:xfrm>
            <a:off x="1192862" y="5433508"/>
            <a:ext cx="45673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i="1">
                <a:solidFill>
                  <a:schemeClr val="bg1"/>
                </a:solidFill>
              </a:rPr>
              <a:t>Música :			intérprete desconocido</a:t>
            </a:r>
          </a:p>
          <a:p>
            <a:r>
              <a:rPr lang="sk-SK" sz="2000" i="1">
                <a:solidFill>
                  <a:schemeClr val="bg1"/>
                </a:solidFill>
              </a:rPr>
              <a:t>E-mail :			pista2011@gmail.com</a:t>
            </a:r>
          </a:p>
          <a:p>
            <a:r>
              <a:rPr lang="sk-SK" sz="2000" i="1">
                <a:solidFill>
                  <a:schemeClr val="bg1"/>
                </a:solidFill>
              </a:rPr>
              <a:t>Compilado por :  	Steve</a:t>
            </a:r>
          </a:p>
        </p:txBody>
      </p:sp>
      <p:sp>
        <p:nvSpPr>
          <p:cNvPr id="5" name="Poďakovanie 1">
            <a:extLst>
              <a:ext uri="{FF2B5EF4-FFF2-40B4-BE49-F238E27FC236}">
                <a16:creationId xmlns:a16="http://schemas.microsoft.com/office/drawing/2014/main" id="{835B2D61-450E-4EC3-B57D-F279C8AC8E84}"/>
              </a:ext>
            </a:extLst>
          </p:cNvPr>
          <p:cNvSpPr txBox="1"/>
          <p:nvPr/>
        </p:nvSpPr>
        <p:spPr>
          <a:xfrm>
            <a:off x="1026608" y="857635"/>
            <a:ext cx="9467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</a:rPr>
              <a:t>Agradezco al señor Maroš Detko el permiso para usar sus fotografías para crear esta presentaci</a:t>
            </a:r>
            <a:r>
              <a:rPr lang="sk-SK">
                <a:solidFill>
                  <a:schemeClr val="bg1"/>
                </a:solidFill>
              </a:rPr>
              <a:t>ón.</a:t>
            </a:r>
          </a:p>
        </p:txBody>
      </p:sp>
      <p:pic>
        <p:nvPicPr>
          <p:cNvPr id="7" name="Myš">
            <a:extLst>
              <a:ext uri="{FF2B5EF4-FFF2-40B4-BE49-F238E27FC236}">
                <a16:creationId xmlns:a16="http://schemas.microsoft.com/office/drawing/2014/main" id="{6BD28874-DE74-4DBD-AE36-889E36F264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582" y="6312068"/>
            <a:ext cx="420589" cy="34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5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6" presetClass="emph" presetSubtype="0" repeatCount="50000" accel="50000" decel="50000" autoRev="1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" grpId="0"/>
      <p:bldP spid="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2173" y="1654454"/>
            <a:ext cx="9456143" cy="23677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4540" tIns="47270" rIns="94540" bIns="47270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4555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76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>
            <a:extLst>
              <a:ext uri="{FF2B5EF4-FFF2-40B4-BE49-F238E27FC236}">
                <a16:creationId xmlns:a16="http://schemas.microsoft.com/office/drawing/2014/main" id="{21BFC997-EB8B-4C74-ADEB-0ED3FF576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2173" y="1891229"/>
            <a:ext cx="9456143" cy="5200134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4540" tIns="47270" rIns="94540" bIns="47270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4555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76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0" name="Picture 7" descr="logo_grande">
            <a:hlinkClick r:id="rId2"/>
            <a:extLst>
              <a:ext uri="{FF2B5EF4-FFF2-40B4-BE49-F238E27FC236}">
                <a16:creationId xmlns:a16="http://schemas.microsoft.com/office/drawing/2014/main" id="{D411B478-393F-4B00-AB2F-AC4517353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253" y="0"/>
            <a:ext cx="5043773" cy="1615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2173" y="1970155"/>
            <a:ext cx="9456143" cy="2463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4540" tIns="47270" rIns="94540" bIns="4727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45551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6191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972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972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597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597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597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597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7223" y="4856140"/>
            <a:ext cx="2757918" cy="1971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4540" tIns="47270" rIns="94540" bIns="4727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45551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76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76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45551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76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6503" name="Picture 10" descr="email">
            <a:hlinkClick r:id="rId4"/>
            <a:extLst>
              <a:ext uri="{FF2B5EF4-FFF2-40B4-BE49-F238E27FC236}">
                <a16:creationId xmlns:a16="http://schemas.microsoft.com/office/drawing/2014/main" id="{A480521F-98B3-4476-8689-6CCBF8153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195" y="4486829"/>
            <a:ext cx="2442216" cy="2442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4" name="Picture 17" descr="flechas-8">
            <a:extLst>
              <a:ext uri="{FF2B5EF4-FFF2-40B4-BE49-F238E27FC236}">
                <a16:creationId xmlns:a16="http://schemas.microsoft.com/office/drawing/2014/main" id="{9F6659DB-E4F9-4782-BFA1-F3E843F40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142" y="5098871"/>
            <a:ext cx="1261316" cy="1024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5" name="Picture 21" descr="facebook-icon">
            <a:hlinkClick r:id="rId7"/>
            <a:extLst>
              <a:ext uri="{FF2B5EF4-FFF2-40B4-BE49-F238E27FC236}">
                <a16:creationId xmlns:a16="http://schemas.microsoft.com/office/drawing/2014/main" id="{4C7958B9-17DF-497D-8723-579C50D37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173" y="3073619"/>
            <a:ext cx="550988" cy="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6" name="Picture 22" descr="twitter-icon">
            <a:hlinkClick r:id="rId9"/>
            <a:extLst>
              <a:ext uri="{FF2B5EF4-FFF2-40B4-BE49-F238E27FC236}">
                <a16:creationId xmlns:a16="http://schemas.microsoft.com/office/drawing/2014/main" id="{9479F0C1-D14E-430B-92B2-CD2B6A8F6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173" y="3624607"/>
            <a:ext cx="550988" cy="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7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CFC80A97-CC04-4096-9109-9355F19A1B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173" y="4175595"/>
            <a:ext cx="550988" cy="552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6508" name="Picture 24" descr="vkontakte-256">
            <a:hlinkClick r:id="rId13"/>
            <a:extLst>
              <a:ext uri="{FF2B5EF4-FFF2-40B4-BE49-F238E27FC236}">
                <a16:creationId xmlns:a16="http://schemas.microsoft.com/office/drawing/2014/main" id="{1F4AD1D6-65A4-49BF-8A57-926E2C6A6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173" y="4728072"/>
            <a:ext cx="550988" cy="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>
            <a:extLst>
              <a:ext uri="{FF2B5EF4-FFF2-40B4-BE49-F238E27FC236}">
                <a16:creationId xmlns:a16="http://schemas.microsoft.com/office/drawing/2014/main" id="{3D7F23E1-6E88-4F8A-9D9E-D192894DB8B1}"/>
              </a:ext>
            </a:extLst>
          </p:cNvPr>
          <p:cNvSpPr/>
          <p:nvPr/>
        </p:nvSpPr>
        <p:spPr>
          <a:xfrm>
            <a:off x="7676406" y="6056360"/>
            <a:ext cx="2159517" cy="600575"/>
          </a:xfrm>
          <a:prstGeom prst="rect">
            <a:avLst/>
          </a:prstGeom>
          <a:noFill/>
        </p:spPr>
        <p:txBody>
          <a:bodyPr lIns="94447" tIns="47225" rIns="94447" bIns="4722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44572">
              <a:defRPr/>
            </a:pPr>
            <a:r>
              <a:rPr lang="sk-SK" sz="3283" b="1" spc="52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  <a:cs typeface="Arial"/>
              </a:rPr>
              <a:t>F I N</a:t>
            </a:r>
          </a:p>
        </p:txBody>
      </p:sp>
      <p:sp>
        <p:nvSpPr>
          <p:cNvPr id="19" name="Ovál">
            <a:extLst>
              <a:ext uri="{FF2B5EF4-FFF2-40B4-BE49-F238E27FC236}">
                <a16:creationId xmlns:a16="http://schemas.microsoft.com/office/drawing/2014/main" id="{F5914AEA-BD40-4A3B-B139-4556BFE24B08}"/>
              </a:ext>
            </a:extLst>
          </p:cNvPr>
          <p:cNvSpPr/>
          <p:nvPr/>
        </p:nvSpPr>
        <p:spPr>
          <a:xfrm>
            <a:off x="7398317" y="5928333"/>
            <a:ext cx="2716221" cy="860732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4447" tIns="47225" rIns="94447" bIns="47225" anchor="ctr"/>
          <a:lstStyle/>
          <a:p>
            <a:pPr algn="ctr" defTabSz="944572">
              <a:defRPr/>
            </a:pPr>
            <a:endParaRPr lang="sk-SK" sz="1876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  <p:sp>
        <p:nvSpPr>
          <p:cNvPr id="20" name="Ukončenie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EF18DFF2-6713-4D9E-805D-6FC25A8A6319}"/>
              </a:ext>
            </a:extLst>
          </p:cNvPr>
          <p:cNvSpPr/>
          <p:nvPr/>
        </p:nvSpPr>
        <p:spPr>
          <a:xfrm>
            <a:off x="7277695" y="5763035"/>
            <a:ext cx="2957464" cy="1191325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4447" tIns="47225" rIns="94447" bIns="47225" anchor="ctr"/>
          <a:lstStyle/>
          <a:p>
            <a:pPr algn="ctr" defTabSz="944572">
              <a:defRPr/>
            </a:pPr>
            <a:endParaRPr lang="sk-SK" sz="1876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277503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158</Words>
  <Application>Microsoft Office PowerPoint</Application>
  <PresentationFormat>Vlastná</PresentationFormat>
  <Paragraphs>25</Paragraphs>
  <Slides>75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12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75</vt:i4>
      </vt:variant>
    </vt:vector>
  </HeadingPairs>
  <TitlesOfParts>
    <vt:vector size="89" baseType="lpstr">
      <vt:lpstr>Adobe Naskh Medium</vt:lpstr>
      <vt:lpstr>Calibri Light</vt:lpstr>
      <vt:lpstr>Kristen ITC</vt:lpstr>
      <vt:lpstr>Castanet</vt:lpstr>
      <vt:lpstr>Arial</vt:lpstr>
      <vt:lpstr>MS Gothic</vt:lpstr>
      <vt:lpstr>Wingdings</vt:lpstr>
      <vt:lpstr>Calibri</vt:lpstr>
      <vt:lpstr>Arabia CE</vt:lpstr>
      <vt:lpstr>Brooklyn CE</vt:lpstr>
      <vt:lpstr>Cancun</vt:lpstr>
      <vt:lpstr>Times New Roman</vt:lpstr>
      <vt:lpstr>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2018-01-12T08:27:11Z</dcterms:created>
  <dcterms:modified xsi:type="dcterms:W3CDTF">2018-02-04T15:58:41Z</dcterms:modified>
</cp:coreProperties>
</file>