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72" r:id="rId1"/>
    <p:sldMasterId id="2147483684" r:id="rId2"/>
  </p:sldMasterIdLst>
  <p:notesMasterIdLst>
    <p:notesMasterId r:id="rId43"/>
  </p:notesMasterIdLst>
  <p:sldIdLst>
    <p:sldId id="257" r:id="rId3"/>
    <p:sldId id="301" r:id="rId4"/>
    <p:sldId id="258" r:id="rId5"/>
    <p:sldId id="290" r:id="rId6"/>
    <p:sldId id="270" r:id="rId7"/>
    <p:sldId id="271" r:id="rId8"/>
    <p:sldId id="269" r:id="rId9"/>
    <p:sldId id="273" r:id="rId10"/>
    <p:sldId id="281" r:id="rId11"/>
    <p:sldId id="260" r:id="rId12"/>
    <p:sldId id="277" r:id="rId13"/>
    <p:sldId id="286" r:id="rId14"/>
    <p:sldId id="263" r:id="rId15"/>
    <p:sldId id="280" r:id="rId16"/>
    <p:sldId id="279" r:id="rId17"/>
    <p:sldId id="292" r:id="rId18"/>
    <p:sldId id="266" r:id="rId19"/>
    <p:sldId id="278" r:id="rId20"/>
    <p:sldId id="261" r:id="rId21"/>
    <p:sldId id="272" r:id="rId22"/>
    <p:sldId id="274" r:id="rId23"/>
    <p:sldId id="275" r:id="rId24"/>
    <p:sldId id="282" r:id="rId25"/>
    <p:sldId id="289" r:id="rId26"/>
    <p:sldId id="285" r:id="rId27"/>
    <p:sldId id="287" r:id="rId28"/>
    <p:sldId id="293" r:id="rId29"/>
    <p:sldId id="294" r:id="rId30"/>
    <p:sldId id="296" r:id="rId31"/>
    <p:sldId id="276" r:id="rId32"/>
    <p:sldId id="295" r:id="rId33"/>
    <p:sldId id="302" r:id="rId34"/>
    <p:sldId id="297" r:id="rId35"/>
    <p:sldId id="291" r:id="rId36"/>
    <p:sldId id="300" r:id="rId37"/>
    <p:sldId id="303" r:id="rId38"/>
    <p:sldId id="265" r:id="rId39"/>
    <p:sldId id="262" r:id="rId40"/>
    <p:sldId id="298" r:id="rId41"/>
    <p:sldId id="268" r:id="rId42"/>
  </p:sldIdLst>
  <p:sldSz cx="12192000" cy="6858000"/>
  <p:notesSz cx="6858000" cy="9144000"/>
  <p:embeddedFontLst>
    <p:embeddedFont>
      <p:font typeface="BalloPEEExtBol" pitchFamily="2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Kristen ITC" panose="03050502040202030202" pitchFamily="66" charset="0"/>
      <p:regular r:id="rId51"/>
    </p:embeddedFont>
    <p:embeddedFont>
      <p:font typeface="Merlin CE" pitchFamily="2" charset="0"/>
      <p:regular r:id="rId5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nwgc49T0suL7QRm421/w==" hashData="NuOBHxI1a56DH7UF27dgKNbojlfaMg8c5L2/4wr+WoVO7LpReAXCbntoEz1zU6FhXSldzP3uZx7xpmQpqG9R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E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419CB-E762-4515-AA8A-60AA9C267566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D3A83-C57A-4956-808C-D0BC0814133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02442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4913-5292-4EAE-BBF3-404B8A6DC0F7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085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DA275-4AF0-4E82-87D9-301D02B321AB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546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BD267-F8C5-413E-A675-1872A84715DB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312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EF077-2141-4DCC-8CFC-E2BC86D77471}" type="datetime1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1576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6BAC-016A-4412-9032-47ED83383360}" type="datetime1">
              <a:rPr lang="es-ES" smtClean="0"/>
              <a:t>13/10/2020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97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2185F-DAFF-4638-895E-D4B2FDF136F8}" type="datetime1">
              <a:rPr lang="es-ES" smtClean="0"/>
              <a:t>13/10/2020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791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98E91-9FC7-4FE0-9E92-15585DC33B6D}" type="datetime1">
              <a:rPr lang="es-ES" smtClean="0"/>
              <a:t>13/10/2020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3661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ADFA8-0DDC-4B03-9E3E-C3C41FDB7359}" type="datetime1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5987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3604-C028-42DD-87EF-A1F5F93A5556}" type="datetime1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69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47A0B-103A-46B8-A764-4170D7DD2C4B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405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A919-4722-4EF5-81FA-8E6D1FDA1325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0007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31892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04583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80930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23849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88586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567085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144450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05521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533370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35509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17471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48F14-1DD6-4938-8CE6-AF6CC0ECA4C9}" type="datetime1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49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7272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">
            <a:extLst>
              <a:ext uri="{FF2B5EF4-FFF2-40B4-BE49-F238E27FC236}">
                <a16:creationId xmlns:a16="http://schemas.microsoft.com/office/drawing/2014/main" id="{43A0B88F-4A10-4CEA-B11B-F76B5427ACBC}"/>
              </a:ext>
            </a:extLst>
          </p:cNvPr>
          <p:cNvSpPr txBox="1"/>
          <p:nvPr/>
        </p:nvSpPr>
        <p:spPr>
          <a:xfrm>
            <a:off x="3201799" y="1669409"/>
            <a:ext cx="593101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Glen Coe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(Highland)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Escocia</a:t>
            </a:r>
          </a:p>
        </p:txBody>
      </p:sp>
      <p:pic>
        <p:nvPicPr>
          <p:cNvPr id="6" name="Znak">
            <a:extLst>
              <a:ext uri="{FF2B5EF4-FFF2-40B4-BE49-F238E27FC236}">
                <a16:creationId xmlns:a16="http://schemas.microsoft.com/office/drawing/2014/main" id="{21B426CC-3EAF-4390-9E98-3CFD8C727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00" y="5270395"/>
            <a:ext cx="1347479" cy="113862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50030"/>
      </p:ext>
    </p:extLst>
  </p:cSld>
  <p:clrMapOvr>
    <a:masterClrMapping/>
  </p:clrMapOvr>
  <p:transition advClick="0" advTm="15000">
    <p:fade/>
    <p:sndAc>
      <p:stSnd loop="1">
        <p:snd r:embed="rId2" name="Scottish Tradit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5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0"/>
            <a:ext cx="12192000" cy="685301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1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2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0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8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6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9"/>
            <a:ext cx="12192000" cy="685688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8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62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3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4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2"/>
            <a:ext cx="12192000" cy="6855655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6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2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8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2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3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9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6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9"/>
            <a:ext cx="12192000" cy="685356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3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3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9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ozdrav">
            <a:extLst>
              <a:ext uri="{FF2B5EF4-FFF2-40B4-BE49-F238E27FC236}">
                <a16:creationId xmlns:a16="http://schemas.microsoft.com/office/drawing/2014/main" id="{ED06E555-6EFB-4089-82D8-83770CB1F4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82" y="699284"/>
            <a:ext cx="3842158" cy="2347559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8544709E-367B-4C8D-9A92-F677CC8D81EB}"/>
              </a:ext>
            </a:extLst>
          </p:cNvPr>
          <p:cNvSpPr txBox="1"/>
          <p:nvPr/>
        </p:nvSpPr>
        <p:spPr>
          <a:xfrm>
            <a:off x="879517" y="4906183"/>
            <a:ext cx="71880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Diapositivas 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montadas por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JUCAGO</a:t>
            </a:r>
            <a:endParaRPr kumimoji="0" lang="sk-SK" sz="2400" b="0" i="1" u="none" strike="noStrike" kern="0" cap="none" spc="0" normalizeH="0" baseline="0" noProof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lvl="0" defTabSz="914400">
              <a:defRPr/>
            </a:pPr>
            <a:r>
              <a:rPr lang="es-ES" sz="2400" i="1" kern="0">
                <a:solidFill>
                  <a:srgbClr val="92D050"/>
                </a:solidFill>
              </a:rPr>
              <a:t>Cooperacion tecnica</a:t>
            </a:r>
            <a:r>
              <a:rPr lang="sk-SK" sz="2400" i="1" kern="0">
                <a:solidFill>
                  <a:srgbClr val="92D050"/>
                </a:solidFill>
              </a:rPr>
              <a:t> :		STEVE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iapositivas de internet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Sin </a:t>
            </a: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animo de lucro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Música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		</a:t>
            </a:r>
            <a:r>
              <a:rPr lang="sk-SK" sz="2400" i="1" kern="0">
                <a:solidFill>
                  <a:srgbClr val="92D050"/>
                </a:solidFill>
              </a:rPr>
              <a:t>Scottish Traditional Music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</p:txBody>
      </p:sp>
      <p:pic>
        <p:nvPicPr>
          <p:cNvPr id="5" name="Znak">
            <a:extLst>
              <a:ext uri="{FF2B5EF4-FFF2-40B4-BE49-F238E27FC236}">
                <a16:creationId xmlns:a16="http://schemas.microsoft.com/office/drawing/2014/main" id="{1E65194C-B49D-4C05-890B-D3E478EF4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165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7" name="Koniec">
            <a:extLst>
              <a:ext uri="{FF2B5EF4-FFF2-40B4-BE49-F238E27FC236}">
                <a16:creationId xmlns:a16="http://schemas.microsoft.com/office/drawing/2014/main" id="{50706128-E554-496E-A89A-36F34E6A5D49}"/>
              </a:ext>
            </a:extLst>
          </p:cNvPr>
          <p:cNvSpPr/>
          <p:nvPr/>
        </p:nvSpPr>
        <p:spPr>
          <a:xfrm>
            <a:off x="5264682" y="2644170"/>
            <a:ext cx="16626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914400"/>
            <a:r>
              <a:rPr lang="sk-SK" sz="9600" b="1">
                <a:ln w="12700">
                  <a:solidFill>
                    <a:prstClr val="white"/>
                  </a:solidFill>
                  <a:prstDash val="solid"/>
                </a:ln>
                <a:solidFill>
                  <a:srgbClr val="85490E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latin typeface="BalloPEEExtBol" pitchFamily="2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292116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60</Words>
  <Application>Microsoft Office PowerPoint</Application>
  <PresentationFormat>Širokouhlá</PresentationFormat>
  <Paragraphs>10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40</vt:i4>
      </vt:variant>
    </vt:vector>
  </HeadingPairs>
  <TitlesOfParts>
    <vt:vector size="49" baseType="lpstr">
      <vt:lpstr>BalloPEEExtBol</vt:lpstr>
      <vt:lpstr>Merlin CE</vt:lpstr>
      <vt:lpstr>Arial</vt:lpstr>
      <vt:lpstr>Calibri</vt:lpstr>
      <vt:lpstr>Calibri Light</vt:lpstr>
      <vt:lpstr>Kristen ITC</vt:lpstr>
      <vt:lpstr>Wingdings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34</cp:revision>
  <dcterms:created xsi:type="dcterms:W3CDTF">2018-09-10T13:33:50Z</dcterms:created>
  <dcterms:modified xsi:type="dcterms:W3CDTF">2020-10-13T14:22:05Z</dcterms:modified>
</cp:coreProperties>
</file>