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1" r:id="rId4"/>
    <p:sldId id="290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2" r:id="rId33"/>
    <p:sldId id="261" r:id="rId34"/>
    <p:sldId id="260" r:id="rId35"/>
    <p:sldId id="259" r:id="rId36"/>
    <p:sldId id="258" r:id="rId37"/>
    <p:sldId id="257" r:id="rId38"/>
    <p:sldId id="311" r:id="rId39"/>
    <p:sldId id="310" r:id="rId40"/>
    <p:sldId id="309" r:id="rId41"/>
    <p:sldId id="308" r:id="rId42"/>
    <p:sldId id="307" r:id="rId43"/>
    <p:sldId id="306" r:id="rId44"/>
    <p:sldId id="305" r:id="rId45"/>
    <p:sldId id="304" r:id="rId46"/>
    <p:sldId id="303" r:id="rId47"/>
    <p:sldId id="302" r:id="rId48"/>
    <p:sldId id="301" r:id="rId49"/>
    <p:sldId id="300" r:id="rId50"/>
    <p:sldId id="299" r:id="rId51"/>
    <p:sldId id="298" r:id="rId52"/>
    <p:sldId id="297" r:id="rId53"/>
    <p:sldId id="296" r:id="rId54"/>
    <p:sldId id="295" r:id="rId55"/>
    <p:sldId id="294" r:id="rId56"/>
    <p:sldId id="293" r:id="rId57"/>
    <p:sldId id="292" r:id="rId58"/>
    <p:sldId id="315" r:id="rId59"/>
    <p:sldId id="314" r:id="rId60"/>
    <p:sldId id="313" r:id="rId61"/>
    <p:sldId id="312" r:id="rId62"/>
    <p:sldId id="316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SimfZIM3RsCgSgpgAMeCw==" hashData="ZjlB6yODWti6dEfPhb+04T5sf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50047-D90C-4D17-A548-F1F88FA3FBF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B49C-97D5-418A-80A4-0CBE2CE4CD98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ECDDA-85D3-4E3E-AFD0-2B1484F7A0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F1A3DD-AA72-4B99-86FB-6B181A96971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hecker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gif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gif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gif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gif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gif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gif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gif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gif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gif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2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C:\Users\Usuario\Downloads\ZNECESARIO PARA PPS\5\114431382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48680"/>
            <a:ext cx="600075" cy="876300"/>
          </a:xfrm>
          <a:prstGeom prst="rect">
            <a:avLst/>
          </a:prstGeom>
          <a:noFill/>
        </p:spPr>
      </p:pic>
      <p:pic>
        <p:nvPicPr>
          <p:cNvPr id="36866" name="Picture 2" descr="C:\Users\Usuario\Downloads\ZNECESARIO PARA PPS\5\11443140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48680"/>
            <a:ext cx="647700" cy="904875"/>
          </a:xfrm>
          <a:prstGeom prst="rect">
            <a:avLst/>
          </a:prstGeom>
          <a:noFill/>
        </p:spPr>
      </p:pic>
      <p:pic>
        <p:nvPicPr>
          <p:cNvPr id="36867" name="Picture 3" descr="C:\Users\Usuario\Downloads\ZNECESARIO PARA PPS\5\11443140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548680"/>
            <a:ext cx="647700" cy="904875"/>
          </a:xfrm>
          <a:prstGeom prst="rect">
            <a:avLst/>
          </a:prstGeom>
          <a:noFill/>
        </p:spPr>
      </p:pic>
      <p:pic>
        <p:nvPicPr>
          <p:cNvPr id="36868" name="Picture 4" descr="C:\Users\Usuario\Downloads\ZNECESARIO PARA PPS\5\114431377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548680"/>
            <a:ext cx="657225" cy="904875"/>
          </a:xfrm>
          <a:prstGeom prst="rect">
            <a:avLst/>
          </a:prstGeom>
          <a:noFill/>
        </p:spPr>
      </p:pic>
      <p:pic>
        <p:nvPicPr>
          <p:cNvPr id="36869" name="Picture 5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548680"/>
            <a:ext cx="695325" cy="895350"/>
          </a:xfrm>
          <a:prstGeom prst="rect">
            <a:avLst/>
          </a:prstGeom>
          <a:noFill/>
        </p:spPr>
      </p:pic>
      <p:pic>
        <p:nvPicPr>
          <p:cNvPr id="36870" name="Picture 6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548680"/>
            <a:ext cx="695325" cy="895350"/>
          </a:xfrm>
          <a:prstGeom prst="rect">
            <a:avLst/>
          </a:prstGeom>
          <a:noFill/>
        </p:spPr>
      </p:pic>
      <p:pic>
        <p:nvPicPr>
          <p:cNvPr id="36871" name="Picture 7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548680"/>
            <a:ext cx="695325" cy="895350"/>
          </a:xfrm>
          <a:prstGeom prst="rect">
            <a:avLst/>
          </a:prstGeom>
          <a:noFill/>
        </p:spPr>
      </p:pic>
      <p:pic>
        <p:nvPicPr>
          <p:cNvPr id="36872" name="Picture 8" descr="C:\Users\Usuario\Downloads\ZNECESARIO PARA PPS\5\114431407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548680"/>
            <a:ext cx="657225" cy="876300"/>
          </a:xfrm>
          <a:prstGeom prst="rect">
            <a:avLst/>
          </a:prstGeom>
          <a:noFill/>
        </p:spPr>
      </p:pic>
      <p:pic>
        <p:nvPicPr>
          <p:cNvPr id="36873" name="Picture 9" descr="C:\Users\Usuario\Downloads\ZNECESARIO PARA PPS\5\114431375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548680"/>
            <a:ext cx="638175" cy="876300"/>
          </a:xfrm>
          <a:prstGeom prst="rect">
            <a:avLst/>
          </a:prstGeom>
          <a:noFill/>
        </p:spPr>
      </p:pic>
      <p:pic>
        <p:nvPicPr>
          <p:cNvPr id="36874" name="Picture 10" descr="C:\Users\Usuario\Downloads\ZNECESARIO PARA PPS\5\114431392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548680"/>
            <a:ext cx="400050" cy="885825"/>
          </a:xfrm>
          <a:prstGeom prst="rect">
            <a:avLst/>
          </a:prstGeom>
          <a:noFill/>
        </p:spPr>
      </p:pic>
      <p:pic>
        <p:nvPicPr>
          <p:cNvPr id="36875" name="Picture 11" descr="C:\Users\Usuario\Downloads\ZNECESARIO PARA PPS\5\11443140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288" y="548680"/>
            <a:ext cx="733425" cy="904875"/>
          </a:xfrm>
          <a:prstGeom prst="rect">
            <a:avLst/>
          </a:prstGeom>
          <a:noFill/>
        </p:spPr>
      </p:pic>
      <p:pic>
        <p:nvPicPr>
          <p:cNvPr id="36876" name="Picture 12" descr="C:\Users\Usuario\Downloads\ZNECESARIO PARA PPS\z50a4cc19758bd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0152" y="1628800"/>
            <a:ext cx="3019425" cy="504825"/>
          </a:xfrm>
          <a:prstGeom prst="rect">
            <a:avLst/>
          </a:prstGeom>
          <a:noFill/>
        </p:spPr>
      </p:pic>
      <p:pic>
        <p:nvPicPr>
          <p:cNvPr id="36877" name="Picture 13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9512" y="6093296"/>
            <a:ext cx="2260104" cy="565026"/>
          </a:xfrm>
          <a:prstGeom prst="rect">
            <a:avLst/>
          </a:prstGeom>
          <a:noFill/>
        </p:spPr>
      </p:pic>
      <p:pic>
        <p:nvPicPr>
          <p:cNvPr id="36878" name="Picture 14" descr="C:\Users\Usuario\Downloads\Z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12160" y="6093535"/>
            <a:ext cx="3131840" cy="764465"/>
          </a:xfrm>
          <a:prstGeom prst="rect">
            <a:avLst/>
          </a:prstGeom>
          <a:noFill/>
        </p:spPr>
      </p:pic>
      <p:pic>
        <p:nvPicPr>
          <p:cNvPr id="17" name="16 Imagen" descr="Imagen1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18" name="Picture 1" descr="C:\Users\Usuario\Downloads\ZNECESARIO PARA PPS\5\114431382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944" y="701080"/>
            <a:ext cx="600075" cy="876300"/>
          </a:xfrm>
          <a:prstGeom prst="rect">
            <a:avLst/>
          </a:prstGeom>
          <a:noFill/>
        </p:spPr>
      </p:pic>
      <p:pic>
        <p:nvPicPr>
          <p:cNvPr id="19" name="Picture 3" descr="C:\Users\Usuario\Downloads\ZNECESARIO PARA PPS\5\11443140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40024" y="701080"/>
            <a:ext cx="647700" cy="904875"/>
          </a:xfrm>
          <a:prstGeom prst="rect">
            <a:avLst/>
          </a:prstGeom>
          <a:noFill/>
        </p:spPr>
      </p:pic>
      <p:pic>
        <p:nvPicPr>
          <p:cNvPr id="20" name="Picture 4" descr="C:\Users\Usuario\Downloads\ZNECESARIO PARA PPS\5\114431377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2112" y="701080"/>
            <a:ext cx="657225" cy="904875"/>
          </a:xfrm>
          <a:prstGeom prst="rect">
            <a:avLst/>
          </a:prstGeom>
          <a:noFill/>
        </p:spPr>
      </p:pic>
      <p:pic>
        <p:nvPicPr>
          <p:cNvPr id="21" name="Picture 6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4200" y="701080"/>
            <a:ext cx="695325" cy="895350"/>
          </a:xfrm>
          <a:prstGeom prst="rect">
            <a:avLst/>
          </a:prstGeom>
          <a:noFill/>
        </p:spPr>
      </p:pic>
      <p:pic>
        <p:nvPicPr>
          <p:cNvPr id="22" name="Picture 8" descr="C:\Users\Usuario\Downloads\ZNECESARIO PARA PPS\5\114431407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8296" y="701080"/>
            <a:ext cx="657225" cy="876300"/>
          </a:xfrm>
          <a:prstGeom prst="rect">
            <a:avLst/>
          </a:prstGeom>
          <a:noFill/>
        </p:spPr>
      </p:pic>
      <p:pic>
        <p:nvPicPr>
          <p:cNvPr id="23" name="Picture 7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8376" y="701080"/>
            <a:ext cx="695325" cy="895350"/>
          </a:xfrm>
          <a:prstGeom prst="rect">
            <a:avLst/>
          </a:prstGeom>
          <a:noFill/>
        </p:spPr>
      </p:pic>
      <p:pic>
        <p:nvPicPr>
          <p:cNvPr id="24" name="Picture 9" descr="C:\Users\Usuario\Downloads\ZNECESARIO PARA PPS\5\114431375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00464" y="701080"/>
            <a:ext cx="638175" cy="876300"/>
          </a:xfrm>
          <a:prstGeom prst="rect">
            <a:avLst/>
          </a:prstGeom>
          <a:noFill/>
        </p:spPr>
      </p:pic>
      <p:pic>
        <p:nvPicPr>
          <p:cNvPr id="25" name="Picture 5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20544" y="701080"/>
            <a:ext cx="695325" cy="895350"/>
          </a:xfrm>
          <a:prstGeom prst="rect">
            <a:avLst/>
          </a:prstGeom>
          <a:noFill/>
        </p:spPr>
      </p:pic>
      <p:pic>
        <p:nvPicPr>
          <p:cNvPr id="26" name="Picture 10" descr="C:\Users\Usuario\Downloads\ZNECESARIO PARA PPS\5\114431392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12632" y="701080"/>
            <a:ext cx="400050" cy="885825"/>
          </a:xfrm>
          <a:prstGeom prst="rect">
            <a:avLst/>
          </a:prstGeom>
          <a:noFill/>
        </p:spPr>
      </p:pic>
      <p:pic>
        <p:nvPicPr>
          <p:cNvPr id="27" name="Picture 11" descr="C:\Users\Usuario\Downloads\ZNECESARIO PARA PPS\5\11443140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16688" y="701080"/>
            <a:ext cx="733425" cy="904875"/>
          </a:xfrm>
          <a:prstGeom prst="rect">
            <a:avLst/>
          </a:prstGeom>
          <a:noFill/>
        </p:spPr>
      </p:pic>
      <p:pic>
        <p:nvPicPr>
          <p:cNvPr id="28" name="Picture 2" descr="C:\Users\Usuario\Downloads\ZNECESARIO PARA PPS\5\11443140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6768" y="701080"/>
            <a:ext cx="647700" cy="904875"/>
          </a:xfrm>
          <a:prstGeom prst="rect">
            <a:avLst/>
          </a:prstGeom>
          <a:noFill/>
        </p:spPr>
      </p:pic>
      <p:pic>
        <p:nvPicPr>
          <p:cNvPr id="29" name="Picture 12" descr="C:\Users\Usuario\Downloads\ZNECESARIO PARA PPS\z50a4cc19758bd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92552" y="1781200"/>
            <a:ext cx="3019425" cy="504825"/>
          </a:xfrm>
          <a:prstGeom prst="rect">
            <a:avLst/>
          </a:prstGeom>
          <a:noFill/>
        </p:spPr>
      </p:pic>
      <p:pic>
        <p:nvPicPr>
          <p:cNvPr id="30" name="Picture 13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3528" y="5877272"/>
            <a:ext cx="2260104" cy="565026"/>
          </a:xfrm>
          <a:prstGeom prst="rect">
            <a:avLst/>
          </a:prstGeom>
          <a:noFill/>
        </p:spPr>
      </p:pic>
      <p:pic>
        <p:nvPicPr>
          <p:cNvPr id="31" name="Picture 14" descr="C:\Users\Usuario\Downloads\Z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12160" y="5805264"/>
            <a:ext cx="3131840" cy="76446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/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3238500" cy="504826"/>
          </a:xfrm>
          <a:prstGeom prst="rect">
            <a:avLst/>
          </a:prstGeom>
          <a:noFill/>
        </p:spPr>
      </p:pic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9984" y="701080"/>
            <a:ext cx="32385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04664"/>
            <a:ext cx="2790825" cy="504826"/>
          </a:xfrm>
          <a:prstGeom prst="rect">
            <a:avLst/>
          </a:prstGeom>
          <a:noFill/>
        </p:spPr>
      </p:pic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8056" y="557064"/>
            <a:ext cx="2790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4619625" cy="504826"/>
          </a:xfrm>
          <a:prstGeom prst="rect">
            <a:avLst/>
          </a:prstGeom>
          <a:noFill/>
        </p:spPr>
      </p:pic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928" y="413048"/>
            <a:ext cx="4619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548680"/>
            <a:ext cx="3857625" cy="504826"/>
          </a:xfrm>
          <a:prstGeom prst="rect">
            <a:avLst/>
          </a:prstGeom>
          <a:noFill/>
        </p:spPr>
      </p:pic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8016" y="701080"/>
            <a:ext cx="3857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772025" cy="504826"/>
          </a:xfrm>
          <a:prstGeom prst="rect">
            <a:avLst/>
          </a:prstGeom>
          <a:noFill/>
        </p:spPr>
      </p:pic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413048"/>
            <a:ext cx="4772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32656"/>
            <a:ext cx="5019675" cy="504826"/>
          </a:xfrm>
          <a:prstGeom prst="rect">
            <a:avLst/>
          </a:prstGeom>
          <a:noFill/>
        </p:spPr>
      </p:pic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4040" y="485056"/>
            <a:ext cx="5019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0"/>
            <a:ext cx="3200400" cy="504826"/>
          </a:xfrm>
          <a:prstGeom prst="rect">
            <a:avLst/>
          </a:prstGeom>
          <a:noFill/>
        </p:spPr>
      </p:pic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4440" y="152400"/>
            <a:ext cx="32004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32656"/>
            <a:ext cx="4114800" cy="504826"/>
          </a:xfrm>
          <a:prstGeom prst="rect">
            <a:avLst/>
          </a:prstGeom>
          <a:noFill/>
        </p:spPr>
      </p:pic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0064" y="485056"/>
            <a:ext cx="4114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0"/>
            <a:ext cx="4114800" cy="504826"/>
          </a:xfrm>
          <a:prstGeom prst="rect">
            <a:avLst/>
          </a:prstGeom>
          <a:noFill/>
        </p:spPr>
      </p:pic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0104" y="152400"/>
            <a:ext cx="4114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32656"/>
            <a:ext cx="4048125" cy="504826"/>
          </a:xfrm>
          <a:prstGeom prst="rect">
            <a:avLst/>
          </a:prstGeom>
          <a:noFill/>
        </p:spPr>
      </p:pic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115" y="0"/>
            <a:ext cx="913388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4080" y="485056"/>
            <a:ext cx="4048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32656"/>
            <a:ext cx="4133850" cy="504826"/>
          </a:xfrm>
          <a:prstGeom prst="rect">
            <a:avLst/>
          </a:prstGeom>
          <a:noFill/>
        </p:spPr>
      </p:pic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388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2112" y="485056"/>
            <a:ext cx="4133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3848100" cy="504826"/>
          </a:xfrm>
          <a:prstGeom prst="rect">
            <a:avLst/>
          </a:prstGeom>
          <a:noFill/>
        </p:spPr>
      </p:pic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60" y="152400"/>
            <a:ext cx="38481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3762375" cy="504826"/>
          </a:xfrm>
          <a:prstGeom prst="rect">
            <a:avLst/>
          </a:prstGeom>
          <a:noFill/>
        </p:spPr>
      </p:pic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388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968" y="485056"/>
            <a:ext cx="3762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5038725" cy="504826"/>
          </a:xfrm>
          <a:prstGeom prst="rect">
            <a:avLst/>
          </a:prstGeom>
          <a:noFill/>
        </p:spPr>
      </p:pic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912" y="152400"/>
            <a:ext cx="5038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76672"/>
            <a:ext cx="2152650" cy="504826"/>
          </a:xfrm>
          <a:prstGeom prst="rect">
            <a:avLst/>
          </a:prstGeom>
          <a:noFill/>
        </p:spPr>
      </p:pic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8056" y="629072"/>
            <a:ext cx="2152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04664"/>
            <a:ext cx="4048125" cy="504826"/>
          </a:xfrm>
          <a:prstGeom prst="rect">
            <a:avLst/>
          </a:prstGeom>
          <a:noFill/>
        </p:spPr>
      </p:pic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2192" y="557064"/>
            <a:ext cx="4048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952750" cy="504826"/>
          </a:xfrm>
          <a:prstGeom prst="rect">
            <a:avLst/>
          </a:prstGeom>
          <a:noFill/>
        </p:spPr>
      </p:pic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341040"/>
            <a:ext cx="29527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5038725" cy="504826"/>
          </a:xfrm>
          <a:prstGeom prst="rect">
            <a:avLst/>
          </a:prstGeom>
          <a:noFill/>
        </p:spPr>
      </p:pic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5038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0"/>
            <a:ext cx="2562225" cy="504826"/>
          </a:xfrm>
          <a:prstGeom prst="rect">
            <a:avLst/>
          </a:prstGeom>
          <a:noFill/>
        </p:spPr>
      </p:pic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968" y="152400"/>
            <a:ext cx="25622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2552700" cy="504826"/>
          </a:xfrm>
          <a:prstGeom prst="rect">
            <a:avLst/>
          </a:prstGeom>
          <a:noFill/>
        </p:spPr>
      </p:pic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9984" y="485056"/>
            <a:ext cx="25527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3914775" cy="504826"/>
          </a:xfrm>
          <a:prstGeom prst="rect">
            <a:avLst/>
          </a:prstGeom>
          <a:noFill/>
        </p:spPr>
      </p:pic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912" y="413048"/>
            <a:ext cx="3914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3924300" cy="504826"/>
          </a:xfrm>
          <a:prstGeom prst="rect">
            <a:avLst/>
          </a:prstGeom>
          <a:noFill/>
        </p:spPr>
      </p:pic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944" y="152400"/>
            <a:ext cx="3924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5733256"/>
            <a:ext cx="2390775" cy="504826"/>
          </a:xfrm>
          <a:prstGeom prst="rect">
            <a:avLst/>
          </a:prstGeom>
          <a:noFill/>
        </p:spPr>
      </p:pic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6568" y="5885656"/>
            <a:ext cx="2390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2552700" cy="504826"/>
          </a:xfrm>
          <a:prstGeom prst="rect">
            <a:avLst/>
          </a:prstGeom>
          <a:noFill/>
        </p:spPr>
      </p:pic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25527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933825" cy="504826"/>
          </a:xfrm>
          <a:prstGeom prst="rect">
            <a:avLst/>
          </a:prstGeom>
          <a:noFill/>
        </p:spPr>
      </p:pic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3933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3362325" cy="504826"/>
          </a:xfrm>
          <a:prstGeom prst="rect">
            <a:avLst/>
          </a:prstGeom>
          <a:noFill/>
        </p:spPr>
      </p:pic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936" y="557064"/>
            <a:ext cx="3362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000375" cy="504826"/>
          </a:xfrm>
          <a:prstGeom prst="rect">
            <a:avLst/>
          </a:prstGeom>
          <a:noFill/>
        </p:spPr>
      </p:pic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3000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5514975" cy="504826"/>
          </a:xfrm>
          <a:prstGeom prst="rect">
            <a:avLst/>
          </a:prstGeom>
          <a:noFill/>
        </p:spPr>
      </p:pic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928" y="152400"/>
            <a:ext cx="5514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924300" cy="504826"/>
          </a:xfrm>
          <a:prstGeom prst="rect">
            <a:avLst/>
          </a:prstGeom>
          <a:noFill/>
        </p:spPr>
      </p:pic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3924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1952625" cy="504826"/>
          </a:xfrm>
          <a:prstGeom prst="rect">
            <a:avLst/>
          </a:prstGeom>
          <a:noFill/>
        </p:spPr>
      </p:pic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928" y="341040"/>
            <a:ext cx="1952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305175" cy="504826"/>
          </a:xfrm>
          <a:prstGeom prst="rect">
            <a:avLst/>
          </a:prstGeom>
          <a:noFill/>
        </p:spPr>
      </p:pic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33051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4276725" cy="504826"/>
          </a:xfrm>
          <a:prstGeom prst="rect">
            <a:avLst/>
          </a:prstGeom>
          <a:noFill/>
        </p:spPr>
      </p:pic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10696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485056"/>
            <a:ext cx="4276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343400" cy="548680"/>
          </a:xfrm>
          <a:prstGeom prst="rect">
            <a:avLst/>
          </a:prstGeom>
          <a:noFill/>
        </p:spPr>
      </p:pic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843" y="0"/>
            <a:ext cx="9130157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413048"/>
            <a:ext cx="4343400" cy="54868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2362200" cy="504826"/>
          </a:xfrm>
          <a:prstGeom prst="rect">
            <a:avLst/>
          </a:prstGeom>
          <a:noFill/>
        </p:spPr>
      </p:pic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1992" y="485056"/>
            <a:ext cx="2362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2295525" cy="504826"/>
          </a:xfrm>
          <a:prstGeom prst="rect">
            <a:avLst/>
          </a:prstGeom>
          <a:noFill/>
        </p:spPr>
      </p:pic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944" y="341040"/>
            <a:ext cx="2295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5953125" cy="504826"/>
          </a:xfrm>
          <a:prstGeom prst="rect">
            <a:avLst/>
          </a:prstGeom>
          <a:noFill/>
        </p:spPr>
      </p:pic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912" y="413048"/>
            <a:ext cx="5953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1981200" cy="504826"/>
          </a:xfrm>
          <a:prstGeom prst="rect">
            <a:avLst/>
          </a:prstGeom>
          <a:noFill/>
        </p:spPr>
      </p:pic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4040" y="413048"/>
            <a:ext cx="1981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3571875" cy="504826"/>
          </a:xfrm>
          <a:prstGeom prst="rect">
            <a:avLst/>
          </a:prstGeom>
          <a:noFill/>
        </p:spPr>
      </p:pic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928" y="341040"/>
            <a:ext cx="3571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8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0"/>
            <a:ext cx="2905125" cy="504826"/>
          </a:xfrm>
          <a:prstGeom prst="rect">
            <a:avLst/>
          </a:prstGeom>
          <a:noFill/>
        </p:spPr>
      </p:pic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6488" y="152400"/>
            <a:ext cx="2905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724275" cy="504826"/>
          </a:xfrm>
          <a:prstGeom prst="rect">
            <a:avLst/>
          </a:prstGeom>
          <a:noFill/>
        </p:spPr>
      </p:pic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37242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524375" cy="504826"/>
          </a:xfrm>
          <a:prstGeom prst="rect">
            <a:avLst/>
          </a:prstGeom>
          <a:noFill/>
        </p:spPr>
      </p:pic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41040"/>
            <a:ext cx="4524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32656"/>
            <a:ext cx="2495550" cy="504826"/>
          </a:xfrm>
          <a:prstGeom prst="rect">
            <a:avLst/>
          </a:prstGeom>
          <a:noFill/>
        </p:spPr>
      </p:pic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2032" y="485056"/>
            <a:ext cx="2495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4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8640"/>
            <a:ext cx="4048125" cy="504826"/>
          </a:xfrm>
          <a:prstGeom prst="rect">
            <a:avLst/>
          </a:prstGeom>
          <a:noFill/>
        </p:spPr>
      </p:pic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968" y="341040"/>
            <a:ext cx="4048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171950" cy="504826"/>
          </a:xfrm>
          <a:prstGeom prst="rect">
            <a:avLst/>
          </a:prstGeom>
          <a:noFill/>
        </p:spPr>
      </p:pic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341040"/>
            <a:ext cx="4171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04664"/>
            <a:ext cx="4495800" cy="504826"/>
          </a:xfrm>
          <a:prstGeom prst="rect">
            <a:avLst/>
          </a:prstGeom>
          <a:noFill/>
        </p:spPr>
      </p:pic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6694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2112" y="557064"/>
            <a:ext cx="4495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32656"/>
            <a:ext cx="3400425" cy="504826"/>
          </a:xfrm>
          <a:prstGeom prst="rect">
            <a:avLst/>
          </a:prstGeom>
          <a:noFill/>
        </p:spPr>
      </p:pic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7430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8016" y="485056"/>
            <a:ext cx="3400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8640"/>
            <a:ext cx="3924300" cy="504826"/>
          </a:xfrm>
          <a:prstGeom prst="rect">
            <a:avLst/>
          </a:prstGeom>
          <a:noFill/>
        </p:spPr>
      </p:pic>
      <p:pic>
        <p:nvPicPr>
          <p:cNvPr id="73738" name="Picture 10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293096"/>
            <a:ext cx="3219454" cy="1584176"/>
          </a:xfrm>
          <a:prstGeom prst="rect">
            <a:avLst/>
          </a:prstGeom>
          <a:noFill/>
        </p:spPr>
      </p:pic>
      <p:pic>
        <p:nvPicPr>
          <p:cNvPr id="5" name="4 Imagen" descr="Imagen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968" y="341040"/>
            <a:ext cx="3924300" cy="504826"/>
          </a:xfrm>
          <a:prstGeom prst="rect">
            <a:avLst/>
          </a:prstGeom>
          <a:noFill/>
        </p:spPr>
      </p:pic>
      <p:pic>
        <p:nvPicPr>
          <p:cNvPr id="7" name="Picture 10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437112"/>
            <a:ext cx="3219454" cy="15841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3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60</Words>
  <Application>Microsoft Office PowerPoint</Application>
  <PresentationFormat>Presentación en pantalla (4:3)</PresentationFormat>
  <Paragraphs>28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2013-04-11T18:19:22Z</dcterms:created>
  <dcterms:modified xsi:type="dcterms:W3CDTF">2013-04-14T14:55:14Z</dcterms:modified>
</cp:coreProperties>
</file>