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3"/>
  </p:notesMasterIdLst>
  <p:sldIdLst>
    <p:sldId id="316" r:id="rId3"/>
    <p:sldId id="464" r:id="rId4"/>
    <p:sldId id="510" r:id="rId5"/>
    <p:sldId id="469" r:id="rId6"/>
    <p:sldId id="445" r:id="rId7"/>
    <p:sldId id="468" r:id="rId8"/>
    <p:sldId id="470" r:id="rId9"/>
    <p:sldId id="462" r:id="rId10"/>
    <p:sldId id="463" r:id="rId11"/>
    <p:sldId id="480" r:id="rId12"/>
    <p:sldId id="522" r:id="rId13"/>
    <p:sldId id="513" r:id="rId14"/>
    <p:sldId id="509" r:id="rId15"/>
    <p:sldId id="471" r:id="rId16"/>
    <p:sldId id="474" r:id="rId17"/>
    <p:sldId id="472" r:id="rId18"/>
    <p:sldId id="524" r:id="rId19"/>
    <p:sldId id="461" r:id="rId20"/>
    <p:sldId id="479" r:id="rId21"/>
    <p:sldId id="467" r:id="rId22"/>
    <p:sldId id="476" r:id="rId23"/>
    <p:sldId id="511" r:id="rId24"/>
    <p:sldId id="520" r:id="rId25"/>
    <p:sldId id="473" r:id="rId26"/>
    <p:sldId id="475" r:id="rId27"/>
    <p:sldId id="477" r:id="rId28"/>
    <p:sldId id="478" r:id="rId29"/>
    <p:sldId id="529" r:id="rId30"/>
    <p:sldId id="481" r:id="rId31"/>
    <p:sldId id="482" r:id="rId32"/>
    <p:sldId id="483" r:id="rId33"/>
    <p:sldId id="484" r:id="rId34"/>
    <p:sldId id="485" r:id="rId35"/>
    <p:sldId id="486" r:id="rId36"/>
    <p:sldId id="487" r:id="rId37"/>
    <p:sldId id="488" r:id="rId38"/>
    <p:sldId id="489" r:id="rId39"/>
    <p:sldId id="490" r:id="rId40"/>
    <p:sldId id="491" r:id="rId41"/>
    <p:sldId id="492" r:id="rId42"/>
    <p:sldId id="493" r:id="rId43"/>
    <p:sldId id="495" r:id="rId44"/>
    <p:sldId id="494" r:id="rId45"/>
    <p:sldId id="496" r:id="rId46"/>
    <p:sldId id="497" r:id="rId47"/>
    <p:sldId id="498" r:id="rId48"/>
    <p:sldId id="530" r:id="rId49"/>
    <p:sldId id="499" r:id="rId50"/>
    <p:sldId id="500" r:id="rId51"/>
    <p:sldId id="507" r:id="rId52"/>
    <p:sldId id="501" r:id="rId53"/>
    <p:sldId id="502" r:id="rId54"/>
    <p:sldId id="503" r:id="rId55"/>
    <p:sldId id="504" r:id="rId56"/>
    <p:sldId id="505" r:id="rId57"/>
    <p:sldId id="506" r:id="rId58"/>
    <p:sldId id="516" r:id="rId59"/>
    <p:sldId id="508" r:id="rId60"/>
    <p:sldId id="512" r:id="rId61"/>
    <p:sldId id="533" r:id="rId62"/>
    <p:sldId id="515" r:id="rId63"/>
    <p:sldId id="517" r:id="rId64"/>
    <p:sldId id="465" r:id="rId65"/>
    <p:sldId id="531" r:id="rId66"/>
    <p:sldId id="532" r:id="rId67"/>
    <p:sldId id="518" r:id="rId68"/>
    <p:sldId id="519" r:id="rId69"/>
    <p:sldId id="514" r:id="rId70"/>
    <p:sldId id="317" r:id="rId71"/>
    <p:sldId id="525" r:id="rId72"/>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U1kN3OlXS+CW3vor9iL9A==" hashData="5n6TY1N6ok+jp0hQCQymgi24qa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0000FF"/>
    <a:srgbClr val="9933FF"/>
    <a:srgbClr val="CCFF66"/>
    <a:srgbClr val="6600FF"/>
    <a:srgbClr val="3B32E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1092" y="-336"/>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04/01/2021</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p:transition advTm="7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934035551"/>
      </p:ext>
    </p:extLst>
  </p:cSld>
  <p:clrMapOvr>
    <a:masterClrMapping/>
  </p:clrMapOvr>
  <p:transition advTm="7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04/01/2021</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7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ransition advTm="7000">
    <p:split orient="ver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3.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5.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4.gif"/><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77.gif"/><Relationship Id="rId2" Type="http://schemas.openxmlformats.org/officeDocument/2006/relationships/image" Target="../media/image75.gif"/><Relationship Id="rId1" Type="http://schemas.openxmlformats.org/officeDocument/2006/relationships/slideLayout" Target="../slideLayouts/slideLayout7.xml"/><Relationship Id="rId6" Type="http://schemas.openxmlformats.org/officeDocument/2006/relationships/image" Target="../media/image1.jpeg"/><Relationship Id="rId5" Type="http://schemas.openxmlformats.org/officeDocument/2006/relationships/image" Target="../media/image5.gif"/><Relationship Id="rId4" Type="http://schemas.openxmlformats.org/officeDocument/2006/relationships/image" Target="../media/image76.jpeg"/></Relationships>
</file>

<file path=ppt/slides/_rels/slide70.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0" descr="10 beneficios de escalar montañas"/>
          <p:cNvPicPr>
            <a:picLocks noChangeAspect="1" noChangeArrowheads="1"/>
          </p:cNvPicPr>
          <p:nvPr/>
        </p:nvPicPr>
        <p:blipFill rotWithShape="1">
          <a:blip r:embed="rId3">
            <a:extLst>
              <a:ext uri="{28A0092B-C50C-407E-A947-70E740481C1C}">
                <a14:useLocalDpi xmlns:a14="http://schemas.microsoft.com/office/drawing/2010/main" val="0"/>
              </a:ext>
            </a:extLst>
          </a:blip>
          <a:srcRect r="12139"/>
          <a:stretch/>
        </p:blipFill>
        <p:spPr bwMode="auto">
          <a:xfrm>
            <a:off x="0" y="-24393"/>
            <a:ext cx="10080632" cy="688239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22448"/>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ESCALADA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MONTAÑA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p:transition advTm="12000">
    <p:split orient="vert"/>
    <p:sndAc>
      <p:stSnd>
        <p:snd r:embed="rId2" name="Floyd Cramer - Unchained Melo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50" name="Picture 2" descr="Analizamos 10 casos reales de accidentes 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440912" cy="6963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4464994"/>
      </p:ext>
    </p:extLst>
  </p:cSld>
  <p:clrMapOvr>
    <a:masterClrMapping/>
  </p:clrMapOvr>
  <p:transition advTm="7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3538" name="Picture 2" descr="Brad Gobright: El fatal despiste de un rey de la escalada | Deportes | EL  PAÍ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29001" y="-26140"/>
            <a:ext cx="10290638" cy="6983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4065510"/>
      </p:ext>
    </p:extLst>
  </p:cSld>
  <p:clrMapOvr>
    <a:masterClrMapping/>
  </p:clrMapOvr>
  <p:transition advTm="7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sp>
        <p:nvSpPr>
          <p:cNvPr id="50178" name="Rectangle 2"/>
          <p:cNvSpPr>
            <a:spLocks noGrp="1" noChangeArrowheads="1"/>
          </p:cNvSpPr>
          <p:nvPr>
            <p:ph type="title"/>
          </p:nvPr>
        </p:nvSpPr>
        <p:spPr/>
        <p:txBody>
          <a:bodyPr/>
          <a:lstStyle/>
          <a:p>
            <a:endParaRPr lang="de-AT"/>
          </a:p>
        </p:txBody>
      </p:sp>
      <p:sp>
        <p:nvSpPr>
          <p:cNvPr id="50179" name="Rectangle 3"/>
          <p:cNvSpPr>
            <a:spLocks noGrp="1" noChangeArrowheads="1"/>
          </p:cNvSpPr>
          <p:nvPr>
            <p:ph type="body" idx="1"/>
          </p:nvPr>
        </p:nvSpPr>
        <p:spPr/>
        <p:txBody>
          <a:bodyPr/>
          <a:lstStyle/>
          <a:p>
            <a:endParaRPr lang="de-AT"/>
          </a:p>
        </p:txBody>
      </p:sp>
      <p:pic>
        <p:nvPicPr>
          <p:cNvPr id="50180" name="Picture 4" descr="7ac004d6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864" y="0"/>
            <a:ext cx="7883582" cy="7627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97175"/>
      </p:ext>
    </p:extLst>
  </p:cSld>
  <p:clrMapOvr>
    <a:masterClrMapping/>
  </p:clrMapOvr>
  <p:transition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upload.wikimedia.org/wikipedia/commons/thumb/7/7f/Rock_wall.JPG/220px-Rock_wa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636" y="-243408"/>
            <a:ext cx="5206514" cy="710140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400352" y="1449022"/>
            <a:ext cx="4364044"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C00000"/>
                </a:solidFill>
                <a:latin typeface="+mj-lt"/>
              </a:rPr>
              <a:t>La escalada es una actividad que consiste en realizar ascensos sobre paredes, valiéndose de la fuerza física y mental propia. Se considera escalada todo ascenso ya sea fácil, difícil o imposible de realizar (según el estado físico de la persona) con las extremidades inferiores (pies y piernas; en algunos casos también se podría llegar a utilizar la rodilla, por si hubiera alguna pared al lado) y las extremidades superiores (brazos y manos). En la escalada hay alturas que implican un peligro considerable y con el objetivo de tener seguridad se utiliza equipo de protección</a:t>
            </a:r>
            <a:r>
              <a:rPr lang="es-ES" altLang="es-ES" sz="2000" b="1" i="1" dirty="0" smtClean="0">
                <a:solidFill>
                  <a:srgbClr val="C00000"/>
                </a:solidFill>
                <a:latin typeface="+mj-lt"/>
              </a:rPr>
              <a:t>.</a:t>
            </a:r>
            <a:endParaRPr lang="es-ES" altLang="es-ES" sz="20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224568" y="5846230"/>
            <a:ext cx="1175784" cy="1011770"/>
          </a:xfrm>
          <a:prstGeom prst="rect">
            <a:avLst/>
          </a:prstGeom>
          <a:noFill/>
        </p:spPr>
      </p:pic>
    </p:spTree>
    <p:extLst>
      <p:ext uri="{BB962C8B-B14F-4D97-AF65-F5344CB8AC3E}">
        <p14:creationId xmlns:p14="http://schemas.microsoft.com/office/powerpoint/2010/main" val="2431968278"/>
      </p:ext>
    </p:extLst>
  </p:cSld>
  <p:clrMapOvr>
    <a:masterClrMapping/>
  </p:clrMapOvr>
  <p:transition advTm="30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3778" name="Picture 2" descr="Las recomendaciones de la FEDME por el Covid-19 para los diferentes  deportes de montaña | El Comerc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9355" y="-171400"/>
            <a:ext cx="12219981" cy="7029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078036"/>
      </p:ext>
    </p:extLst>
  </p:cSld>
  <p:clrMapOvr>
    <a:masterClrMapping/>
  </p:clrMapOvr>
  <p:transition advTm="7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endParaRPr lang="de-AT"/>
          </a:p>
        </p:txBody>
      </p:sp>
      <p:sp>
        <p:nvSpPr>
          <p:cNvPr id="79875" name="Rectangle 3"/>
          <p:cNvSpPr>
            <a:spLocks noGrp="1" noChangeArrowheads="1"/>
          </p:cNvSpPr>
          <p:nvPr>
            <p:ph type="body" idx="1"/>
          </p:nvPr>
        </p:nvSpPr>
        <p:spPr/>
        <p:txBody>
          <a:bodyPr/>
          <a:lstStyle/>
          <a:p>
            <a:endParaRPr lang="de-AT"/>
          </a:p>
        </p:txBody>
      </p:sp>
      <p:pic>
        <p:nvPicPr>
          <p:cNvPr id="79876" name="Picture 4" descr="climbersonthelostarrowphotograp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5573567"/>
      </p:ext>
    </p:extLst>
  </p:cSld>
  <p:clrMapOvr>
    <a:masterClrMapping/>
  </p:clrMapOvr>
  <p:transition advTm="7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02" name="Picture 2" descr="10 beneficios de escalar montañas | Manaslu Adventur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7171" y="-26216"/>
            <a:ext cx="11053750" cy="7199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53199"/>
      </p:ext>
    </p:extLst>
  </p:cSld>
  <p:clrMapOvr>
    <a:masterClrMapping/>
  </p:clrMapOvr>
  <p:transition advTm="7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26" name="Picture 2" descr="El turismo de escalada, un motor económico para los pueblos de montaña | El  Diario Montañ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443" y="-32672"/>
            <a:ext cx="10743162" cy="6890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2266192"/>
      </p:ext>
    </p:extLst>
  </p:cSld>
  <p:clrMapOvr>
    <a:masterClrMapping/>
  </p:clrMapOvr>
  <p:transition advTm="7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endParaRPr lang="de-AT"/>
          </a:p>
        </p:txBody>
      </p:sp>
      <p:sp>
        <p:nvSpPr>
          <p:cNvPr id="74755" name="Rectangle 3"/>
          <p:cNvSpPr>
            <a:spLocks noGrp="1" noChangeArrowheads="1"/>
          </p:cNvSpPr>
          <p:nvPr>
            <p:ph type="body" idx="1"/>
          </p:nvPr>
        </p:nvSpPr>
        <p:spPr/>
        <p:txBody>
          <a:bodyPr/>
          <a:lstStyle/>
          <a:p>
            <a:endParaRPr lang="de-AT"/>
          </a:p>
        </p:txBody>
      </p:sp>
      <p:pic>
        <p:nvPicPr>
          <p:cNvPr id="74756" name="Picture 4" descr="1chris_we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477665" y="-2058619"/>
            <a:ext cx="6962037" cy="11069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165614"/>
      </p:ext>
    </p:extLst>
  </p:cSld>
  <p:clrMapOvr>
    <a:masterClrMapping/>
  </p:clrMapOvr>
  <p:transition advTm="7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limbing-yosemite-4"/>
          <p:cNvPicPr>
            <a:picLocks noChangeAspect="1" noChangeArrowheads="1"/>
          </p:cNvPicPr>
          <p:nvPr/>
        </p:nvPicPr>
        <p:blipFill rotWithShape="1">
          <a:blip r:embed="rId2">
            <a:extLst>
              <a:ext uri="{28A0092B-C50C-407E-A947-70E740481C1C}">
                <a14:useLocalDpi xmlns:a14="http://schemas.microsoft.com/office/drawing/2010/main" val="0"/>
              </a:ext>
            </a:extLst>
          </a:blip>
          <a:srcRect r="26062"/>
          <a:stretch/>
        </p:blipFill>
        <p:spPr bwMode="auto">
          <a:xfrm>
            <a:off x="0" y="0"/>
            <a:ext cx="74653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7422675" y="404664"/>
            <a:ext cx="2624793" cy="594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000" b="1" i="1" dirty="0">
              <a:solidFill>
                <a:srgbClr val="C00000"/>
              </a:solidFill>
              <a:latin typeface="+mj-lt"/>
            </a:endParaRPr>
          </a:p>
          <a:p>
            <a:pPr algn="ctr" fontAlgn="base">
              <a:spcBef>
                <a:spcPct val="0"/>
              </a:spcBef>
              <a:spcAft>
                <a:spcPct val="0"/>
              </a:spcAft>
            </a:pPr>
            <a:r>
              <a:rPr lang="es-ES" altLang="es-ES" sz="2000" b="1" i="1" dirty="0">
                <a:solidFill>
                  <a:srgbClr val="C00000"/>
                </a:solidFill>
                <a:latin typeface="+mj-lt"/>
              </a:rPr>
              <a:t>A lo largo de un siglo, el material evolucionó al ritmo de las actuaciones de los escaladores y a la inversa. Las vías de dificultades crecientes aparecieron con los tiempos: 1913, nivel 5 ; 1917, nivel 6 ; 1970, nivel 7 ; 1983, nivel 8 ; 1991, nivel 9... La existencia de rocódromos a partir de los años 1960 dio un auténtico empuje a la evolución de la disciplina.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6685878" y="5710372"/>
            <a:ext cx="1474434" cy="1268760"/>
          </a:xfrm>
          <a:prstGeom prst="rect">
            <a:avLst/>
          </a:prstGeom>
          <a:noFill/>
        </p:spPr>
      </p:pic>
    </p:spTree>
    <p:extLst>
      <p:ext uri="{BB962C8B-B14F-4D97-AF65-F5344CB8AC3E}">
        <p14:creationId xmlns:p14="http://schemas.microsoft.com/office/powerpoint/2010/main" val="2211484513"/>
      </p:ext>
    </p:extLst>
  </p:cSld>
  <p:clrMapOvr>
    <a:masterClrMapping/>
  </p:clrMapOvr>
  <p:transition advTm="21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2" descr="Escalada en roca y rappel en Filón de Amatitlán | Junio 2017 | Guatemala.co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71399"/>
            <a:ext cx="10080626"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709484"/>
      </p:ext>
    </p:extLst>
  </p:cSld>
  <p:clrMapOvr>
    <a:masterClrMapping/>
  </p:clrMapOvr>
  <p:transition advTm="7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endParaRPr lang="de-AT"/>
          </a:p>
        </p:txBody>
      </p:sp>
      <p:sp>
        <p:nvSpPr>
          <p:cNvPr id="166915" name="Rectangle 3"/>
          <p:cNvSpPr>
            <a:spLocks noGrp="1" noChangeArrowheads="1"/>
          </p:cNvSpPr>
          <p:nvPr>
            <p:ph type="body" idx="1"/>
          </p:nvPr>
        </p:nvSpPr>
        <p:spPr/>
        <p:txBody>
          <a:bodyPr/>
          <a:lstStyle/>
          <a:p>
            <a:endParaRPr lang="de-AT"/>
          </a:p>
        </p:txBody>
      </p:sp>
      <p:pic>
        <p:nvPicPr>
          <p:cNvPr id="166916" name="Picture 4" descr="Alex-Honnold_1914199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5694998"/>
      </p:ext>
    </p:extLst>
  </p:cSld>
  <p:clrMapOvr>
    <a:masterClrMapping/>
  </p:clrMapOvr>
  <p:transition advTm="7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endParaRPr lang="de-AT"/>
          </a:p>
        </p:txBody>
      </p:sp>
      <p:sp>
        <p:nvSpPr>
          <p:cNvPr id="52227" name="Rectangle 3"/>
          <p:cNvSpPr>
            <a:spLocks noGrp="1" noChangeArrowheads="1"/>
          </p:cNvSpPr>
          <p:nvPr>
            <p:ph type="body" idx="1"/>
          </p:nvPr>
        </p:nvSpPr>
        <p:spPr/>
        <p:txBody>
          <a:bodyPr/>
          <a:lstStyle/>
          <a:p>
            <a:endParaRPr lang="de-AT"/>
          </a:p>
        </p:txBody>
      </p:sp>
      <p:pic>
        <p:nvPicPr>
          <p:cNvPr id="52228" name="Picture 4" descr="Rock-climbing-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21" y="0"/>
            <a:ext cx="10752667" cy="746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294201"/>
      </p:ext>
    </p:extLst>
  </p:cSld>
  <p:clrMapOvr>
    <a:masterClrMapping/>
  </p:clrMapOvr>
  <p:transition advTm="7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endParaRPr lang="de-AT"/>
          </a:p>
        </p:txBody>
      </p:sp>
      <p:sp>
        <p:nvSpPr>
          <p:cNvPr id="5123" name="Rectangle 3"/>
          <p:cNvSpPr>
            <a:spLocks noGrp="1" noChangeArrowheads="1"/>
          </p:cNvSpPr>
          <p:nvPr>
            <p:ph type="body" idx="1"/>
          </p:nvPr>
        </p:nvSpPr>
        <p:spPr/>
        <p:txBody>
          <a:bodyPr/>
          <a:lstStyle/>
          <a:p>
            <a:endParaRPr lang="de-AT"/>
          </a:p>
        </p:txBody>
      </p:sp>
      <p:pic>
        <p:nvPicPr>
          <p:cNvPr id="5124" name="Picture 4" descr="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105724"/>
      </p:ext>
    </p:extLst>
  </p:cSld>
  <p:clrMapOvr>
    <a:masterClrMapping/>
  </p:clrMapOvr>
  <p:transition advTm="7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endParaRPr lang="de-AT"/>
          </a:p>
        </p:txBody>
      </p:sp>
      <p:sp>
        <p:nvSpPr>
          <p:cNvPr id="56323" name="Rectangle 3"/>
          <p:cNvSpPr>
            <a:spLocks noGrp="1" noChangeArrowheads="1"/>
          </p:cNvSpPr>
          <p:nvPr>
            <p:ph type="body" idx="1"/>
          </p:nvPr>
        </p:nvSpPr>
        <p:spPr/>
        <p:txBody>
          <a:bodyPr/>
          <a:lstStyle/>
          <a:p>
            <a:endParaRPr lang="de-AT"/>
          </a:p>
        </p:txBody>
      </p:sp>
      <p:pic>
        <p:nvPicPr>
          <p:cNvPr id="56324" name="Picture 4" descr="Rock6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100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421181"/>
      </p:ext>
    </p:extLst>
  </p:cSld>
  <p:clrMapOvr>
    <a:masterClrMapping/>
  </p:clrMapOvr>
  <p:transition advTm="7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upload.wikimedia.org/wikipedia/commons/thumb/4/4d/Climbing_-_50409204946.jpg/220px-Climbing_-_504092049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833"/>
            <a:ext cx="5688384" cy="6852167"/>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893351" y="2852936"/>
            <a:ext cx="3859988"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C00000"/>
                </a:solidFill>
                <a:latin typeface="+mj-lt"/>
              </a:rPr>
              <a:t>En origen, la escalada aparece como una actividad derivada del montañismo. Entonces se consideraba solo como un medio de entrenamiento para los recorridos de montaña. Fue en el siglo XIX cuando la actividad nació en Alemania del Este (Dresde) y en Inglaterra (el distrito de los Lagos).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5100493" y="5797545"/>
            <a:ext cx="1175784" cy="1011770"/>
          </a:xfrm>
          <a:prstGeom prst="rect">
            <a:avLst/>
          </a:prstGeom>
          <a:noFill/>
        </p:spPr>
      </p:pic>
    </p:spTree>
    <p:extLst>
      <p:ext uri="{BB962C8B-B14F-4D97-AF65-F5344CB8AC3E}">
        <p14:creationId xmlns:p14="http://schemas.microsoft.com/office/powerpoint/2010/main" val="2913779340"/>
      </p:ext>
    </p:extLst>
  </p:cSld>
  <p:clrMapOvr>
    <a:masterClrMapping/>
  </p:clrMapOvr>
  <p:transition advTm="18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6" name="Picture 2" descr="3 consejos para escalar montañas - Fit 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 y="16905"/>
            <a:ext cx="10358627" cy="6841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726981"/>
      </p:ext>
    </p:extLst>
  </p:cSld>
  <p:clrMapOvr>
    <a:masterClrMapping/>
  </p:clrMapOvr>
  <p:transition advTm="7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sp>
        <p:nvSpPr>
          <p:cNvPr id="153602" name="Rectangle 2"/>
          <p:cNvSpPr>
            <a:spLocks noGrp="1" noChangeArrowheads="1"/>
          </p:cNvSpPr>
          <p:nvPr>
            <p:ph type="title"/>
          </p:nvPr>
        </p:nvSpPr>
        <p:spPr/>
        <p:txBody>
          <a:bodyPr/>
          <a:lstStyle/>
          <a:p>
            <a:endParaRPr lang="de-AT"/>
          </a:p>
        </p:txBody>
      </p:sp>
      <p:sp>
        <p:nvSpPr>
          <p:cNvPr id="153603" name="Rectangle 3"/>
          <p:cNvSpPr>
            <a:spLocks noGrp="1" noChangeArrowheads="1"/>
          </p:cNvSpPr>
          <p:nvPr>
            <p:ph type="body" idx="1"/>
          </p:nvPr>
        </p:nvSpPr>
        <p:spPr/>
        <p:txBody>
          <a:bodyPr/>
          <a:lstStyle/>
          <a:p>
            <a:endParaRPr lang="de-AT"/>
          </a:p>
        </p:txBody>
      </p:sp>
      <p:pic>
        <p:nvPicPr>
          <p:cNvPr id="153604" name="Picture 4" descr="ron kauk magic l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896" y="-928208"/>
            <a:ext cx="7834623" cy="8883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77459"/>
      </p:ext>
    </p:extLst>
  </p:cSld>
  <p:clrMapOvr>
    <a:masterClrMapping/>
  </p:clrMapOvr>
  <p:transition advTm="7000">
    <p:split orient="vert"/>
    <p:sndAc>
      <p:stSnd>
        <p:snd r:embed="rId2" name="Aniversary Walt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4" name="Picture 2" descr="Escalada - Federación Vizcaína de Montañ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75892"/>
      </p:ext>
    </p:extLst>
  </p:cSld>
  <p:clrMapOvr>
    <a:masterClrMapping/>
  </p:clrMapOvr>
  <p:transition advTm="7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endParaRPr lang="de-AT"/>
          </a:p>
        </p:txBody>
      </p:sp>
      <p:sp>
        <p:nvSpPr>
          <p:cNvPr id="68611" name="Rectangle 3"/>
          <p:cNvSpPr>
            <a:spLocks noGrp="1" noChangeArrowheads="1"/>
          </p:cNvSpPr>
          <p:nvPr>
            <p:ph type="body" idx="1"/>
          </p:nvPr>
        </p:nvSpPr>
        <p:spPr/>
        <p:txBody>
          <a:bodyPr/>
          <a:lstStyle/>
          <a:p>
            <a:endParaRPr lang="de-AT"/>
          </a:p>
        </p:txBody>
      </p:sp>
      <p:pic>
        <p:nvPicPr>
          <p:cNvPr id="68612" name="Picture 4" descr="Skalol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6420380"/>
      </p:ext>
    </p:extLst>
  </p:cSld>
  <p:clrMapOvr>
    <a:masterClrMapping/>
  </p:clrMapOvr>
  <p:transition advTm="7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62" name="Picture 2" descr="Gifs animados de Salto de escal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72456" y="0"/>
            <a:ext cx="1195794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5739404"/>
      </p:ext>
    </p:extLst>
  </p:cSld>
  <p:clrMapOvr>
    <a:masterClrMapping/>
  </p:clrMapOvr>
  <p:transition advTm="7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La montaña y la escalada impulsan el aumento de federados en deportes  outdoor - CMD Spo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2078"/>
            <a:ext cx="10168567" cy="689007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59286" y="347827"/>
            <a:ext cx="4248472" cy="5324535"/>
          </a:xfrm>
          <a:prstGeom prst="rect">
            <a:avLst/>
          </a:prstGeom>
          <a:solidFill>
            <a:srgbClr val="00FFFF"/>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smtClean="0">
                <a:solidFill>
                  <a:srgbClr val="C00000"/>
                </a:solidFill>
                <a:latin typeface="+mj-lt"/>
              </a:rPr>
              <a:t>La </a:t>
            </a:r>
            <a:r>
              <a:rPr lang="es-ES" altLang="es-ES" sz="2000" b="1" i="1" dirty="0">
                <a:solidFill>
                  <a:srgbClr val="C00000"/>
                </a:solidFill>
                <a:latin typeface="+mj-lt"/>
              </a:rPr>
              <a:t>escalada se considera, a menudo, como un deporte de riesgo, aunque conviene distinguir diferentes prácticas. Habitualmente, se practica con un equipo que permite evolucionar con seguridad, pero existe una práctica más extrema llamada "solo integral", donde el escalador evoluciona sin ninguna seguridad. Esta práctica en particular ha sido popularizada por las películas de Jean-Paul </a:t>
            </a:r>
            <a:r>
              <a:rPr lang="es-ES" altLang="es-ES" sz="2000" b="1" i="1" dirty="0" err="1">
                <a:solidFill>
                  <a:srgbClr val="C00000"/>
                </a:solidFill>
                <a:latin typeface="+mj-lt"/>
              </a:rPr>
              <a:t>Janssen</a:t>
            </a:r>
            <a:r>
              <a:rPr lang="es-ES" altLang="es-ES" sz="2000" b="1" i="1" dirty="0">
                <a:solidFill>
                  <a:srgbClr val="C00000"/>
                </a:solidFill>
                <a:latin typeface="+mj-lt"/>
              </a:rPr>
              <a:t>, La vie </a:t>
            </a:r>
            <a:r>
              <a:rPr lang="es-ES" altLang="es-ES" sz="2000" b="1" i="1" dirty="0" err="1">
                <a:solidFill>
                  <a:srgbClr val="C00000"/>
                </a:solidFill>
                <a:latin typeface="+mj-lt"/>
              </a:rPr>
              <a:t>au</a:t>
            </a:r>
            <a:r>
              <a:rPr lang="es-ES" altLang="es-ES" sz="2000" b="1" i="1" dirty="0">
                <a:solidFill>
                  <a:srgbClr val="C00000"/>
                </a:solidFill>
                <a:latin typeface="+mj-lt"/>
              </a:rPr>
              <a:t> </a:t>
            </a:r>
            <a:r>
              <a:rPr lang="es-ES" altLang="es-ES" sz="2000" b="1" i="1" dirty="0" err="1">
                <a:solidFill>
                  <a:srgbClr val="C00000"/>
                </a:solidFill>
                <a:latin typeface="+mj-lt"/>
              </a:rPr>
              <a:t>bout</a:t>
            </a:r>
            <a:r>
              <a:rPr lang="es-ES" altLang="es-ES" sz="2000" b="1" i="1" dirty="0">
                <a:solidFill>
                  <a:srgbClr val="C00000"/>
                </a:solidFill>
                <a:latin typeface="+mj-lt"/>
              </a:rPr>
              <a:t> des </a:t>
            </a:r>
            <a:r>
              <a:rPr lang="es-ES" altLang="es-ES" sz="2000" b="1" i="1" dirty="0" err="1">
                <a:solidFill>
                  <a:srgbClr val="C00000"/>
                </a:solidFill>
                <a:latin typeface="+mj-lt"/>
              </a:rPr>
              <a:t>doigts</a:t>
            </a:r>
            <a:r>
              <a:rPr lang="es-ES" altLang="es-ES" sz="2000" b="1" i="1" dirty="0">
                <a:solidFill>
                  <a:srgbClr val="C00000"/>
                </a:solidFill>
                <a:latin typeface="+mj-lt"/>
              </a:rPr>
              <a:t> ("La vida en la punta de los dedos", 1982) y </a:t>
            </a:r>
            <a:r>
              <a:rPr lang="es-ES" altLang="es-ES" sz="2000" b="1" i="1" dirty="0" err="1">
                <a:solidFill>
                  <a:srgbClr val="C00000"/>
                </a:solidFill>
                <a:latin typeface="+mj-lt"/>
              </a:rPr>
              <a:t>Opéra</a:t>
            </a:r>
            <a:r>
              <a:rPr lang="es-ES" altLang="es-ES" sz="2000" b="1" i="1" dirty="0">
                <a:solidFill>
                  <a:srgbClr val="C00000"/>
                </a:solidFill>
                <a:latin typeface="+mj-lt"/>
              </a:rPr>
              <a:t> Vertical, en las que Patrick </a:t>
            </a:r>
            <a:r>
              <a:rPr lang="es-ES" altLang="es-ES" sz="2000" b="1" i="1" dirty="0" err="1">
                <a:solidFill>
                  <a:srgbClr val="C00000"/>
                </a:solidFill>
                <a:latin typeface="+mj-lt"/>
              </a:rPr>
              <a:t>Edlinger</a:t>
            </a:r>
            <a:r>
              <a:rPr lang="es-ES" altLang="es-ES" sz="2000" b="1" i="1" dirty="0">
                <a:solidFill>
                  <a:srgbClr val="C00000"/>
                </a:solidFill>
                <a:latin typeface="+mj-lt"/>
              </a:rPr>
              <a:t> evoluciona en solitario en sitios como los faros de </a:t>
            </a:r>
            <a:r>
              <a:rPr lang="es-ES" altLang="es-ES" sz="2000" b="1" i="1" dirty="0" err="1">
                <a:solidFill>
                  <a:srgbClr val="C00000"/>
                </a:solidFill>
                <a:latin typeface="+mj-lt"/>
              </a:rPr>
              <a:t>Buoux</a:t>
            </a:r>
            <a:r>
              <a:rPr lang="es-ES" altLang="es-ES" sz="2000" b="1" i="1" dirty="0">
                <a:solidFill>
                  <a:srgbClr val="C00000"/>
                </a:solidFill>
                <a:latin typeface="+mj-lt"/>
              </a:rPr>
              <a:t> y las Gargantas del </a:t>
            </a:r>
            <a:r>
              <a:rPr lang="es-ES" altLang="es-ES" sz="2000" b="1" i="1" dirty="0" err="1">
                <a:solidFill>
                  <a:srgbClr val="C00000"/>
                </a:solidFill>
                <a:latin typeface="+mj-lt"/>
              </a:rPr>
              <a:t>Verdon</a:t>
            </a:r>
            <a:r>
              <a:rPr lang="es-ES" altLang="es-ES" sz="2000" b="1" i="1" dirty="0" smtClean="0">
                <a:solidFill>
                  <a:srgbClr val="C00000"/>
                </a:solidFill>
                <a:latin typeface="+mj-lt"/>
              </a:rPr>
              <a:t>.</a:t>
            </a:r>
            <a:endParaRPr lang="es-ES" altLang="es-ES" sz="20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4264" y="5705774"/>
            <a:ext cx="1175784" cy="1011770"/>
          </a:xfrm>
          <a:prstGeom prst="rect">
            <a:avLst/>
          </a:prstGeom>
          <a:noFill/>
        </p:spPr>
      </p:pic>
    </p:spTree>
    <p:extLst>
      <p:ext uri="{BB962C8B-B14F-4D97-AF65-F5344CB8AC3E}">
        <p14:creationId xmlns:p14="http://schemas.microsoft.com/office/powerpoint/2010/main" val="359489307"/>
      </p:ext>
    </p:extLst>
  </p:cSld>
  <p:clrMapOvr>
    <a:masterClrMapping/>
  </p:clrMapOvr>
  <p:transition advTm="40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endParaRPr lang="de-AT"/>
          </a:p>
        </p:txBody>
      </p:sp>
      <p:sp>
        <p:nvSpPr>
          <p:cNvPr id="90115" name="Rectangle 3"/>
          <p:cNvSpPr>
            <a:spLocks noGrp="1" noChangeArrowheads="1"/>
          </p:cNvSpPr>
          <p:nvPr>
            <p:ph type="body" idx="1"/>
          </p:nvPr>
        </p:nvSpPr>
        <p:spPr/>
        <p:txBody>
          <a:bodyPr/>
          <a:lstStyle/>
          <a:p>
            <a:endParaRPr lang="de-AT"/>
          </a:p>
        </p:txBody>
      </p:sp>
      <p:pic>
        <p:nvPicPr>
          <p:cNvPr id="90116" name="Picture 4" descr="aa climb tonsai thailand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591887"/>
      </p:ext>
    </p:extLst>
  </p:cSld>
  <p:clrMapOvr>
    <a:masterClrMapping/>
  </p:clrMapOvr>
  <p:transition advTm="7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afterEffect">
                                  <p:stCondLst>
                                    <p:cond delay="1000"/>
                                  </p:stCondLst>
                                  <p:childTnLst>
                                    <p:animScale>
                                      <p:cBhvr>
                                        <p:cTn id="6" dur="2000" fill="hold"/>
                                        <p:tgtEl>
                                          <p:spTgt spid="9011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endParaRPr lang="de-AT"/>
          </a:p>
        </p:txBody>
      </p:sp>
      <p:sp>
        <p:nvSpPr>
          <p:cNvPr id="88067" name="Rectangle 3"/>
          <p:cNvSpPr>
            <a:spLocks noGrp="1" noChangeArrowheads="1"/>
          </p:cNvSpPr>
          <p:nvPr>
            <p:ph type="body" idx="1"/>
          </p:nvPr>
        </p:nvSpPr>
        <p:spPr/>
        <p:txBody>
          <a:bodyPr/>
          <a:lstStyle/>
          <a:p>
            <a:endParaRPr lang="de-AT"/>
          </a:p>
        </p:txBody>
      </p:sp>
      <p:pic>
        <p:nvPicPr>
          <p:cNvPr id="88068" name="Picture 4" descr="y_39ef307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697997"/>
      </p:ext>
    </p:extLst>
  </p:cSld>
  <p:clrMapOvr>
    <a:masterClrMapping/>
  </p:clrMapOvr>
  <p:transition advTm="7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endParaRPr lang="de-AT"/>
          </a:p>
        </p:txBody>
      </p:sp>
      <p:sp>
        <p:nvSpPr>
          <p:cNvPr id="37891" name="Rectangle 3"/>
          <p:cNvSpPr>
            <a:spLocks noGrp="1" noChangeArrowheads="1"/>
          </p:cNvSpPr>
          <p:nvPr>
            <p:ph type="body" idx="1"/>
          </p:nvPr>
        </p:nvSpPr>
        <p:spPr/>
        <p:txBody>
          <a:bodyPr/>
          <a:lstStyle/>
          <a:p>
            <a:endParaRPr lang="de-AT"/>
          </a:p>
        </p:txBody>
      </p:sp>
      <p:pic>
        <p:nvPicPr>
          <p:cNvPr id="37893" name="Picture 5" descr="20060403_0010993_Hang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173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555082"/>
      </p:ext>
    </p:extLst>
  </p:cSld>
  <p:clrMapOvr>
    <a:masterClrMapping/>
  </p:clrMapOvr>
  <p:transition advTm="7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endParaRPr lang="de-AT"/>
          </a:p>
        </p:txBody>
      </p:sp>
      <p:sp>
        <p:nvSpPr>
          <p:cNvPr id="38915" name="Rectangle 3"/>
          <p:cNvSpPr>
            <a:spLocks noGrp="1" noChangeArrowheads="1"/>
          </p:cNvSpPr>
          <p:nvPr>
            <p:ph type="body" idx="1"/>
          </p:nvPr>
        </p:nvSpPr>
        <p:spPr/>
        <p:txBody>
          <a:bodyPr/>
          <a:lstStyle/>
          <a:p>
            <a:endParaRPr lang="de-AT"/>
          </a:p>
        </p:txBody>
      </p:sp>
      <p:pic>
        <p:nvPicPr>
          <p:cNvPr id="38916" name="Picture 4" descr="20070617-122319_PreslesTwoTea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10080625" cy="7089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337803"/>
      </p:ext>
    </p:extLst>
  </p:cSld>
  <p:clrMapOvr>
    <a:masterClrMapping/>
  </p:clrMapOvr>
  <p:transition advTm="7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2img_4495we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197288" y="-2025337"/>
            <a:ext cx="6874222" cy="10892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2480933"/>
      </p:ext>
    </p:extLst>
  </p:cSld>
  <p:clrMapOvr>
    <a:masterClrMapping/>
  </p:clrMapOvr>
  <p:transition advTm="7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endParaRPr lang="de-AT"/>
          </a:p>
        </p:txBody>
      </p:sp>
      <p:sp>
        <p:nvSpPr>
          <p:cNvPr id="43011" name="Rectangle 3"/>
          <p:cNvSpPr>
            <a:spLocks noGrp="1" noChangeArrowheads="1"/>
          </p:cNvSpPr>
          <p:nvPr>
            <p:ph type="body" idx="1"/>
          </p:nvPr>
        </p:nvSpPr>
        <p:spPr/>
        <p:txBody>
          <a:bodyPr/>
          <a:lstStyle/>
          <a:p>
            <a:endParaRPr lang="de-AT"/>
          </a:p>
        </p:txBody>
      </p:sp>
      <p:pic>
        <p:nvPicPr>
          <p:cNvPr id="43012" name="Picture 4" descr="20061031-AilefroideSlabPa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100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3648789"/>
      </p:ext>
    </p:extLst>
  </p:cSld>
  <p:clrMapOvr>
    <a:masterClrMapping/>
  </p:clrMapOvr>
  <p:transition advTm="7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endParaRPr lang="de-AT"/>
          </a:p>
        </p:txBody>
      </p:sp>
      <p:sp>
        <p:nvSpPr>
          <p:cNvPr id="156675" name="Rectangle 3"/>
          <p:cNvSpPr>
            <a:spLocks noGrp="1" noChangeArrowheads="1"/>
          </p:cNvSpPr>
          <p:nvPr>
            <p:ph type="body" idx="1"/>
          </p:nvPr>
        </p:nvSpPr>
        <p:spPr/>
        <p:txBody>
          <a:bodyPr/>
          <a:lstStyle/>
          <a:p>
            <a:endParaRPr lang="de-AT"/>
          </a:p>
        </p:txBody>
      </p:sp>
      <p:pic>
        <p:nvPicPr>
          <p:cNvPr id="156676" name="Picture 4" descr="JimmyChin10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273183"/>
      </p:ext>
    </p:extLst>
  </p:cSld>
  <p:clrMapOvr>
    <a:masterClrMapping/>
  </p:clrMapOvr>
  <p:transition advTm="7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endParaRPr lang="de-AT"/>
          </a:p>
        </p:txBody>
      </p:sp>
      <p:sp>
        <p:nvSpPr>
          <p:cNvPr id="157699" name="Rectangle 3"/>
          <p:cNvSpPr>
            <a:spLocks noGrp="1" noChangeArrowheads="1"/>
          </p:cNvSpPr>
          <p:nvPr>
            <p:ph type="body" idx="1"/>
          </p:nvPr>
        </p:nvSpPr>
        <p:spPr/>
        <p:txBody>
          <a:bodyPr/>
          <a:lstStyle/>
          <a:p>
            <a:endParaRPr lang="de-AT"/>
          </a:p>
        </p:txBody>
      </p:sp>
      <p:pic>
        <p:nvPicPr>
          <p:cNvPr id="157700" name="Picture 4" descr="JimmyChin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112252"/>
      </p:ext>
    </p:extLst>
  </p:cSld>
  <p:clrMapOvr>
    <a:masterClrMapping/>
  </p:clrMapOvr>
  <p:transition advTm="7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endParaRPr lang="de-AT"/>
          </a:p>
        </p:txBody>
      </p:sp>
      <p:sp>
        <p:nvSpPr>
          <p:cNvPr id="158723" name="Rectangle 3"/>
          <p:cNvSpPr>
            <a:spLocks noGrp="1" noChangeArrowheads="1"/>
          </p:cNvSpPr>
          <p:nvPr>
            <p:ph type="body" idx="1"/>
          </p:nvPr>
        </p:nvSpPr>
        <p:spPr/>
        <p:txBody>
          <a:bodyPr/>
          <a:lstStyle/>
          <a:p>
            <a:endParaRPr lang="de-AT"/>
          </a:p>
        </p:txBody>
      </p:sp>
      <p:pic>
        <p:nvPicPr>
          <p:cNvPr id="158724" name="Picture 4" descr="WCMDEV_155531_alex-honnold-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588504"/>
      </p:ext>
    </p:extLst>
  </p:cSld>
  <p:clrMapOvr>
    <a:masterClrMapping/>
  </p:clrMapOvr>
  <p:transition advTm="7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endParaRPr lang="de-AT"/>
          </a:p>
        </p:txBody>
      </p:sp>
      <p:sp>
        <p:nvSpPr>
          <p:cNvPr id="181251" name="Rectangle 3"/>
          <p:cNvSpPr>
            <a:spLocks noGrp="1" noChangeArrowheads="1"/>
          </p:cNvSpPr>
          <p:nvPr>
            <p:ph type="body" idx="1"/>
          </p:nvPr>
        </p:nvSpPr>
        <p:spPr/>
        <p:txBody>
          <a:bodyPr/>
          <a:lstStyle/>
          <a:p>
            <a:endParaRPr lang="de-AT"/>
          </a:p>
        </p:txBody>
      </p:sp>
      <p:pic>
        <p:nvPicPr>
          <p:cNvPr id="181252" name="Picture 4" descr="canyon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2311" y="0"/>
            <a:ext cx="110729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253546"/>
      </p:ext>
    </p:extLst>
  </p:cSld>
  <p:clrMapOvr>
    <a:masterClrMapping/>
  </p:clrMapOvr>
  <p:transition advTm="7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endParaRPr lang="de-AT"/>
          </a:p>
        </p:txBody>
      </p:sp>
      <p:sp>
        <p:nvSpPr>
          <p:cNvPr id="46083" name="Rectangle 3"/>
          <p:cNvSpPr>
            <a:spLocks noGrp="1" noChangeArrowheads="1"/>
          </p:cNvSpPr>
          <p:nvPr>
            <p:ph type="body" idx="1"/>
          </p:nvPr>
        </p:nvSpPr>
        <p:spPr/>
        <p:txBody>
          <a:bodyPr/>
          <a:lstStyle/>
          <a:p>
            <a:endParaRPr lang="de-AT"/>
          </a:p>
        </p:txBody>
      </p:sp>
      <p:pic>
        <p:nvPicPr>
          <p:cNvPr id="46084" name="Picture 4" descr="20090610_152203_Ar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100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855495"/>
      </p:ext>
    </p:extLst>
  </p:cSld>
  <p:clrMapOvr>
    <a:masterClrMapping/>
  </p:clrMapOvr>
  <p:transition advTm="7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endParaRPr lang="de-AT"/>
          </a:p>
        </p:txBody>
      </p:sp>
      <p:sp>
        <p:nvSpPr>
          <p:cNvPr id="80899" name="Rectangle 3"/>
          <p:cNvSpPr>
            <a:spLocks noGrp="1" noChangeArrowheads="1"/>
          </p:cNvSpPr>
          <p:nvPr>
            <p:ph type="body" idx="1"/>
          </p:nvPr>
        </p:nvSpPr>
        <p:spPr/>
        <p:txBody>
          <a:bodyPr/>
          <a:lstStyle/>
          <a:p>
            <a:endParaRPr lang="de-AT"/>
          </a:p>
        </p:txBody>
      </p:sp>
      <p:pic>
        <p:nvPicPr>
          <p:cNvPr id="80900" name="Picture 4" descr="y_fa07572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9902087"/>
      </p:ext>
    </p:extLst>
  </p:cSld>
  <p:clrMapOvr>
    <a:masterClrMapping/>
  </p:clrMapOvr>
  <p:transition advTm="7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endParaRPr lang="de-AT"/>
          </a:p>
        </p:txBody>
      </p:sp>
      <p:sp>
        <p:nvSpPr>
          <p:cNvPr id="155651" name="Rectangle 3"/>
          <p:cNvSpPr>
            <a:spLocks noGrp="1" noChangeArrowheads="1"/>
          </p:cNvSpPr>
          <p:nvPr>
            <p:ph type="body" idx="1"/>
          </p:nvPr>
        </p:nvSpPr>
        <p:spPr/>
        <p:txBody>
          <a:bodyPr/>
          <a:lstStyle/>
          <a:p>
            <a:endParaRPr lang="de-AT"/>
          </a:p>
        </p:txBody>
      </p:sp>
      <p:pic>
        <p:nvPicPr>
          <p:cNvPr id="155652" name="Picture 4" descr="JimmyChin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424197"/>
      </p:ext>
    </p:extLst>
  </p:cSld>
  <p:clrMapOvr>
    <a:masterClrMapping/>
  </p:clrMapOvr>
  <p:transition advTm="7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afterEffect">
                                  <p:stCondLst>
                                    <p:cond delay="1000"/>
                                  </p:stCondLst>
                                  <p:childTnLst>
                                    <p:animScale>
                                      <p:cBhvr>
                                        <p:cTn id="6" dur="2000" fill="hold"/>
                                        <p:tgtEl>
                                          <p:spTgt spid="15565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endParaRPr lang="de-AT"/>
          </a:p>
        </p:txBody>
      </p:sp>
      <p:sp>
        <p:nvSpPr>
          <p:cNvPr id="81923" name="Rectangle 3"/>
          <p:cNvSpPr>
            <a:spLocks noGrp="1" noChangeArrowheads="1"/>
          </p:cNvSpPr>
          <p:nvPr>
            <p:ph type="body" idx="1"/>
          </p:nvPr>
        </p:nvSpPr>
        <p:spPr/>
        <p:txBody>
          <a:bodyPr/>
          <a:lstStyle/>
          <a:p>
            <a:endParaRPr lang="de-AT"/>
          </a:p>
        </p:txBody>
      </p:sp>
      <p:pic>
        <p:nvPicPr>
          <p:cNvPr id="81924" name="Picture 4"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702530"/>
      </p:ext>
    </p:extLst>
  </p:cSld>
  <p:clrMapOvr>
    <a:masterClrMapping/>
  </p:clrMapOvr>
  <p:transition advTm="7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endParaRPr lang="de-AT"/>
          </a:p>
        </p:txBody>
      </p:sp>
      <p:sp>
        <p:nvSpPr>
          <p:cNvPr id="47107" name="Rectangle 3"/>
          <p:cNvSpPr>
            <a:spLocks noGrp="1" noChangeArrowheads="1"/>
          </p:cNvSpPr>
          <p:nvPr>
            <p:ph type="body" idx="1"/>
          </p:nvPr>
        </p:nvSpPr>
        <p:spPr/>
        <p:txBody>
          <a:bodyPr/>
          <a:lstStyle/>
          <a:p>
            <a:endParaRPr lang="de-AT"/>
          </a:p>
        </p:txBody>
      </p:sp>
      <p:pic>
        <p:nvPicPr>
          <p:cNvPr id="47108" name="Picture 4" descr="kurt-reha-gedachtnisw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2490187"/>
      </p:ext>
    </p:extLst>
  </p:cSld>
  <p:clrMapOvr>
    <a:masterClrMapping/>
  </p:clrMapOvr>
  <p:transition advTm="7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endParaRPr lang="de-AT"/>
          </a:p>
        </p:txBody>
      </p:sp>
      <p:sp>
        <p:nvSpPr>
          <p:cNvPr id="34819" name="Rectangle 3"/>
          <p:cNvSpPr>
            <a:spLocks noGrp="1" noChangeArrowheads="1"/>
          </p:cNvSpPr>
          <p:nvPr>
            <p:ph type="body" idx="1"/>
          </p:nvPr>
        </p:nvSpPr>
        <p:spPr/>
        <p:txBody>
          <a:bodyPr/>
          <a:lstStyle/>
          <a:p>
            <a:endParaRPr lang="de-AT"/>
          </a:p>
        </p:txBody>
      </p:sp>
      <p:pic>
        <p:nvPicPr>
          <p:cNvPr id="34820" name="Picture 4" descr="18064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4986474"/>
      </p:ext>
    </p:extLst>
  </p:cSld>
  <p:clrMapOvr>
    <a:masterClrMapping/>
  </p:clrMapOvr>
  <p:transition advTm="7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endParaRPr lang="de-AT"/>
          </a:p>
        </p:txBody>
      </p:sp>
      <p:sp>
        <p:nvSpPr>
          <p:cNvPr id="180227" name="Rectangle 3"/>
          <p:cNvSpPr>
            <a:spLocks noGrp="1" noChangeArrowheads="1"/>
          </p:cNvSpPr>
          <p:nvPr>
            <p:ph type="body" idx="1"/>
          </p:nvPr>
        </p:nvSpPr>
        <p:spPr/>
        <p:txBody>
          <a:bodyPr/>
          <a:lstStyle/>
          <a:p>
            <a:endParaRPr lang="de-AT"/>
          </a:p>
        </p:txBody>
      </p:sp>
      <p:pic>
        <p:nvPicPr>
          <p:cNvPr id="180228" name="Picture 4" descr="200_217_07cf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72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4254606"/>
      </p:ext>
    </p:extLst>
  </p:cSld>
  <p:clrMapOvr>
    <a:masterClrMapping/>
  </p:clrMapOvr>
  <p:transition advTm="7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endParaRPr lang="de-AT"/>
          </a:p>
        </p:txBody>
      </p:sp>
      <p:sp>
        <p:nvSpPr>
          <p:cNvPr id="107523" name="Rectangle 3"/>
          <p:cNvSpPr>
            <a:spLocks noGrp="1" noChangeArrowheads="1"/>
          </p:cNvSpPr>
          <p:nvPr>
            <p:ph type="body" idx="1"/>
          </p:nvPr>
        </p:nvSpPr>
        <p:spPr/>
        <p:txBody>
          <a:bodyPr/>
          <a:lstStyle/>
          <a:p>
            <a:endParaRPr lang="de-AT"/>
          </a:p>
        </p:txBody>
      </p:sp>
      <p:pic>
        <p:nvPicPr>
          <p:cNvPr id="107524" name="Picture 4" descr="DSCF21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7805204"/>
      </p:ext>
    </p:extLst>
  </p:cSld>
  <p:clrMapOvr>
    <a:masterClrMapping/>
  </p:clrMapOvr>
  <p:transition advTm="7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endParaRPr lang="de-AT"/>
          </a:p>
        </p:txBody>
      </p:sp>
      <p:sp>
        <p:nvSpPr>
          <p:cNvPr id="192515" name="Rectangle 3"/>
          <p:cNvSpPr>
            <a:spLocks noGrp="1" noChangeArrowheads="1"/>
          </p:cNvSpPr>
          <p:nvPr>
            <p:ph type="body" idx="1"/>
          </p:nvPr>
        </p:nvSpPr>
        <p:spPr/>
        <p:txBody>
          <a:bodyPr/>
          <a:lstStyle/>
          <a:p>
            <a:endParaRPr lang="de-AT"/>
          </a:p>
        </p:txBody>
      </p:sp>
      <p:pic>
        <p:nvPicPr>
          <p:cNvPr id="192516" name="Picture 4" descr="picture-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204531"/>
      </p:ext>
    </p:extLst>
  </p:cSld>
  <p:clrMapOvr>
    <a:masterClrMapping/>
  </p:clrMapOvr>
  <p:transition advTm="7000">
    <p:split orient="vert"/>
    <p:sndAc>
      <p:stSnd>
        <p:snd r:embed="rId2" name="16 nummer 16.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endParaRPr lang="de-AT"/>
          </a:p>
        </p:txBody>
      </p:sp>
      <p:sp>
        <p:nvSpPr>
          <p:cNvPr id="109571" name="Rectangle 3"/>
          <p:cNvSpPr>
            <a:spLocks noGrp="1" noChangeArrowheads="1"/>
          </p:cNvSpPr>
          <p:nvPr>
            <p:ph type="body" idx="1"/>
          </p:nvPr>
        </p:nvSpPr>
        <p:spPr/>
        <p:txBody>
          <a:bodyPr/>
          <a:lstStyle/>
          <a:p>
            <a:endParaRPr lang="de-AT"/>
          </a:p>
        </p:txBody>
      </p:sp>
      <p:pic>
        <p:nvPicPr>
          <p:cNvPr id="109572" name="Picture 4" descr="Ethos, Carreg Barcud, Pembro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350756"/>
      </p:ext>
    </p:extLst>
  </p:cSld>
  <p:clrMapOvr>
    <a:masterClrMapping/>
  </p:clrMapOvr>
  <p:transition advTm="7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endParaRPr lang="de-AT"/>
          </a:p>
        </p:txBody>
      </p:sp>
      <p:sp>
        <p:nvSpPr>
          <p:cNvPr id="28675" name="Rectangle 3"/>
          <p:cNvSpPr>
            <a:spLocks noGrp="1" noChangeArrowheads="1"/>
          </p:cNvSpPr>
          <p:nvPr>
            <p:ph type="body" idx="1"/>
          </p:nvPr>
        </p:nvSpPr>
        <p:spPr/>
        <p:txBody>
          <a:bodyPr/>
          <a:lstStyle/>
          <a:p>
            <a:endParaRPr lang="de-AT"/>
          </a:p>
        </p:txBody>
      </p:sp>
      <p:pic>
        <p:nvPicPr>
          <p:cNvPr id="28676" name="Picture 4" descr="1807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684959"/>
      </p:ext>
    </p:extLst>
  </p:cSld>
  <p:clrMapOvr>
    <a:masterClrMapping/>
  </p:clrMapOvr>
  <p:transition advTm="7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endParaRPr lang="de-AT"/>
          </a:p>
        </p:txBody>
      </p:sp>
      <p:sp>
        <p:nvSpPr>
          <p:cNvPr id="15363" name="Rectangle 3"/>
          <p:cNvSpPr>
            <a:spLocks noGrp="1" noChangeArrowheads="1"/>
          </p:cNvSpPr>
          <p:nvPr>
            <p:ph type="body" idx="1"/>
          </p:nvPr>
        </p:nvSpPr>
        <p:spPr/>
        <p:txBody>
          <a:bodyPr/>
          <a:lstStyle/>
          <a:p>
            <a:endParaRPr lang="de-AT"/>
          </a:p>
        </p:txBody>
      </p:sp>
      <p:pic>
        <p:nvPicPr>
          <p:cNvPr id="15364" name="Picture 4" descr="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209441"/>
      </p:ext>
    </p:extLst>
  </p:cSld>
  <p:clrMapOvr>
    <a:masterClrMapping/>
  </p:clrMapOvr>
  <p:transition advTm="7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endParaRPr lang="de-AT"/>
          </a:p>
        </p:txBody>
      </p:sp>
      <p:sp>
        <p:nvSpPr>
          <p:cNvPr id="16387" name="Rectangle 3"/>
          <p:cNvSpPr>
            <a:spLocks noGrp="1" noChangeArrowheads="1"/>
          </p:cNvSpPr>
          <p:nvPr>
            <p:ph type="body" idx="1"/>
          </p:nvPr>
        </p:nvSpPr>
        <p:spPr/>
        <p:txBody>
          <a:bodyPr/>
          <a:lstStyle/>
          <a:p>
            <a:endParaRPr lang="de-AT"/>
          </a:p>
        </p:txBody>
      </p:sp>
      <p:pic>
        <p:nvPicPr>
          <p:cNvPr id="16388" name="Picture 4" descr="0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333879"/>
      </p:ext>
    </p:extLst>
  </p:cSld>
  <p:clrMapOvr>
    <a:masterClrMapping/>
  </p:clrMapOvr>
  <p:transition advTm="7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scaladores trepan montaña vertical &quot;El capitán&quot; sin herramientas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328" y="-66861"/>
            <a:ext cx="11839932" cy="7034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994589"/>
      </p:ext>
    </p:extLst>
  </p:cSld>
  <p:clrMapOvr>
    <a:masterClrMapping/>
  </p:clrMapOvr>
  <p:transition advTm="7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de-AT"/>
          </a:p>
        </p:txBody>
      </p:sp>
      <p:sp>
        <p:nvSpPr>
          <p:cNvPr id="19459" name="Rectangle 3"/>
          <p:cNvSpPr>
            <a:spLocks noGrp="1" noChangeArrowheads="1"/>
          </p:cNvSpPr>
          <p:nvPr>
            <p:ph type="body" idx="1"/>
          </p:nvPr>
        </p:nvSpPr>
        <p:spPr/>
        <p:txBody>
          <a:bodyPr/>
          <a:lstStyle/>
          <a:p>
            <a:endParaRPr lang="de-AT"/>
          </a:p>
        </p:txBody>
      </p:sp>
      <p:pic>
        <p:nvPicPr>
          <p:cNvPr id="19460" name="Picture 4" descr="free-climber-yosemite_35063_990x7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3769325"/>
      </p:ext>
    </p:extLst>
  </p:cSld>
  <p:clrMapOvr>
    <a:masterClrMapping/>
  </p:clrMapOvr>
  <p:transition advTm="7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endParaRPr lang="de-AT"/>
          </a:p>
        </p:txBody>
      </p:sp>
      <p:sp>
        <p:nvSpPr>
          <p:cNvPr id="159747" name="Rectangle 3"/>
          <p:cNvSpPr>
            <a:spLocks noGrp="1" noChangeArrowheads="1"/>
          </p:cNvSpPr>
          <p:nvPr>
            <p:ph type="body" idx="1"/>
          </p:nvPr>
        </p:nvSpPr>
        <p:spPr/>
        <p:txBody>
          <a:bodyPr/>
          <a:lstStyle/>
          <a:p>
            <a:endParaRPr lang="de-AT"/>
          </a:p>
        </p:txBody>
      </p:sp>
      <p:pic>
        <p:nvPicPr>
          <p:cNvPr id="159748" name="Picture 4" descr="JimmyChin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0200651"/>
      </p:ext>
    </p:extLst>
  </p:cSld>
  <p:clrMapOvr>
    <a:masterClrMapping/>
  </p:clrMapOvr>
  <p:transition advTm="7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sp>
        <p:nvSpPr>
          <p:cNvPr id="175106" name="Rectangle 2"/>
          <p:cNvSpPr>
            <a:spLocks noGrp="1" noChangeArrowheads="1"/>
          </p:cNvSpPr>
          <p:nvPr>
            <p:ph type="title"/>
          </p:nvPr>
        </p:nvSpPr>
        <p:spPr/>
        <p:txBody>
          <a:bodyPr/>
          <a:lstStyle/>
          <a:p>
            <a:endParaRPr lang="de-AT"/>
          </a:p>
        </p:txBody>
      </p:sp>
      <p:sp>
        <p:nvSpPr>
          <p:cNvPr id="175107" name="Rectangle 3"/>
          <p:cNvSpPr>
            <a:spLocks noGrp="1" noChangeArrowheads="1"/>
          </p:cNvSpPr>
          <p:nvPr>
            <p:ph type="body" idx="1"/>
          </p:nvPr>
        </p:nvSpPr>
        <p:spPr/>
        <p:txBody>
          <a:bodyPr/>
          <a:lstStyle/>
          <a:p>
            <a:endParaRPr lang="de-AT"/>
          </a:p>
        </p:txBody>
      </p:sp>
      <p:pic>
        <p:nvPicPr>
          <p:cNvPr id="175109" name="Picture 5" descr="ASC_Mann-7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992" y="0"/>
            <a:ext cx="583264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1516843"/>
      </p:ext>
    </p:extLst>
  </p:cSld>
  <p:clrMapOvr>
    <a:masterClrMapping/>
  </p:clrMapOvr>
  <p:transition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6"/>
                                        </p:tgtEl>
                                      </p:cBhvr>
                                    </p:animEffect>
                                    <p:set>
                                      <p:cBhvr>
                                        <p:cTn id="7"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endParaRPr lang="de-AT"/>
          </a:p>
        </p:txBody>
      </p:sp>
      <p:sp>
        <p:nvSpPr>
          <p:cNvPr id="182275" name="Rectangle 3"/>
          <p:cNvSpPr>
            <a:spLocks noGrp="1" noChangeArrowheads="1"/>
          </p:cNvSpPr>
          <p:nvPr>
            <p:ph type="body" idx="1"/>
          </p:nvPr>
        </p:nvSpPr>
        <p:spPr/>
        <p:txBody>
          <a:bodyPr/>
          <a:lstStyle/>
          <a:p>
            <a:endParaRPr lang="de-AT"/>
          </a:p>
        </p:txBody>
      </p:sp>
      <p:pic>
        <p:nvPicPr>
          <p:cNvPr id="182276" name="Picture 4" descr="multi-pitch-climb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2311" y="0"/>
            <a:ext cx="110729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6400377"/>
      </p:ext>
    </p:extLst>
  </p:cSld>
  <p:clrMapOvr>
    <a:masterClrMapping/>
  </p:clrMapOvr>
  <p:transition advTm="7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endParaRPr lang="de-AT"/>
          </a:p>
        </p:txBody>
      </p:sp>
      <p:sp>
        <p:nvSpPr>
          <p:cNvPr id="178179" name="Rectangle 3"/>
          <p:cNvSpPr>
            <a:spLocks noGrp="1" noChangeArrowheads="1"/>
          </p:cNvSpPr>
          <p:nvPr>
            <p:ph type="body" idx="1"/>
          </p:nvPr>
        </p:nvSpPr>
        <p:spPr/>
        <p:txBody>
          <a:bodyPr/>
          <a:lstStyle/>
          <a:p>
            <a:endParaRPr lang="de-AT"/>
          </a:p>
        </p:txBody>
      </p:sp>
      <p:pic>
        <p:nvPicPr>
          <p:cNvPr id="178180" name="Picture 4" descr="Rock-Cllimbing-Equipment-for-Sa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339394"/>
      </p:ext>
    </p:extLst>
  </p:cSld>
  <p:clrMapOvr>
    <a:masterClrMapping/>
  </p:clrMapOvr>
  <p:transition advTm="7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afterEffect">
                                  <p:stCondLst>
                                    <p:cond delay="1000"/>
                                  </p:stCondLst>
                                  <p:childTnLst>
                                    <p:animScale>
                                      <p:cBhvr>
                                        <p:cTn id="6" dur="2000" fill="hold"/>
                                        <p:tgtEl>
                                          <p:spTgt spid="17818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endParaRPr lang="de-AT"/>
          </a:p>
        </p:txBody>
      </p:sp>
      <p:sp>
        <p:nvSpPr>
          <p:cNvPr id="171011" name="Rectangle 3"/>
          <p:cNvSpPr>
            <a:spLocks noGrp="1" noChangeArrowheads="1"/>
          </p:cNvSpPr>
          <p:nvPr>
            <p:ph type="body" idx="1"/>
          </p:nvPr>
        </p:nvSpPr>
        <p:spPr/>
        <p:txBody>
          <a:bodyPr/>
          <a:lstStyle/>
          <a:p>
            <a:endParaRPr lang="de-AT"/>
          </a:p>
        </p:txBody>
      </p:sp>
      <p:pic>
        <p:nvPicPr>
          <p:cNvPr id="171012" name="Picture 4" descr="p10107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7077177"/>
      </p:ext>
    </p:extLst>
  </p:cSld>
  <p:clrMapOvr>
    <a:masterClrMapping/>
  </p:clrMapOvr>
  <p:transition advTm="7000">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sp>
        <p:nvSpPr>
          <p:cNvPr id="189442" name="Rectangle 2"/>
          <p:cNvSpPr>
            <a:spLocks noGrp="1" noChangeArrowheads="1"/>
          </p:cNvSpPr>
          <p:nvPr>
            <p:ph type="title"/>
          </p:nvPr>
        </p:nvSpPr>
        <p:spPr/>
        <p:txBody>
          <a:bodyPr/>
          <a:lstStyle/>
          <a:p>
            <a:endParaRPr lang="de-AT"/>
          </a:p>
        </p:txBody>
      </p:sp>
      <p:sp>
        <p:nvSpPr>
          <p:cNvPr id="189443" name="Rectangle 3"/>
          <p:cNvSpPr>
            <a:spLocks noGrp="1" noChangeArrowheads="1"/>
          </p:cNvSpPr>
          <p:nvPr>
            <p:ph type="body" idx="1"/>
          </p:nvPr>
        </p:nvSpPr>
        <p:spPr/>
        <p:txBody>
          <a:bodyPr/>
          <a:lstStyle/>
          <a:p>
            <a:endParaRPr lang="de-AT"/>
          </a:p>
        </p:txBody>
      </p:sp>
      <p:pic>
        <p:nvPicPr>
          <p:cNvPr id="189444" name="Picture 4" descr="climbing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3848" y="-33369"/>
            <a:ext cx="8518743" cy="8501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991229"/>
      </p:ext>
    </p:extLst>
  </p:cSld>
  <p:clrMapOvr>
    <a:masterClrMapping/>
  </p:clrMapOvr>
  <p:transition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de-AT"/>
          </a:p>
        </p:txBody>
      </p:sp>
      <p:sp>
        <p:nvSpPr>
          <p:cNvPr id="9219" name="Rectangle 3"/>
          <p:cNvSpPr>
            <a:spLocks noGrp="1" noChangeArrowheads="1"/>
          </p:cNvSpPr>
          <p:nvPr>
            <p:ph type="body" idx="1"/>
          </p:nvPr>
        </p:nvSpPr>
        <p:spPr/>
        <p:txBody>
          <a:bodyPr/>
          <a:lstStyle/>
          <a:p>
            <a:endParaRPr lang="de-AT"/>
          </a:p>
        </p:txBody>
      </p:sp>
      <p:pic>
        <p:nvPicPr>
          <p:cNvPr id="9220" name="Picture 4" descr="extreme-sports-rock-climbing-1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44009"/>
      </p:ext>
    </p:extLst>
  </p:cSld>
  <p:clrMapOvr>
    <a:masterClrMapping/>
  </p:clrMapOvr>
  <p:transition advTm="7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endParaRPr lang="de-AT"/>
          </a:p>
        </p:txBody>
      </p:sp>
      <p:sp>
        <p:nvSpPr>
          <p:cNvPr id="168963" name="Rectangle 3"/>
          <p:cNvSpPr>
            <a:spLocks noGrp="1" noChangeArrowheads="1"/>
          </p:cNvSpPr>
          <p:nvPr>
            <p:ph type="body" idx="1"/>
          </p:nvPr>
        </p:nvSpPr>
        <p:spPr/>
        <p:txBody>
          <a:bodyPr/>
          <a:lstStyle/>
          <a:p>
            <a:endParaRPr lang="de-AT"/>
          </a:p>
        </p:txBody>
      </p:sp>
      <p:pic>
        <p:nvPicPr>
          <p:cNvPr id="168964" name="Picture 4" descr="gogarth-013-version-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9607260"/>
      </p:ext>
    </p:extLst>
  </p:cSld>
  <p:clrMapOvr>
    <a:masterClrMapping/>
  </p:clrMapOvr>
  <p:transition advTm="7000">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6" name="Picture 2" descr="Iogrea: Sur Clásica del Pájaro en la Pedriza con opcion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209892"/>
      </p:ext>
    </p:extLst>
  </p:cSld>
  <p:clrMapOvr>
    <a:masterClrMapping/>
  </p:clrMapOvr>
  <mc:AlternateContent xmlns:mc="http://schemas.openxmlformats.org/markup-compatibility/2006">
    <mc:Choice xmlns:p14="http://schemas.microsoft.com/office/powerpoint/2010/main" Requires="p14">
      <p:transition p14:dur="0" advTm="7000"/>
    </mc:Choice>
    <mc:Fallback>
      <p:transition advTm="7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endParaRPr lang="de-AT"/>
          </a:p>
        </p:txBody>
      </p:sp>
      <p:sp>
        <p:nvSpPr>
          <p:cNvPr id="12291" name="Rectangle 3"/>
          <p:cNvSpPr>
            <a:spLocks noGrp="1" noChangeArrowheads="1"/>
          </p:cNvSpPr>
          <p:nvPr>
            <p:ph type="body" idx="1"/>
          </p:nvPr>
        </p:nvSpPr>
        <p:spPr/>
        <p:txBody>
          <a:bodyPr/>
          <a:lstStyle/>
          <a:p>
            <a:endParaRPr lang="de-AT"/>
          </a:p>
        </p:txBody>
      </p:sp>
      <p:pic>
        <p:nvPicPr>
          <p:cNvPr id="12292" name="Picture 4" descr="traver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680281"/>
      </p:ext>
    </p:extLst>
  </p:cSld>
  <p:clrMapOvr>
    <a:masterClrMapping/>
  </p:clrMapOvr>
  <p:transition advTm="7000">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6" name="Picture 2" descr="Los beneficios del deporte que hace trabajar al cuerpo desde la cabeza  hasta los dedos de los pies - SFM NEW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4435"/>
            <a:ext cx="10116152" cy="6862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370137"/>
      </p:ext>
    </p:extLst>
  </p:cSld>
  <p:clrMapOvr>
    <a:masterClrMapping/>
  </p:clrMapOvr>
  <p:transition advTm="7000">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992" y="0"/>
            <a:ext cx="579782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6842392"/>
      </p:ext>
    </p:extLst>
  </p:cSld>
  <p:clrMapOvr>
    <a:masterClrMapping/>
  </p:clrMapOvr>
  <p:transition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2" descr="5 maneras por las que las montañas pueden ayudarte a llevar una vida más  feliz, sana y longev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89777" y="0"/>
            <a:ext cx="1162605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4751552"/>
      </p:ext>
    </p:extLst>
  </p:cSld>
  <p:clrMapOvr>
    <a:masterClrMapping/>
  </p:clrMapOvr>
  <p:transition advTm="7000">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0" name="Picture 2" descr="Reflexión del Evangelio - Segundo Domingo de Pascua - Jesuit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6876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461358"/>
      </p:ext>
    </p:extLst>
  </p:cSld>
  <p:clrMapOvr>
    <a:masterClrMapping/>
  </p:clrMapOvr>
  <p:transition advTm="7000">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874" name="Picture 2" descr="El escalador belga Siebe Vanhee abre este martes la Semana Cultural de  Montaña de Reinosa | El Diario Montañ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774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9396197"/>
      </p:ext>
    </p:extLst>
  </p:cSld>
  <p:clrMapOvr>
    <a:masterClrMapping/>
  </p:clrMapOvr>
  <p:transition advTm="7000">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Escalada en hielo - Wikipedia, la enciclopedia lib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1960" y="-459431"/>
            <a:ext cx="5952475" cy="7936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096882"/>
      </p:ext>
    </p:extLst>
  </p:cSld>
  <p:clrMapOvr>
    <a:masterClrMapping/>
  </p:clrMapOvr>
  <p:transition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scaladas invernales emblemáticas en Sierra Nevada | Grupo Alpino  PinsapoGrupo Alpino Pinsapo | Club de Montaña de Málaga perteneciente a la  Sociedad Excursionista de Mála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7" y="-4954"/>
            <a:ext cx="10185018" cy="6862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727611"/>
      </p:ext>
    </p:extLst>
  </p:cSld>
  <p:clrMapOvr>
    <a:masterClrMapping/>
  </p:clrMapOvr>
  <p:transition advTm="7000">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4" name="Picture 2" descr="VALORAS EL ASCENSO O LA CIMA? - Centro de Formación Oficial en Ciencias  Soci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898"/>
            <a:ext cx="10231455" cy="6871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043189"/>
      </p:ext>
    </p:extLst>
  </p:cSld>
  <p:clrMapOvr>
    <a:masterClrMapping/>
  </p:clrMapOvr>
  <p:transition advTm="7000">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8" name="Picture 2" descr="Escalando Montañas | Rocio de la Mañana El Blog De Lore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9286535"/>
      </p:ext>
    </p:extLst>
  </p:cSld>
  <p:clrMapOvr>
    <a:masterClrMapping/>
  </p:clrMapOvr>
  <p:transition advTm="7000">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8" name="Picture 2" descr="Marranito Sexy: Se cae por su estupidez."/>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264" y="-459433"/>
            <a:ext cx="10224889" cy="7464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7321051"/>
      </p:ext>
    </p:extLst>
  </p:cSld>
  <p:clrMapOvr>
    <a:masterClrMapping/>
  </p:clrMapOvr>
  <p:transition advTm="7000">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04 de enero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17:33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pic>
        <p:nvPicPr>
          <p:cNvPr id="13" name="Picture 10" descr="10 beneficios de escalar montañas"/>
          <p:cNvPicPr>
            <a:picLocks noChangeAspect="1" noChangeArrowheads="1"/>
          </p:cNvPicPr>
          <p:nvPr/>
        </p:nvPicPr>
        <p:blipFill rotWithShape="1">
          <a:blip r:embed="rId6">
            <a:extLst>
              <a:ext uri="{28A0092B-C50C-407E-A947-70E740481C1C}">
                <a14:useLocalDpi xmlns:a14="http://schemas.microsoft.com/office/drawing/2010/main" val="0"/>
              </a:ext>
            </a:extLst>
          </a:blip>
          <a:srcRect r="11798"/>
          <a:stretch/>
        </p:blipFill>
        <p:spPr bwMode="auto">
          <a:xfrm>
            <a:off x="-1" y="69513"/>
            <a:ext cx="10119653" cy="688239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7"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4327" y="-1"/>
            <a:ext cx="10080626" cy="6927514"/>
          </a:xfrm>
          <a:prstGeom prst="rect">
            <a:avLst/>
          </a:prstGeom>
          <a:noFill/>
        </p:spPr>
      </p:pic>
    </p:spTree>
    <p:extLst>
      <p:ext uri="{BB962C8B-B14F-4D97-AF65-F5344CB8AC3E}">
        <p14:creationId xmlns:p14="http://schemas.microsoft.com/office/powerpoint/2010/main" val="2939018304"/>
      </p:ext>
    </p:extLst>
  </p:cSld>
  <p:clrMapOvr>
    <a:masterClrMapping/>
  </p:clrMapOvr>
  <p:transition advTm="1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par>
                                <p:cTn id="11" presetID="53" presetClass="exit" presetSubtype="32" fill="hold" nodeType="withEffect">
                                  <p:stCondLst>
                                    <p:cond delay="3000"/>
                                  </p:stCondLst>
                                  <p:childTnLst>
                                    <p:anim calcmode="lin" valueType="num">
                                      <p:cBhvr>
                                        <p:cTn id="12" dur="3000"/>
                                        <p:tgtEl>
                                          <p:spTgt spid="13"/>
                                        </p:tgtEl>
                                        <p:attrNameLst>
                                          <p:attrName>ppt_w</p:attrName>
                                        </p:attrNameLst>
                                      </p:cBhvr>
                                      <p:tavLst>
                                        <p:tav tm="0">
                                          <p:val>
                                            <p:strVal val="ppt_w"/>
                                          </p:val>
                                        </p:tav>
                                        <p:tav tm="100000">
                                          <p:val>
                                            <p:fltVal val="0"/>
                                          </p:val>
                                        </p:tav>
                                      </p:tavLst>
                                    </p:anim>
                                    <p:anim calcmode="lin" valueType="num">
                                      <p:cBhvr>
                                        <p:cTn id="13" dur="3000"/>
                                        <p:tgtEl>
                                          <p:spTgt spid="13"/>
                                        </p:tgtEl>
                                        <p:attrNameLst>
                                          <p:attrName>ppt_h</p:attrName>
                                        </p:attrNameLst>
                                      </p:cBhvr>
                                      <p:tavLst>
                                        <p:tav tm="0">
                                          <p:val>
                                            <p:strVal val="ppt_h"/>
                                          </p:val>
                                        </p:tav>
                                        <p:tav tm="100000">
                                          <p:val>
                                            <p:fltVal val="0"/>
                                          </p:val>
                                        </p:tav>
                                      </p:tavLst>
                                    </p:anim>
                                    <p:animEffect transition="out" filter="fade">
                                      <p:cBhvr>
                                        <p:cTn id="14" dur="3000"/>
                                        <p:tgtEl>
                                          <p:spTgt spid="13"/>
                                        </p:tgtEl>
                                      </p:cBhvr>
                                    </p:animEffect>
                                    <p:set>
                                      <p:cBhvr>
                                        <p:cTn id="15"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7000">
    <p:split orient="vert"/>
  </p:transition>
  <p:timing>
    <p:tnLst>
      <p:par>
        <p:cTn id="1" dur="indefinite" restart="never" nodeType="tmRoot"/>
      </p:par>
    </p:tnLst>
  </p:timing>
</p:sld>
</file>

<file path=ppt/theme/theme1.xml><?xml version="1.0" encoding="utf-8"?>
<a:theme xmlns:a="http://schemas.openxmlformats.org/drawingml/2006/main" name="ESCALADA DE MONTAÑ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ESCALADA DE MONTAÑA</Template>
  <TotalTime>171</TotalTime>
  <Words>389</Words>
  <Application>Microsoft Office PowerPoint</Application>
  <PresentationFormat>Personalizado</PresentationFormat>
  <Paragraphs>18</Paragraphs>
  <Slides>70</Slides>
  <Notes>0</Notes>
  <HiddenSlides>0</HiddenSlides>
  <MMClips>0</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ESCALADA DE MONTAÑA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17</cp:revision>
  <dcterms:created xsi:type="dcterms:W3CDTF">2021-01-04T16:33:04Z</dcterms:created>
  <dcterms:modified xsi:type="dcterms:W3CDTF">2021-01-04T19:24:56Z</dcterms:modified>
</cp:coreProperties>
</file>