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76" r:id="rId3"/>
  </p:sldMasterIdLst>
  <p:notesMasterIdLst>
    <p:notesMasterId r:id="rId59"/>
  </p:notesMasterIdLst>
  <p:sldIdLst>
    <p:sldId id="534" r:id="rId4"/>
    <p:sldId id="656" r:id="rId5"/>
    <p:sldId id="625" r:id="rId6"/>
    <p:sldId id="664" r:id="rId7"/>
    <p:sldId id="655" r:id="rId8"/>
    <p:sldId id="637" r:id="rId9"/>
    <p:sldId id="631" r:id="rId10"/>
    <p:sldId id="632" r:id="rId11"/>
    <p:sldId id="634" r:id="rId12"/>
    <p:sldId id="629" r:id="rId13"/>
    <p:sldId id="635" r:id="rId14"/>
    <p:sldId id="636" r:id="rId15"/>
    <p:sldId id="648" r:id="rId16"/>
    <p:sldId id="623" r:id="rId17"/>
    <p:sldId id="639" r:id="rId18"/>
    <p:sldId id="640" r:id="rId19"/>
    <p:sldId id="643" r:id="rId20"/>
    <p:sldId id="642" r:id="rId21"/>
    <p:sldId id="638" r:id="rId22"/>
    <p:sldId id="644" r:id="rId23"/>
    <p:sldId id="646" r:id="rId24"/>
    <p:sldId id="645" r:id="rId25"/>
    <p:sldId id="647" r:id="rId26"/>
    <p:sldId id="649" r:id="rId27"/>
    <p:sldId id="650" r:id="rId28"/>
    <p:sldId id="653" r:id="rId29"/>
    <p:sldId id="651" r:id="rId30"/>
    <p:sldId id="652" r:id="rId31"/>
    <p:sldId id="657" r:id="rId32"/>
    <p:sldId id="654" r:id="rId33"/>
    <p:sldId id="658" r:id="rId34"/>
    <p:sldId id="659" r:id="rId35"/>
    <p:sldId id="660" r:id="rId36"/>
    <p:sldId id="641" r:id="rId37"/>
    <p:sldId id="661" r:id="rId38"/>
    <p:sldId id="662" r:id="rId39"/>
    <p:sldId id="663" r:id="rId40"/>
    <p:sldId id="627" r:id="rId41"/>
    <p:sldId id="665" r:id="rId42"/>
    <p:sldId id="666" r:id="rId43"/>
    <p:sldId id="630" r:id="rId44"/>
    <p:sldId id="628" r:id="rId45"/>
    <p:sldId id="667" r:id="rId46"/>
    <p:sldId id="668" r:id="rId47"/>
    <p:sldId id="669" r:id="rId48"/>
    <p:sldId id="626" r:id="rId49"/>
    <p:sldId id="670" r:id="rId50"/>
    <p:sldId id="674" r:id="rId51"/>
    <p:sldId id="671" r:id="rId52"/>
    <p:sldId id="624" r:id="rId53"/>
    <p:sldId id="672" r:id="rId54"/>
    <p:sldId id="673" r:id="rId55"/>
    <p:sldId id="675" r:id="rId56"/>
    <p:sldId id="605" r:id="rId57"/>
    <p:sldId id="676" r:id="rId58"/>
  </p:sldIdLst>
  <p:sldSz cx="10801350" cy="65166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p2mGSaHLHJ57ozGVIOnWw==" hashData="SQGiBVjQ6PlzvlG4RCOE8rHSZv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50" d="100"/>
          <a:sy n="50" d="100"/>
        </p:scale>
        <p:origin x="-1308" y="-660"/>
      </p:cViewPr>
      <p:guideLst>
        <p:guide orient="horz" pos="2053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61" Type="http://schemas.openxmlformats.org/officeDocument/2006/relationships/viewProps" Target="viewProps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31/07/2020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587375" y="685800"/>
            <a:ext cx="5683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0238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2" y="2024400"/>
            <a:ext cx="9181148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8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2"/>
            <a:ext cx="9181148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9" y="1520563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7" y="1520563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458713"/>
            <a:ext cx="477247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066636"/>
            <a:ext cx="477247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9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9" y="2066636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31/07/2020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31/07/2020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31/07/2020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0" y="259461"/>
            <a:ext cx="3553569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59463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70" y="1363680"/>
            <a:ext cx="3553569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8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7" y="260972"/>
            <a:ext cx="2430304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9" y="260972"/>
            <a:ext cx="7110889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31/07/2020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el, illustratie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0101" y="579262"/>
            <a:ext cx="9181148" cy="10861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llustratie 2"/>
          <p:cNvSpPr>
            <a:spLocks noGrp="1"/>
          </p:cNvSpPr>
          <p:nvPr>
            <p:ph type="clipArt" sz="half" idx="1"/>
          </p:nvPr>
        </p:nvSpPr>
        <p:spPr>
          <a:xfrm>
            <a:off x="810101" y="1882600"/>
            <a:ext cx="4500563" cy="3910013"/>
          </a:xfrm>
        </p:spPr>
        <p:txBody>
          <a:bodyPr/>
          <a:lstStyle/>
          <a:p>
            <a:pPr lvl="0"/>
            <a:r>
              <a:rPr lang="es-ES" noProof="0" smtClean="0"/>
              <a:t>Haga clic en el icono para agregar una imagen prediseñada</a:t>
            </a:r>
            <a:endParaRPr lang="nl-NL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5490686" y="1882600"/>
            <a:ext cx="4500563" cy="391001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84DB69-9771-40B8-8694-69B2ED08697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80946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2B6CF-C560-4F1E-9F31-9426CFD2FD04}" type="datetimeFigureOut">
              <a:rPr lang="es-ES" smtClean="0"/>
              <a:t>31/07/2020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690461" y="6040006"/>
            <a:ext cx="3420428" cy="346953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740969" y="6040006"/>
            <a:ext cx="2520315" cy="346953"/>
          </a:xfrm>
          <a:prstGeom prst="rect">
            <a:avLst/>
          </a:prstGeom>
        </p:spPr>
        <p:txBody>
          <a:bodyPr/>
          <a:lstStyle/>
          <a:p>
            <a:fld id="{4C3690DE-7C8A-4E4C-B244-D456858B27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78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399"/>
            <a:ext cx="9181148" cy="139686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184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9" y="260970"/>
            <a:ext cx="9721215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9" y="1520563"/>
            <a:ext cx="9721215" cy="4300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9" y="6040007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31/07/2020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2" y="6040007"/>
            <a:ext cx="3420428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9" y="6040007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5" r:id="rId12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9" y="5934410"/>
            <a:ext cx="2520315" cy="452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5934410"/>
            <a:ext cx="2520315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1.wav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2.wav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7" Type="http://schemas.openxmlformats.org/officeDocument/2006/relationships/image" Target="../media/image19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7" Type="http://schemas.openxmlformats.org/officeDocument/2006/relationships/image" Target="../media/image19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7" Type="http://schemas.openxmlformats.org/officeDocument/2006/relationships/image" Target="../media/image19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gi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Resultado de imagen de fondo marin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640" y="33026"/>
            <a:ext cx="10801351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217234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501896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6445717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1900" y="5566362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21898" y="5430592"/>
            <a:ext cx="692498" cy="72881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5" y="4344474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792551" y="307233"/>
            <a:ext cx="7453869" cy="221456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</a:rPr>
              <a:t>E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</a:rPr>
              <a:t>s tan Hermosa</a:t>
            </a:r>
          </a:p>
          <a:p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</a:rPr>
              <a:t>  la Naturaleza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97920" y="5332097"/>
            <a:ext cx="2372938" cy="887577"/>
          </a:xfrm>
          <a:prstGeom prst="rect">
            <a:avLst/>
          </a:prstGeom>
          <a:noFill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2290" y="726647"/>
            <a:ext cx="1211401" cy="68787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2050" y="179254"/>
            <a:ext cx="922615" cy="101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7995" y="2394248"/>
            <a:ext cx="360363" cy="28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2000">
        <p14:ripple/>
        <p:sndAc>
          <p:stSnd>
            <p:snd r:embed="rId2" name="night_and_day.wav"/>
          </p:stSnd>
        </p:sndAc>
      </p:transition>
    </mc:Choice>
    <mc:Fallback xmlns="">
      <p:transition spd="slow" advClick="0" advTm="12000">
        <p:fade/>
        <p:sndAc>
          <p:stSnd>
            <p:snd r:embed="rId11" name="night_and_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742"/>
            <a:ext cx="10801350" cy="6745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27651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27652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0" r="17813"/>
          <a:stretch/>
        </p:blipFill>
        <p:spPr>
          <a:xfrm>
            <a:off x="1885951" y="0"/>
            <a:ext cx="6991350" cy="6736628"/>
          </a:xfrm>
        </p:spPr>
      </p:pic>
    </p:spTree>
    <p:extLst>
      <p:ext uri="{BB962C8B-B14F-4D97-AF65-F5344CB8AC3E}">
        <p14:creationId xmlns:p14="http://schemas.microsoft.com/office/powerpoint/2010/main" val="329420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Jose Luis\Desktop\DENTRO DEL MAR\estrellas-mar-586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862124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109" y="450033"/>
            <a:ext cx="4284513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Mantén tu amor por la naturaleza, pues es la verdadera forma de entender el arte.</a:t>
            </a:r>
          </a:p>
        </p:txBody>
      </p:sp>
    </p:spTree>
    <p:extLst>
      <p:ext uri="{BB962C8B-B14F-4D97-AF65-F5344CB8AC3E}">
        <p14:creationId xmlns:p14="http://schemas.microsoft.com/office/powerpoint/2010/main" val="4089862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34819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34820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</p:spTree>
    <p:extLst>
      <p:ext uri="{BB962C8B-B14F-4D97-AF65-F5344CB8AC3E}">
        <p14:creationId xmlns:p14="http://schemas.microsoft.com/office/powerpoint/2010/main" val="374145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26627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26628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</p:spTree>
    <p:extLst>
      <p:ext uri="{BB962C8B-B14F-4D97-AF65-F5344CB8AC3E}">
        <p14:creationId xmlns:p14="http://schemas.microsoft.com/office/powerpoint/2010/main" val="2438483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10243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10244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  <p:sp>
        <p:nvSpPr>
          <p:cNvPr id="2" name="1 Rectángulo"/>
          <p:cNvSpPr/>
          <p:nvPr/>
        </p:nvSpPr>
        <p:spPr>
          <a:xfrm>
            <a:off x="6480797" y="522041"/>
            <a:ext cx="3996479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Tengo la naturaleza, el arte y la poesía. Si eso no es suficiente... ¿qué lo es?</a:t>
            </a:r>
          </a:p>
          <a:p>
            <a:pPr algn="ctr"/>
            <a:r>
              <a:rPr lang="es-ES" dirty="0" err="1"/>
              <a:t>Vincent</a:t>
            </a:r>
            <a:r>
              <a:rPr lang="es-ES" dirty="0"/>
              <a:t> Van Gogh</a:t>
            </a:r>
          </a:p>
        </p:txBody>
      </p:sp>
    </p:spTree>
    <p:extLst>
      <p:ext uri="{BB962C8B-B14F-4D97-AF65-F5344CB8AC3E}">
        <p14:creationId xmlns:p14="http://schemas.microsoft.com/office/powerpoint/2010/main" val="423535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7171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7172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83368" y="-299718"/>
            <a:ext cx="11568085" cy="6979276"/>
          </a:xfrm>
        </p:spPr>
      </p:pic>
    </p:spTree>
    <p:extLst>
      <p:ext uri="{BB962C8B-B14F-4D97-AF65-F5344CB8AC3E}">
        <p14:creationId xmlns:p14="http://schemas.microsoft.com/office/powerpoint/2010/main" val="559155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3" descr="Beautiful Wild-Life Photograph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91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fondos-marinos-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681416"/>
          </a:xfrm>
          <a:prstGeom prst="rect">
            <a:avLst/>
          </a:prstGeom>
          <a:noFill/>
        </p:spPr>
      </p:pic>
      <p:pic>
        <p:nvPicPr>
          <p:cNvPr id="27654" name="Picture 6" descr="Underwater_bridge_by_Robert_PJ"/>
          <p:cNvPicPr>
            <a:picLocks noChangeAspect="1" noChangeArrowheads="1"/>
          </p:cNvPicPr>
          <p:nvPr/>
        </p:nvPicPr>
        <p:blipFill>
          <a:blip r:embed="rId3"/>
          <a:srcRect t="8958"/>
          <a:stretch>
            <a:fillRect/>
          </a:stretch>
        </p:blipFill>
        <p:spPr bwMode="auto">
          <a:xfrm>
            <a:off x="0" y="2"/>
            <a:ext cx="10801350" cy="6788217"/>
          </a:xfrm>
          <a:prstGeom prst="rect">
            <a:avLst/>
          </a:prstGeom>
          <a:noFill/>
        </p:spPr>
      </p:pic>
      <p:pic>
        <p:nvPicPr>
          <p:cNvPr id="5" name="Picture 13" descr="aquarium11113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2977872" cy="2155939"/>
          </a:xfrm>
          <a:prstGeom prst="ellipse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8355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299" y="-198039"/>
            <a:ext cx="10812651" cy="6730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5123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5124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30" r="12345"/>
          <a:stretch/>
        </p:blipFill>
        <p:spPr>
          <a:xfrm>
            <a:off x="1104900" y="0"/>
            <a:ext cx="8362950" cy="6516688"/>
          </a:xfrm>
        </p:spPr>
      </p:pic>
      <p:sp>
        <p:nvSpPr>
          <p:cNvPr id="2" name="1 Rectángulo"/>
          <p:cNvSpPr/>
          <p:nvPr/>
        </p:nvSpPr>
        <p:spPr>
          <a:xfrm>
            <a:off x="162037" y="234009"/>
            <a:ext cx="5076601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Mi deseo es quedarme así siempre: viviendo con tranquilidad en un pequeño rincón de la naturaleza.</a:t>
            </a:r>
          </a:p>
        </p:txBody>
      </p:sp>
    </p:spTree>
    <p:extLst>
      <p:ext uri="{BB962C8B-B14F-4D97-AF65-F5344CB8AC3E}">
        <p14:creationId xmlns:p14="http://schemas.microsoft.com/office/powerpoint/2010/main" val="170568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8195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8196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</p:spTree>
    <p:extLst>
      <p:ext uri="{BB962C8B-B14F-4D97-AF65-F5344CB8AC3E}">
        <p14:creationId xmlns:p14="http://schemas.microsoft.com/office/powerpoint/2010/main" val="40711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299" y="-198039"/>
            <a:ext cx="10812651" cy="6730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9219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9220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04" r="14815"/>
          <a:stretch/>
        </p:blipFill>
        <p:spPr>
          <a:xfrm>
            <a:off x="1447801" y="0"/>
            <a:ext cx="7753351" cy="6516688"/>
          </a:xfrm>
        </p:spPr>
      </p:pic>
    </p:spTree>
    <p:extLst>
      <p:ext uri="{BB962C8B-B14F-4D97-AF65-F5344CB8AC3E}">
        <p14:creationId xmlns:p14="http://schemas.microsoft.com/office/powerpoint/2010/main" val="426713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19459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19460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</p:spTree>
    <p:extLst>
      <p:ext uri="{BB962C8B-B14F-4D97-AF65-F5344CB8AC3E}">
        <p14:creationId xmlns:p14="http://schemas.microsoft.com/office/powerpoint/2010/main" val="169060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Resultado de imagen de fondo mari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0216"/>
            <a:ext cx="10801351" cy="65166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60116" y="378024"/>
            <a:ext cx="5400675" cy="923330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s-ES" dirty="0"/>
              <a:t>Hay dos cosas que me llaman terriblemente la atención: la inteligencia de los animales y la bestialidad de los humanos.</a:t>
            </a:r>
          </a:p>
        </p:txBody>
      </p:sp>
    </p:spTree>
    <p:extLst>
      <p:ext uri="{BB962C8B-B14F-4D97-AF65-F5344CB8AC3E}">
        <p14:creationId xmlns:p14="http://schemas.microsoft.com/office/powerpoint/2010/main" val="269220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11267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11268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</p:spTree>
    <p:extLst>
      <p:ext uri="{BB962C8B-B14F-4D97-AF65-F5344CB8AC3E}">
        <p14:creationId xmlns:p14="http://schemas.microsoft.com/office/powerpoint/2010/main" val="334577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299" y="-198039"/>
            <a:ext cx="10812651" cy="6730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12291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12292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73" r="24515"/>
          <a:stretch/>
        </p:blipFill>
        <p:spPr>
          <a:xfrm>
            <a:off x="2762250" y="0"/>
            <a:ext cx="5391151" cy="6516688"/>
          </a:xfrm>
        </p:spPr>
      </p:pic>
    </p:spTree>
    <p:extLst>
      <p:ext uri="{BB962C8B-B14F-4D97-AF65-F5344CB8AC3E}">
        <p14:creationId xmlns:p14="http://schemas.microsoft.com/office/powerpoint/2010/main" val="1935678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Alese pt red\Mater red Sev\Mater red subacv\Pt red subacv  n   1\Diapozitiv12.JPG"/>
          <p:cNvPicPr>
            <a:picLocks noChangeAspect="1" noChangeArrowheads="1"/>
          </p:cNvPicPr>
          <p:nvPr/>
        </p:nvPicPr>
        <p:blipFill>
          <a:blip r:embed="rId2"/>
          <a:srcRect b="7167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D:\Alese pt red\Mater red Sev\Mater red subacv\Pt red subacv  n   1\Diapozitiv17.JPG"/>
          <p:cNvPicPr>
            <a:picLocks noChangeAspect="1" noChangeArrowheads="1"/>
          </p:cNvPicPr>
          <p:nvPr/>
        </p:nvPicPr>
        <p:blipFill>
          <a:blip r:embed="rId3"/>
          <a:srcRect b="8417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D:\Alese pt red\Mater red Sev\Mater red subacv\Pt red subacv  n   1\Diapozitiv19.JPG"/>
          <p:cNvPicPr>
            <a:picLocks noChangeAspect="1" noChangeArrowheads="1"/>
          </p:cNvPicPr>
          <p:nvPr/>
        </p:nvPicPr>
        <p:blipFill>
          <a:blip r:embed="rId4"/>
          <a:srcRect b="7167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D:\Alese pt red\Mater red Sev\Mater red subacv\Pt red subacv  n   1\Diapozitiv2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D:\Alese pt red\Mater red Sev\Mater red subacv\Pt red subacv  n   1\Diapozitiv2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D:\Alese pt red\Mater red Sev\Mater red subacv\Pt red subacv  n   1\Diapozitiv2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1" name="Picture 15" descr="aquarium11113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1"/>
            <a:ext cx="2977872" cy="21559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9304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14339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14340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  <p:sp>
        <p:nvSpPr>
          <p:cNvPr id="2" name="1 Rectángulo"/>
          <p:cNvSpPr/>
          <p:nvPr/>
        </p:nvSpPr>
        <p:spPr>
          <a:xfrm>
            <a:off x="5328667" y="355999"/>
            <a:ext cx="4882083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Estudia la naturaleza, ama la naturaleza, mantente cerca de la naturaleza. Nunca te fallará.</a:t>
            </a:r>
          </a:p>
        </p:txBody>
      </p:sp>
    </p:spTree>
    <p:extLst>
      <p:ext uri="{BB962C8B-B14F-4D97-AF65-F5344CB8AC3E}">
        <p14:creationId xmlns:p14="http://schemas.microsoft.com/office/powerpoint/2010/main" val="53510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Resultado de imagen de fondo mari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81063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15363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15364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</p:spTree>
    <p:extLst>
      <p:ext uri="{BB962C8B-B14F-4D97-AF65-F5344CB8AC3E}">
        <p14:creationId xmlns:p14="http://schemas.microsoft.com/office/powerpoint/2010/main" val="115778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17411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17412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</p:spTree>
    <p:extLst>
      <p:ext uri="{BB962C8B-B14F-4D97-AF65-F5344CB8AC3E}">
        <p14:creationId xmlns:p14="http://schemas.microsoft.com/office/powerpoint/2010/main" val="297613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16387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16388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  <p:sp>
        <p:nvSpPr>
          <p:cNvPr id="2" name="1 Rectángulo"/>
          <p:cNvSpPr/>
          <p:nvPr/>
        </p:nvSpPr>
        <p:spPr>
          <a:xfrm>
            <a:off x="216099" y="378024"/>
            <a:ext cx="5400675" cy="646331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s-ES" i="1" dirty="0"/>
              <a:t>A todo el mundo le gusta hablar de la sociedad, pero no habrá sociedad si no cuidamos el medio ambiente.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8303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9000">
        <p14:rippl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18435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18436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  <p:sp>
        <p:nvSpPr>
          <p:cNvPr id="2" name="1 Rectángulo"/>
          <p:cNvSpPr/>
          <p:nvPr/>
        </p:nvSpPr>
        <p:spPr>
          <a:xfrm>
            <a:off x="249040" y="306016"/>
            <a:ext cx="513563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Nunca la sabiduría dice una cosa y la naturaleza otra.</a:t>
            </a:r>
          </a:p>
        </p:txBody>
      </p:sp>
    </p:spTree>
    <p:extLst>
      <p:ext uri="{BB962C8B-B14F-4D97-AF65-F5344CB8AC3E}">
        <p14:creationId xmlns:p14="http://schemas.microsoft.com/office/powerpoint/2010/main" val="71007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20483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20484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  <p:sp>
        <p:nvSpPr>
          <p:cNvPr id="2" name="1 Rectángulo"/>
          <p:cNvSpPr/>
          <p:nvPr/>
        </p:nvSpPr>
        <p:spPr>
          <a:xfrm>
            <a:off x="288109" y="162001"/>
            <a:ext cx="3960439" cy="107721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1600" dirty="0"/>
              <a:t>Lo que estamos haciendo a los bosques del mundo es un espejo de lo que nos hacemos a nosotros mismos y a los demás.</a:t>
            </a:r>
          </a:p>
          <a:p>
            <a:r>
              <a:rPr lang="es-ES" sz="1600" dirty="0"/>
              <a:t>Mahatma Gandhi</a:t>
            </a:r>
          </a:p>
        </p:txBody>
      </p:sp>
    </p:spTree>
    <p:extLst>
      <p:ext uri="{BB962C8B-B14F-4D97-AF65-F5344CB8AC3E}">
        <p14:creationId xmlns:p14="http://schemas.microsoft.com/office/powerpoint/2010/main" val="1296228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21507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21508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</p:spTree>
    <p:extLst>
      <p:ext uri="{BB962C8B-B14F-4D97-AF65-F5344CB8AC3E}">
        <p14:creationId xmlns:p14="http://schemas.microsoft.com/office/powerpoint/2010/main" val="5770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24579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24580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  <p:sp>
        <p:nvSpPr>
          <p:cNvPr id="2" name="1 Rectángulo"/>
          <p:cNvSpPr/>
          <p:nvPr/>
        </p:nvSpPr>
        <p:spPr>
          <a:xfrm>
            <a:off x="402385" y="450032"/>
            <a:ext cx="499829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Por caminar en los árboles hoy he crecido más alto.</a:t>
            </a:r>
          </a:p>
        </p:txBody>
      </p:sp>
    </p:spTree>
    <p:extLst>
      <p:ext uri="{BB962C8B-B14F-4D97-AF65-F5344CB8AC3E}">
        <p14:creationId xmlns:p14="http://schemas.microsoft.com/office/powerpoint/2010/main" val="215368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22531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22532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</p:spTree>
    <p:extLst>
      <p:ext uri="{BB962C8B-B14F-4D97-AF65-F5344CB8AC3E}">
        <p14:creationId xmlns:p14="http://schemas.microsoft.com/office/powerpoint/2010/main" val="202351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742"/>
            <a:ext cx="10801350" cy="6745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23555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23556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3" r="9700"/>
          <a:stretch/>
        </p:blipFill>
        <p:spPr>
          <a:xfrm>
            <a:off x="1085850" y="0"/>
            <a:ext cx="8667750" cy="6516688"/>
          </a:xfrm>
        </p:spPr>
      </p:pic>
    </p:spTree>
    <p:extLst>
      <p:ext uri="{BB962C8B-B14F-4D97-AF65-F5344CB8AC3E}">
        <p14:creationId xmlns:p14="http://schemas.microsoft.com/office/powerpoint/2010/main" val="298244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3" descr="Beautiful Wild-Life Photograph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15949" y="0"/>
            <a:ext cx="11017299" cy="6516688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60116" y="627281"/>
            <a:ext cx="5400675" cy="646331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s-ES" dirty="0"/>
              <a:t>El medio ambiente no es una propiedad que podamos destruir, es una responsabilidad que debemos proteger.</a:t>
            </a:r>
          </a:p>
        </p:txBody>
      </p:sp>
    </p:spTree>
    <p:extLst>
      <p:ext uri="{BB962C8B-B14F-4D97-AF65-F5344CB8AC3E}">
        <p14:creationId xmlns:p14="http://schemas.microsoft.com/office/powerpoint/2010/main" val="1004075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742"/>
            <a:ext cx="10801350" cy="6745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25603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25604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71" r="10759"/>
          <a:stretch/>
        </p:blipFill>
        <p:spPr>
          <a:xfrm>
            <a:off x="990601" y="0"/>
            <a:ext cx="8648700" cy="6516688"/>
          </a:xfrm>
        </p:spPr>
      </p:pic>
    </p:spTree>
    <p:extLst>
      <p:ext uri="{BB962C8B-B14F-4D97-AF65-F5344CB8AC3E}">
        <p14:creationId xmlns:p14="http://schemas.microsoft.com/office/powerpoint/2010/main" val="109427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29699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5" name="Picture 13" descr="Beautiful Wild-Life Photograph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053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30723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30724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714728"/>
          </a:xfrm>
        </p:spPr>
      </p:pic>
      <p:sp>
        <p:nvSpPr>
          <p:cNvPr id="2" name="1 Rectángulo"/>
          <p:cNvSpPr/>
          <p:nvPr/>
        </p:nvSpPr>
        <p:spPr>
          <a:xfrm>
            <a:off x="216099" y="450033"/>
            <a:ext cx="5400675" cy="646331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s-ES" dirty="0"/>
              <a:t>La primera condición de la felicidad, es que el lazo entre el hombre y la naturaleza jamás debe romperse.</a:t>
            </a:r>
          </a:p>
        </p:txBody>
      </p:sp>
    </p:spTree>
    <p:extLst>
      <p:ext uri="{BB962C8B-B14F-4D97-AF65-F5344CB8AC3E}">
        <p14:creationId xmlns:p14="http://schemas.microsoft.com/office/powerpoint/2010/main" val="268192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Resultado de imagen de fondo mari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8108" y="378024"/>
            <a:ext cx="4896543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La naturaleza tiene la llave de nuestra satisfacción intelectual, estética, cognitiva y espiritual.</a:t>
            </a:r>
          </a:p>
        </p:txBody>
      </p:sp>
    </p:spTree>
    <p:extLst>
      <p:ext uri="{BB962C8B-B14F-4D97-AF65-F5344CB8AC3E}">
        <p14:creationId xmlns:p14="http://schemas.microsoft.com/office/powerpoint/2010/main" val="260430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13315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13316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  <p:sp>
        <p:nvSpPr>
          <p:cNvPr id="2" name="1 Rectángulo"/>
          <p:cNvSpPr/>
          <p:nvPr/>
        </p:nvSpPr>
        <p:spPr>
          <a:xfrm>
            <a:off x="0" y="234009"/>
            <a:ext cx="5184652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La tierra ofrece lo suficiente para satisfacer las necesidades de todos, pero no la codicia de algunos.</a:t>
            </a:r>
          </a:p>
          <a:p>
            <a:pPr algn="ctr"/>
            <a:r>
              <a:rPr lang="es-ES" dirty="0"/>
              <a:t>Mahatma </a:t>
            </a:r>
            <a:r>
              <a:rPr lang="es-ES" dirty="0" smtClean="0"/>
              <a:t>Gandhi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1315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31747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31748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</p:spTree>
    <p:extLst>
      <p:ext uri="{BB962C8B-B14F-4D97-AF65-F5344CB8AC3E}">
        <p14:creationId xmlns:p14="http://schemas.microsoft.com/office/powerpoint/2010/main" val="337155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  <p:sndAc>
          <p:stSnd>
            <p:snd r:embed="rId2" name="ernesto cortazar - our love never dies.wav"/>
          </p:stSnd>
        </p:sndAc>
      </p:transition>
    </mc:Choice>
    <mc:Fallback xmlns="">
      <p:transition spd="slow" advClick="0" advTm="6000">
        <p:fade/>
        <p:sndAc>
          <p:stSnd>
            <p:snd r:embed="rId4" name="ernesto cortazar - our love never di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32771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32772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  <p:sp>
        <p:nvSpPr>
          <p:cNvPr id="2" name="1 Rectángulo"/>
          <p:cNvSpPr/>
          <p:nvPr/>
        </p:nvSpPr>
        <p:spPr>
          <a:xfrm>
            <a:off x="504132" y="738064"/>
            <a:ext cx="432015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Los colores son las sonrisas de la naturaleza.</a:t>
            </a:r>
          </a:p>
        </p:txBody>
      </p:sp>
    </p:spTree>
    <p:extLst>
      <p:ext uri="{BB962C8B-B14F-4D97-AF65-F5344CB8AC3E}">
        <p14:creationId xmlns:p14="http://schemas.microsoft.com/office/powerpoint/2010/main" val="5906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33795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33796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  <p:sp>
        <p:nvSpPr>
          <p:cNvPr id="3" name="2 Rectángulo"/>
          <p:cNvSpPr/>
          <p:nvPr/>
        </p:nvSpPr>
        <p:spPr>
          <a:xfrm>
            <a:off x="288109" y="306017"/>
            <a:ext cx="446449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La naturaleza nos regala, día tras día, retratos de lo que es la auténtica belleza.</a:t>
            </a:r>
          </a:p>
        </p:txBody>
      </p:sp>
    </p:spTree>
    <p:extLst>
      <p:ext uri="{BB962C8B-B14F-4D97-AF65-F5344CB8AC3E}">
        <p14:creationId xmlns:p14="http://schemas.microsoft.com/office/powerpoint/2010/main" val="3816947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4099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4100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  <p:sp>
        <p:nvSpPr>
          <p:cNvPr id="2" name="1 Rectángulo"/>
          <p:cNvSpPr/>
          <p:nvPr/>
        </p:nvSpPr>
        <p:spPr>
          <a:xfrm>
            <a:off x="5760716" y="450032"/>
            <a:ext cx="477893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La belleza del mundo natural está en los detalles.</a:t>
            </a:r>
          </a:p>
        </p:txBody>
      </p:sp>
    </p:spTree>
    <p:extLst>
      <p:ext uri="{BB962C8B-B14F-4D97-AF65-F5344CB8AC3E}">
        <p14:creationId xmlns:p14="http://schemas.microsoft.com/office/powerpoint/2010/main" val="82571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35843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35844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  <p:sp>
        <p:nvSpPr>
          <p:cNvPr id="2" name="1 Rectángulo"/>
          <p:cNvSpPr/>
          <p:nvPr/>
        </p:nvSpPr>
        <p:spPr>
          <a:xfrm>
            <a:off x="504132" y="378024"/>
            <a:ext cx="222234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La Tierra ríe en flores.</a:t>
            </a:r>
          </a:p>
        </p:txBody>
      </p:sp>
    </p:spTree>
    <p:extLst>
      <p:ext uri="{BB962C8B-B14F-4D97-AF65-F5344CB8AC3E}">
        <p14:creationId xmlns:p14="http://schemas.microsoft.com/office/powerpoint/2010/main" val="1756405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742"/>
            <a:ext cx="10801350" cy="6745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8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09" b="21949"/>
          <a:stretch/>
        </p:blipFill>
        <p:spPr>
          <a:xfrm>
            <a:off x="0" y="911001"/>
            <a:ext cx="10801350" cy="4694684"/>
          </a:xfrm>
        </p:spPr>
      </p:pic>
      <p:sp>
        <p:nvSpPr>
          <p:cNvPr id="2" name="1 Rectángulo"/>
          <p:cNvSpPr/>
          <p:nvPr/>
        </p:nvSpPr>
        <p:spPr>
          <a:xfrm>
            <a:off x="216099" y="378025"/>
            <a:ext cx="3708449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Podrán cortar todas las flores, pero nunca podrán detener la primavera.</a:t>
            </a:r>
          </a:p>
          <a:p>
            <a:r>
              <a:rPr lang="es-ES" dirty="0"/>
              <a:t>Pablo Neruda</a:t>
            </a:r>
          </a:p>
        </p:txBody>
      </p:sp>
    </p:spTree>
    <p:extLst>
      <p:ext uri="{BB962C8B-B14F-4D97-AF65-F5344CB8AC3E}">
        <p14:creationId xmlns:p14="http://schemas.microsoft.com/office/powerpoint/2010/main" val="402983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6147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6148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</p:spTree>
    <p:extLst>
      <p:ext uri="{BB962C8B-B14F-4D97-AF65-F5344CB8AC3E}">
        <p14:creationId xmlns:p14="http://schemas.microsoft.com/office/powerpoint/2010/main" val="79793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Alese pt red\Mater red Sev\Mater red subacv\Pt red subacv  n   1\Diapozitiv2.JPG"/>
          <p:cNvPicPr>
            <a:picLocks noChangeAspect="1" noChangeArrowheads="1"/>
          </p:cNvPicPr>
          <p:nvPr/>
        </p:nvPicPr>
        <p:blipFill>
          <a:blip r:embed="rId2"/>
          <a:srcRect b="9277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D:\Alese pt red\Mater red Sev\Mater red subacv\Pt red subacv  n   1\Diapozitiv5.JPG"/>
          <p:cNvPicPr>
            <a:picLocks noChangeAspect="1" noChangeArrowheads="1"/>
          </p:cNvPicPr>
          <p:nvPr/>
        </p:nvPicPr>
        <p:blipFill>
          <a:blip r:embed="rId3"/>
          <a:srcRect b="5888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D:\Alese pt red\Mater red Sev\Mater red subacv\Pt red subacv  n   1\Diapozitiv10.JPG"/>
          <p:cNvPicPr>
            <a:picLocks noChangeAspect="1" noChangeArrowheads="1"/>
          </p:cNvPicPr>
          <p:nvPr/>
        </p:nvPicPr>
        <p:blipFill>
          <a:blip r:embed="rId4"/>
          <a:srcRect b="7167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D:\Alese pt red\Mater red Sev\Mater red subacv\Pt red subacv  n   1\Diapozitiv4.JPG"/>
          <p:cNvPicPr>
            <a:picLocks noChangeAspect="1" noChangeArrowheads="1"/>
          </p:cNvPicPr>
          <p:nvPr/>
        </p:nvPicPr>
        <p:blipFill>
          <a:blip r:embed="rId5"/>
          <a:srcRect b="5888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D:\Alese pt red\Mater red Sev\Mater red subacv\Pt red subacv  n   1\Diapozitiv12.JPG"/>
          <p:cNvPicPr>
            <a:picLocks noChangeAspect="1" noChangeArrowheads="1"/>
          </p:cNvPicPr>
          <p:nvPr/>
        </p:nvPicPr>
        <p:blipFill>
          <a:blip r:embed="rId6"/>
          <a:srcRect b="7167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60116" y="450033"/>
            <a:ext cx="5796681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El menor movimiento es de importancia para toda la naturaleza. El océano entero se ve afectado por un guijarro.</a:t>
            </a:r>
          </a:p>
        </p:txBody>
      </p:sp>
    </p:spTree>
    <p:extLst>
      <p:ext uri="{BB962C8B-B14F-4D97-AF65-F5344CB8AC3E}">
        <p14:creationId xmlns:p14="http://schemas.microsoft.com/office/powerpoint/2010/main" val="39855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3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Alese pt red\Mater red Sev\Mater red subacv\Pt red acv  n 2\Diapozitiv11.JPG"/>
          <p:cNvPicPr>
            <a:picLocks noChangeAspect="1" noChangeArrowheads="1"/>
          </p:cNvPicPr>
          <p:nvPr/>
        </p:nvPicPr>
        <p:blipFill>
          <a:blip r:embed="rId2"/>
          <a:srcRect b="8417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D:\Alese pt red\Mater red Sev\Mater red subacv\Pt red acv  n 2\Diapozitiv13.JPG"/>
          <p:cNvPicPr>
            <a:picLocks noChangeAspect="1" noChangeArrowheads="1"/>
          </p:cNvPicPr>
          <p:nvPr/>
        </p:nvPicPr>
        <p:blipFill>
          <a:blip r:embed="rId3"/>
          <a:srcRect b="7167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D:\Alese pt red\Mater red Sev\Mater red subacv\Pt red acv  n 2\Diapozitiv14.JPG"/>
          <p:cNvPicPr>
            <a:picLocks noChangeAspect="1" noChangeArrowheads="1"/>
          </p:cNvPicPr>
          <p:nvPr/>
        </p:nvPicPr>
        <p:blipFill>
          <a:blip r:embed="rId4"/>
          <a:srcRect b="9666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D:\Alese pt red\Mater red Sev\Mater red subacv\Pt red acv  n 2\Diapozitiv17.JPG"/>
          <p:cNvPicPr>
            <a:picLocks noChangeAspect="1" noChangeArrowheads="1"/>
          </p:cNvPicPr>
          <p:nvPr/>
        </p:nvPicPr>
        <p:blipFill>
          <a:blip r:embed="rId5"/>
          <a:srcRect b="10945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D:\Alese pt red\Mater red Sev\Mater red subacv\Pt red subacv  n   1\Diapozitiv2.JPG"/>
          <p:cNvPicPr>
            <a:picLocks noChangeAspect="1" noChangeArrowheads="1"/>
          </p:cNvPicPr>
          <p:nvPr/>
        </p:nvPicPr>
        <p:blipFill>
          <a:blip r:embed="rId6"/>
          <a:srcRect b="6778"/>
          <a:stretch>
            <a:fillRect/>
          </a:stretch>
        </p:blipFill>
        <p:spPr bwMode="auto">
          <a:xfrm>
            <a:off x="0" y="1"/>
            <a:ext cx="10801350" cy="6706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Picture 13" descr="aquarium111131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"/>
            <a:ext cx="2977872" cy="21559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02870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742"/>
            <a:ext cx="10801350" cy="6745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37891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37892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1" r="11639"/>
          <a:stretch/>
        </p:blipFill>
        <p:spPr>
          <a:xfrm>
            <a:off x="1466851" y="0"/>
            <a:ext cx="8077200" cy="6516688"/>
          </a:xfrm>
        </p:spPr>
      </p:pic>
    </p:spTree>
    <p:extLst>
      <p:ext uri="{BB962C8B-B14F-4D97-AF65-F5344CB8AC3E}">
        <p14:creationId xmlns:p14="http://schemas.microsoft.com/office/powerpoint/2010/main" val="22585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Alese pt red\Mater red Sev\Mater red subacv\Pt red acv  n 2\Diapozitiv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D:\Alese pt red\Mater red Sev\Mater red subacv\Pt red acv  n 2\Diapozitiv9.JPG"/>
          <p:cNvPicPr>
            <a:picLocks noChangeAspect="1" noChangeArrowheads="1"/>
          </p:cNvPicPr>
          <p:nvPr/>
        </p:nvPicPr>
        <p:blipFill>
          <a:blip r:embed="rId3"/>
          <a:srcRect b="8417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D:\Alese pt red\Mater red Sev\Mater red subacv\Pt red subacv  n   1\Diapozitiv11.JPG"/>
          <p:cNvPicPr>
            <a:picLocks noChangeAspect="1" noChangeArrowheads="1"/>
          </p:cNvPicPr>
          <p:nvPr/>
        </p:nvPicPr>
        <p:blipFill>
          <a:blip r:embed="rId4"/>
          <a:srcRect b="5888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D:\Alese pt red\Mater red Sev\Mater red subacv\Pt red subacv  n   1\Diapozitiv18.JPG"/>
          <p:cNvPicPr>
            <a:picLocks noChangeAspect="1" noChangeArrowheads="1"/>
          </p:cNvPicPr>
          <p:nvPr/>
        </p:nvPicPr>
        <p:blipFill>
          <a:blip r:embed="rId5"/>
          <a:srcRect b="7167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D:\Alese pt red\Mater red Sev\Mater red subacv\Pt red acv  n 2\Diapozitiv11.JPG"/>
          <p:cNvPicPr>
            <a:picLocks noChangeAspect="1" noChangeArrowheads="1"/>
          </p:cNvPicPr>
          <p:nvPr/>
        </p:nvPicPr>
        <p:blipFill>
          <a:blip r:embed="rId6"/>
          <a:srcRect b="13472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7" name="Picture 13" descr="aquarium111131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"/>
            <a:ext cx="2977872" cy="21559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7118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3075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3076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  <p:sp>
        <p:nvSpPr>
          <p:cNvPr id="2" name="1 Rectángulo"/>
          <p:cNvSpPr/>
          <p:nvPr/>
        </p:nvSpPr>
        <p:spPr>
          <a:xfrm>
            <a:off x="5368281" y="450032"/>
            <a:ext cx="528208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Solo podemos dominar la naturaleza si la </a:t>
            </a:r>
            <a:r>
              <a:rPr lang="es-ES" dirty="0" smtClean="0"/>
              <a:t>obedecemos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89554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38915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38916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</p:spTree>
    <p:extLst>
      <p:ext uri="{BB962C8B-B14F-4D97-AF65-F5344CB8AC3E}">
        <p14:creationId xmlns:p14="http://schemas.microsoft.com/office/powerpoint/2010/main" val="380936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Alese pt red\Mater red Sev\Mater red subacv\Pt red subacv  n   1\Diapozitiv3.JPG"/>
          <p:cNvPicPr>
            <a:picLocks noChangeAspect="1" noChangeArrowheads="1"/>
          </p:cNvPicPr>
          <p:nvPr/>
        </p:nvPicPr>
        <p:blipFill>
          <a:blip r:embed="rId2"/>
          <a:srcRect b="5888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D:\Alese pt red\Mater red Sev\Mater red subacv\Pt red acv  n 2\Diapozitiv19.JPG"/>
          <p:cNvPicPr>
            <a:picLocks noChangeAspect="1" noChangeArrowheads="1"/>
          </p:cNvPicPr>
          <p:nvPr/>
        </p:nvPicPr>
        <p:blipFill>
          <a:blip r:embed="rId3"/>
          <a:srcRect b="5888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D:\Alese pt red\Mater red Sev\Mater red subacv\Pt red subacv  n   1\Diapozitiv9.JPG"/>
          <p:cNvPicPr>
            <a:picLocks noChangeAspect="1" noChangeArrowheads="1"/>
          </p:cNvPicPr>
          <p:nvPr/>
        </p:nvPicPr>
        <p:blipFill>
          <a:blip r:embed="rId4"/>
          <a:srcRect b="8417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D:\Alese pt red\Mater red Sev\Mater red subacv\Pt red acv  n 2\Diapozitiv7.JPG"/>
          <p:cNvPicPr>
            <a:picLocks noChangeAspect="1" noChangeArrowheads="1"/>
          </p:cNvPicPr>
          <p:nvPr/>
        </p:nvPicPr>
        <p:blipFill>
          <a:blip r:embed="rId5"/>
          <a:srcRect b="7167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D:\Alese pt red\Mater red Sev\Mater red subacv\Pt red acv  n 2\Diapozitiv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Picture 13" descr="aquarium111131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"/>
            <a:ext cx="2977872" cy="21559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8984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41987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41988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13"/>
          <a:stretch/>
        </p:blipFill>
        <p:spPr>
          <a:xfrm>
            <a:off x="0" y="0"/>
            <a:ext cx="10801350" cy="6516688"/>
          </a:xfrm>
        </p:spPr>
      </p:pic>
      <p:sp>
        <p:nvSpPr>
          <p:cNvPr id="2" name="1 Rectángulo"/>
          <p:cNvSpPr/>
          <p:nvPr/>
        </p:nvSpPr>
        <p:spPr>
          <a:xfrm>
            <a:off x="112111" y="450032"/>
            <a:ext cx="528856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/>
              <a:t>Siempre habrá flores para aquellos que quieran verlas.</a:t>
            </a:r>
          </a:p>
        </p:txBody>
      </p:sp>
    </p:spTree>
    <p:extLst>
      <p:ext uri="{BB962C8B-B14F-4D97-AF65-F5344CB8AC3E}">
        <p14:creationId xmlns:p14="http://schemas.microsoft.com/office/powerpoint/2010/main" val="86841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Resultado de imagen de fondo mari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60117" y="306017"/>
            <a:ext cx="3312367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En todas las cosas de la naturaleza hay algo maravilloso.</a:t>
            </a:r>
          </a:p>
          <a:p>
            <a:r>
              <a:rPr lang="es-ES" dirty="0"/>
              <a:t>Aristóteles</a:t>
            </a:r>
          </a:p>
        </p:txBody>
      </p:sp>
    </p:spTree>
    <p:extLst>
      <p:ext uri="{BB962C8B-B14F-4D97-AF65-F5344CB8AC3E}">
        <p14:creationId xmlns:p14="http://schemas.microsoft.com/office/powerpoint/2010/main" val="342799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742"/>
            <a:ext cx="10801350" cy="6745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39939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39940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04" r="12876"/>
          <a:stretch/>
        </p:blipFill>
        <p:spPr>
          <a:xfrm>
            <a:off x="1447801" y="0"/>
            <a:ext cx="7962900" cy="6516688"/>
          </a:xfrm>
        </p:spPr>
      </p:pic>
      <p:sp>
        <p:nvSpPr>
          <p:cNvPr id="2" name="1 Rectángulo"/>
          <p:cNvSpPr/>
          <p:nvPr/>
        </p:nvSpPr>
        <p:spPr>
          <a:xfrm>
            <a:off x="360116" y="378025"/>
            <a:ext cx="2664295" cy="55399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1600" dirty="0" smtClean="0"/>
              <a:t>La</a:t>
            </a:r>
            <a:r>
              <a:rPr lang="es-ES" sz="1400" dirty="0" smtClean="0"/>
              <a:t> </a:t>
            </a:r>
            <a:r>
              <a:rPr lang="es-ES" sz="1400" dirty="0"/>
              <a:t>Tierra es de las pocas cosas por las que sí vale la pena pelear.</a:t>
            </a:r>
          </a:p>
        </p:txBody>
      </p:sp>
    </p:spTree>
    <p:extLst>
      <p:ext uri="{BB962C8B-B14F-4D97-AF65-F5344CB8AC3E}">
        <p14:creationId xmlns:p14="http://schemas.microsoft.com/office/powerpoint/2010/main" val="48542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  <p:sp>
        <p:nvSpPr>
          <p:cNvPr id="40963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fr-FR" sz="2800" smtClean="0">
              <a:ea typeface="ＭＳ Ｐゴシック" pitchFamily="34" charset="-128"/>
            </a:endParaRPr>
          </a:p>
        </p:txBody>
      </p:sp>
      <p:pic>
        <p:nvPicPr>
          <p:cNvPr id="40964" name="Picture 13" descr="Beautiful Wild-Life Photography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0801350" cy="6516688"/>
          </a:xfrm>
        </p:spPr>
      </p:pic>
      <p:sp>
        <p:nvSpPr>
          <p:cNvPr id="2" name="1 Rectángulo"/>
          <p:cNvSpPr/>
          <p:nvPr/>
        </p:nvSpPr>
        <p:spPr>
          <a:xfrm>
            <a:off x="144092" y="234009"/>
            <a:ext cx="3960439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Si de verdad amas la naturaleza, encontrarás la belleza en todas partes.</a:t>
            </a:r>
          </a:p>
        </p:txBody>
      </p:sp>
    </p:spTree>
    <p:extLst>
      <p:ext uri="{BB962C8B-B14F-4D97-AF65-F5344CB8AC3E}">
        <p14:creationId xmlns:p14="http://schemas.microsoft.com/office/powerpoint/2010/main" val="856123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Alese pt red\Mater red Sev\Mater red subacv\Pt red subacv  n   1\Diapozitiv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D:\Alese pt red\Mater red Sev\Mater red subacv\Pt red acv  n 2\Diapozitiv18.JPG"/>
          <p:cNvPicPr>
            <a:picLocks noChangeAspect="1" noChangeArrowheads="1"/>
          </p:cNvPicPr>
          <p:nvPr/>
        </p:nvPicPr>
        <p:blipFill>
          <a:blip r:embed="rId3"/>
          <a:srcRect b="8028"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setăText 7"/>
          <p:cNvSpPr txBox="1">
            <a:spLocks noChangeArrowheads="1"/>
          </p:cNvSpPr>
          <p:nvPr/>
        </p:nvSpPr>
        <p:spPr bwMode="auto">
          <a:xfrm>
            <a:off x="553198" y="5722015"/>
            <a:ext cx="1359544" cy="46166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 i="1">
                <a:latin typeface="Times New Roman" pitchFamily="18" charset="0"/>
                <a:cs typeface="Times New Roman" pitchFamily="18" charset="0"/>
              </a:rPr>
              <a:t>IMAGENES</a:t>
            </a:r>
          </a:p>
          <a:p>
            <a:r>
              <a:rPr lang="en-US" sz="1200" b="1" i="1">
                <a:latin typeface="Times New Roman" pitchFamily="18" charset="0"/>
                <a:cs typeface="Times New Roman" pitchFamily="18" charset="0"/>
              </a:rPr>
              <a:t> DE LA RED</a:t>
            </a:r>
          </a:p>
        </p:txBody>
      </p:sp>
      <p:pic>
        <p:nvPicPr>
          <p:cNvPr id="6" name="Picture 13" descr="aquarium11113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2977872" cy="2155939"/>
          </a:xfrm>
          <a:prstGeom prst="ellipse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904731" y="234009"/>
            <a:ext cx="4572546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1600" dirty="0"/>
              <a:t>Solo nosotros, los humanos, somos capaces de producir basura que la naturaleza no puede digerir.</a:t>
            </a:r>
          </a:p>
        </p:txBody>
      </p:sp>
    </p:spTree>
    <p:extLst>
      <p:ext uri="{BB962C8B-B14F-4D97-AF65-F5344CB8AC3E}">
        <p14:creationId xmlns:p14="http://schemas.microsoft.com/office/powerpoint/2010/main" val="1568207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Tiger Forest GIF - Tiger Forest Run - Descubre &amp; Comparte GIF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02" y="66054"/>
            <a:ext cx="10776243" cy="6460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013" y="-77094"/>
            <a:ext cx="11033084" cy="6670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217234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7501896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6445717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1904" y="5566374"/>
            <a:ext cx="132332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1901" y="5430592"/>
            <a:ext cx="825805" cy="72881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302" y="4344486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322802" y="291920"/>
            <a:ext cx="4243918" cy="252028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9102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  <a:cs typeface="Narkisim" pitchFamily="34" charset="-79"/>
              </a:rPr>
              <a:t>QUE TENGAS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  <a:cs typeface="Narkisim" pitchFamily="34" charset="-79"/>
              </a:rPr>
              <a:t>UN BUEN DIA,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  <a:cs typeface="Narkisim" pitchFamily="34" charset="-79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oper Black" pitchFamily="18" charset="0"/>
                <a:cs typeface="Narkisim" pitchFamily="34" charset="-79"/>
              </a:rPr>
              <a:t>ABRAZO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-5400674" y="-610965"/>
            <a:ext cx="5400675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sp>
        <p:nvSpPr>
          <p:cNvPr id="3" name="2 Rectángulo"/>
          <p:cNvSpPr/>
          <p:nvPr/>
        </p:nvSpPr>
        <p:spPr>
          <a:xfrm>
            <a:off x="5040636" y="397898"/>
            <a:ext cx="534682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r>
              <a:rPr lang="fr-FR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2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31 de julio de 2020</a:t>
            </a:fld>
            <a:endParaRPr lang="es-ES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2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11:23</a:t>
            </a:fld>
            <a:r>
              <a:rPr lang="fr-FR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horas.</a:t>
            </a:r>
          </a:p>
        </p:txBody>
      </p:sp>
      <p:pic>
        <p:nvPicPr>
          <p:cNvPr id="15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97920" y="5332097"/>
            <a:ext cx="2372938" cy="8875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7469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5000">
        <p14:rippl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20561"/>
            <a:ext cx="10801350" cy="217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37783"/>
            <a:ext cx="10801350" cy="477890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293" y="1"/>
            <a:ext cx="5760720" cy="148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10192"/>
            <a:ext cx="1080135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69" y="4489276"/>
            <a:ext cx="315039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832" y="3982420"/>
            <a:ext cx="2790349" cy="224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596" y="4634089"/>
            <a:ext cx="1440180" cy="941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823899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330751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837606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344458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 TAN HERMOSA LA NATURALEZ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 TAN HERMOSA LA NATURALEZA</Template>
  <TotalTime>7</TotalTime>
  <Words>450</Words>
  <Application>Microsoft Office PowerPoint</Application>
  <PresentationFormat>Personalizado</PresentationFormat>
  <Paragraphs>44</Paragraphs>
  <Slides>55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55</vt:i4>
      </vt:variant>
    </vt:vector>
  </HeadingPairs>
  <TitlesOfParts>
    <vt:vector size="58" baseType="lpstr">
      <vt:lpstr>ES TAN HERMOSA LA NATURALEZA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2020-07-31T09:17:39Z</dcterms:created>
  <dcterms:modified xsi:type="dcterms:W3CDTF">2020-07-31T09:25:04Z</dcterms:modified>
</cp:coreProperties>
</file>