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7" r:id="rId3"/>
    <p:sldId id="258" r:id="rId4"/>
    <p:sldId id="263" r:id="rId5"/>
    <p:sldId id="260" r:id="rId6"/>
    <p:sldId id="265" r:id="rId7"/>
    <p:sldId id="262" r:id="rId8"/>
    <p:sldId id="266" r:id="rId9"/>
    <p:sldId id="269" r:id="rId10"/>
    <p:sldId id="268" r:id="rId11"/>
    <p:sldId id="267" r:id="rId12"/>
    <p:sldId id="271" r:id="rId13"/>
    <p:sldId id="272" r:id="rId14"/>
    <p:sldId id="273" r:id="rId15"/>
    <p:sldId id="276" r:id="rId16"/>
    <p:sldId id="274" r:id="rId17"/>
    <p:sldId id="275" r:id="rId18"/>
    <p:sldId id="279" r:id="rId19"/>
    <p:sldId id="282" r:id="rId20"/>
    <p:sldId id="278" r:id="rId21"/>
    <p:sldId id="283" r:id="rId2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FhfNl/bUvpCng6XIboJDA" hashData="hFDXiDDp40WbA8L59l5M0mftXr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816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8573F-DBDB-4C35-9A31-8900A3474649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8A59B-4631-46C5-9B68-60A56D54C70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8A59B-4631-46C5-9B68-60A56D54C707}" type="slidenum">
              <a:rPr lang="es-CL" smtClean="0"/>
              <a:pPr/>
              <a:t>16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0071E-8A96-4C68-AD75-FA2D8C2500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6D629-2984-4DAC-B624-1CD433B992E8}" type="datetimeFigureOut">
              <a:rPr lang="es-CL" smtClean="0"/>
              <a:pPr/>
              <a:t>21-10-2012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4135F-B86C-4CBA-9833-96C35F05417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288D8B-09D8-4896-85B9-6600525B61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na María\Mis documentos\Downloads\inmaculado-1024x768.jpg"/>
          <p:cNvPicPr>
            <a:picLocks noChangeAspect="1" noChangeArrowheads="1"/>
          </p:cNvPicPr>
          <p:nvPr/>
        </p:nvPicPr>
        <p:blipFill>
          <a:blip r:embed="rId4" cstate="print">
            <a:lum bright="40000"/>
          </a:blip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Mis documentos\Downloads\inmaculado-1024x768.jpg"/>
          <p:cNvPicPr>
            <a:picLocks noChangeAspect="1" noChangeArrowheads="1"/>
          </p:cNvPicPr>
          <p:nvPr/>
        </p:nvPicPr>
        <p:blipFill>
          <a:blip r:embed="rId4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Estrella de 7 puntas"/>
          <p:cNvSpPr/>
          <p:nvPr/>
        </p:nvSpPr>
        <p:spPr>
          <a:xfrm>
            <a:off x="0" y="0"/>
            <a:ext cx="9144000" cy="6858000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strella de 7 puntas"/>
          <p:cNvSpPr/>
          <p:nvPr/>
        </p:nvSpPr>
        <p:spPr>
          <a:xfrm>
            <a:off x="1214414" y="714356"/>
            <a:ext cx="6786610" cy="5429288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strella de 7 puntas"/>
          <p:cNvSpPr/>
          <p:nvPr/>
        </p:nvSpPr>
        <p:spPr>
          <a:xfrm>
            <a:off x="2214546" y="1500174"/>
            <a:ext cx="4857784" cy="3929090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strella de 7 puntas"/>
          <p:cNvSpPr/>
          <p:nvPr/>
        </p:nvSpPr>
        <p:spPr>
          <a:xfrm>
            <a:off x="3000364" y="2214554"/>
            <a:ext cx="3286148" cy="2571768"/>
          </a:xfrm>
          <a:prstGeom prst="star7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8" name="Picture 4" descr="C:\Documents and Settings\Ana María\Escritorio\montes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3429000"/>
            <a:ext cx="5629275" cy="647700"/>
          </a:xfrm>
          <a:prstGeom prst="rect">
            <a:avLst/>
          </a:prstGeom>
          <a:noFill/>
        </p:spPr>
      </p:pic>
      <p:pic>
        <p:nvPicPr>
          <p:cNvPr id="1026" name="Picture 2" descr="E:\MIS COSAS\DOCUMENTOS ANA\PHOTOSOP\4b16de0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642918"/>
            <a:ext cx="3432175" cy="340677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9000">
    <p:sndAc>
      <p:stSnd loop="1">
        <p:snd r:embed="rId3" name="Stand_by_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000"/>
                            </p:stCondLst>
                            <p:childTnLst>
                              <p:par>
                                <p:cTn id="52" presetID="37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6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100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IS COSAS\DOCUMENTOS ANA\PAISAJES\MONTAÑAS\escoci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E:\MIS COSAS\DOCUMENTOS ANA\PAISAJES\MONTAÑAS\escoci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E:\MIS COSAS\DOCUMENTOS ANA\PAISAJES\MONTAÑAS\escoci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E:\MIS COSAS\DOCUMENTOS ANA\PHOTOSOP\sombraojosazu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86214" cy="4502169"/>
          </a:xfrm>
          <a:prstGeom prst="rect">
            <a:avLst/>
          </a:prstGeom>
          <a:noFill/>
        </p:spPr>
      </p:pic>
    </p:spTree>
  </p:cSld>
  <p:clrMapOvr>
    <a:masterClrMapping/>
  </p:clrMapOvr>
  <p:transition advTm="82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MIS COSAS\DOCUMENTOS ANA\PAISAJES\MONTAÑAS\montalasconla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12" cy="6858000"/>
          </a:xfrm>
          <a:prstGeom prst="rect">
            <a:avLst/>
          </a:prstGeom>
          <a:noFill/>
        </p:spPr>
      </p:pic>
      <p:pic>
        <p:nvPicPr>
          <p:cNvPr id="4" name="Picture 3" descr="E:\MIS COSAS\DOCUMENTOS ANA\PAISAJES\MONTAÑAS\montalasconla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12" cy="6858000"/>
          </a:xfrm>
          <a:prstGeom prst="rect">
            <a:avLst/>
          </a:prstGeom>
          <a:noFill/>
        </p:spPr>
      </p:pic>
      <p:pic>
        <p:nvPicPr>
          <p:cNvPr id="6149" name="Picture 5" descr="E:\MIS COSAS\DOCUMENTOS ANA\PHOTOSOP\5eeaa6a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4786322"/>
            <a:ext cx="4572032" cy="2283764"/>
          </a:xfrm>
          <a:prstGeom prst="rect">
            <a:avLst/>
          </a:prstGeom>
          <a:noFill/>
        </p:spPr>
      </p:pic>
    </p:spTree>
  </p:cSld>
  <p:clrMapOvr>
    <a:masterClrMapping/>
  </p:clrMapOvr>
  <p:transition advTm="6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:\MIS COSAS\DOCUMENTOS ANA\PAISAJES\MONTAÑAS\usr7824_gal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137" cy="6858000"/>
          </a:xfrm>
          <a:prstGeom prst="rect">
            <a:avLst/>
          </a:prstGeom>
          <a:noFill/>
        </p:spPr>
      </p:pic>
      <p:pic>
        <p:nvPicPr>
          <p:cNvPr id="3" name="Picture 4" descr="E:\MIS COSAS\DOCUMENTOS ANA\PAISAJES\MONTAÑAS\usr7824_gal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63" y="0"/>
            <a:ext cx="9131137" cy="6858000"/>
          </a:xfrm>
          <a:prstGeom prst="rect">
            <a:avLst/>
          </a:prstGeom>
          <a:noFill/>
        </p:spPr>
      </p:pic>
      <p:pic>
        <p:nvPicPr>
          <p:cNvPr id="4" name="Picture 4" descr="E:\MIS COSAS\DOCUMENTOS ANA\PAISAJES\MONTAÑAS\usr7824_gal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63" y="0"/>
            <a:ext cx="9131137" cy="6858000"/>
          </a:xfrm>
          <a:prstGeom prst="rect">
            <a:avLst/>
          </a:prstGeom>
          <a:noFill/>
        </p:spPr>
      </p:pic>
      <p:pic>
        <p:nvPicPr>
          <p:cNvPr id="7172" name="Picture 4" descr="E:\MIS COSAS\DOCUMENTOS ANA\PHOTOSOP\57696597_4188cf4af8a50451396ed5180f6f8ef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500174"/>
            <a:ext cx="4078287" cy="4287837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8" name="Picture 4" descr="E:\MIS COSAS\DOCUMENTOS ANA\PHOTOSOP\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-857280"/>
            <a:ext cx="6115050" cy="4095750"/>
          </a:xfrm>
          <a:prstGeom prst="rect">
            <a:avLst/>
          </a:prstGeom>
          <a:noFill/>
        </p:spPr>
      </p:pic>
    </p:spTree>
  </p:cSld>
  <p:clrMapOvr>
    <a:masterClrMapping/>
  </p:clrMapOvr>
  <p:transition advTm="8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MIS COSAS\DOCUMENTOS ANA\PAISAJES\MONTAÑAS\3dnevado.jpg"/>
          <p:cNvPicPr>
            <a:picLocks noChangeAspect="1" noChangeArrowheads="1"/>
          </p:cNvPicPr>
          <p:nvPr/>
        </p:nvPicPr>
        <p:blipFill>
          <a:blip r:embed="rId2" cstate="print"/>
          <a:srcRect t="10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E:\MIS COSAS\DOCUMENTOS ANA\PAISAJES\MONTAÑAS\3dnevado.jpg"/>
          <p:cNvPicPr>
            <a:picLocks noChangeAspect="1" noChangeArrowheads="1"/>
          </p:cNvPicPr>
          <p:nvPr/>
        </p:nvPicPr>
        <p:blipFill>
          <a:blip r:embed="rId2" cstate="print"/>
          <a:srcRect t="10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E:\MIS COSAS\DOCUMENTOS ANA\PAISAJES\MONTAÑAS\3dnevado.jpg"/>
          <p:cNvPicPr>
            <a:picLocks noChangeAspect="1" noChangeArrowheads="1"/>
          </p:cNvPicPr>
          <p:nvPr/>
        </p:nvPicPr>
        <p:blipFill>
          <a:blip r:embed="rId2" cstate="print"/>
          <a:srcRect t="10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6" name="Picture 4" descr="E:\MIS COSAS\DOCUMENTOS ANA\PHOTOSOP\8d9b493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25414" y="214290"/>
            <a:ext cx="4118586" cy="3071834"/>
          </a:xfrm>
          <a:prstGeom prst="rect">
            <a:avLst/>
          </a:prstGeom>
          <a:noFill/>
        </p:spPr>
      </p:pic>
    </p:spTree>
  </p:cSld>
  <p:clrMapOvr>
    <a:masterClrMapping/>
  </p:clrMapOvr>
  <p:transition advTm="8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 cstate="print"/>
          <a:srcRect r="80469"/>
          <a:stretch>
            <a:fillRect/>
          </a:stretch>
        </p:blipFill>
        <p:spPr bwMode="auto">
          <a:xfrm>
            <a:off x="-1" y="0"/>
            <a:ext cx="1785919" cy="6858000"/>
          </a:xfrm>
          <a:prstGeom prst="rect">
            <a:avLst/>
          </a:prstGeom>
          <a:noFill/>
        </p:spPr>
      </p:pic>
      <p:pic>
        <p:nvPicPr>
          <p:cNvPr id="3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 cstate="print"/>
          <a:srcRect l="17968" r="64844"/>
          <a:stretch>
            <a:fillRect/>
          </a:stretch>
        </p:blipFill>
        <p:spPr bwMode="auto">
          <a:xfrm>
            <a:off x="1643042" y="0"/>
            <a:ext cx="1571636" cy="6858000"/>
          </a:xfrm>
          <a:prstGeom prst="rect">
            <a:avLst/>
          </a:prstGeom>
          <a:noFill/>
        </p:spPr>
      </p:pic>
      <p:pic>
        <p:nvPicPr>
          <p:cNvPr id="4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 cstate="print"/>
          <a:srcRect l="34374" r="32813"/>
          <a:stretch>
            <a:fillRect/>
          </a:stretch>
        </p:blipFill>
        <p:spPr bwMode="auto">
          <a:xfrm>
            <a:off x="3143240" y="0"/>
            <a:ext cx="3000396" cy="6858000"/>
          </a:xfrm>
          <a:prstGeom prst="rect">
            <a:avLst/>
          </a:prstGeom>
          <a:noFill/>
        </p:spPr>
      </p:pic>
      <p:pic>
        <p:nvPicPr>
          <p:cNvPr id="5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 cstate="print"/>
          <a:srcRect l="83594"/>
          <a:stretch>
            <a:fillRect/>
          </a:stretch>
        </p:blipFill>
        <p:spPr bwMode="auto">
          <a:xfrm>
            <a:off x="7643834" y="0"/>
            <a:ext cx="1500166" cy="6858000"/>
          </a:xfrm>
          <a:prstGeom prst="rect">
            <a:avLst/>
          </a:prstGeom>
          <a:noFill/>
        </p:spPr>
      </p:pic>
      <p:pic>
        <p:nvPicPr>
          <p:cNvPr id="6" name="Picture 3" descr="E:\MIS COSAS\DOCUMENTOS ANA\PAISAJES\MONTAÑAS\26BDA7FB8.jpg"/>
          <p:cNvPicPr>
            <a:picLocks noChangeAspect="1" noChangeArrowheads="1"/>
          </p:cNvPicPr>
          <p:nvPr/>
        </p:nvPicPr>
        <p:blipFill>
          <a:blip r:embed="rId2" cstate="print"/>
          <a:srcRect l="67188" r="15624"/>
          <a:stretch>
            <a:fillRect/>
          </a:stretch>
        </p:blipFill>
        <p:spPr bwMode="auto">
          <a:xfrm>
            <a:off x="6143636" y="0"/>
            <a:ext cx="1571636" cy="6858000"/>
          </a:xfrm>
          <a:prstGeom prst="rect">
            <a:avLst/>
          </a:prstGeom>
          <a:noFill/>
        </p:spPr>
      </p:pic>
      <p:pic>
        <p:nvPicPr>
          <p:cNvPr id="12290" name="Picture 2" descr="E:\MIS COSAS\DOCUMENTOS ANA\PHOTOSOP\4b928a5b.pn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 flipH="1">
            <a:off x="4429124" y="0"/>
            <a:ext cx="3429024" cy="3771903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Montanas verdes-715742s.jpg"/>
          <p:cNvPicPr>
            <a:picLocks noChangeAspect="1" noChangeArrowheads="1"/>
          </p:cNvPicPr>
          <p:nvPr/>
        </p:nvPicPr>
        <p:blipFill>
          <a:blip r:embed="rId2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4101" name="Picture 5" descr="E:\MIS COSAS\DOCUMENTOS ANA\PHOTOSOP\2548f83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2571744"/>
            <a:ext cx="2841279" cy="3669453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E:\MIS COSAS\DOCUMENTOS ANA\PAISAJES\MONTAÑAS\0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5245"/>
              <a:gd name="adj2" fmla="val 524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10800000">
            <a:off x="0" y="0"/>
            <a:ext cx="9144000" cy="6858000"/>
          </a:xfrm>
          <a:prstGeom prst="halfFrame">
            <a:avLst>
              <a:gd name="adj1" fmla="val 5057"/>
              <a:gd name="adj2" fmla="val 614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5245"/>
              <a:gd name="adj2" fmla="val 524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0" y="0"/>
            <a:ext cx="9144000" cy="6858000"/>
          </a:xfrm>
          <a:prstGeom prst="halfFrame">
            <a:avLst>
              <a:gd name="adj1" fmla="val 5057"/>
              <a:gd name="adj2" fmla="val 574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029"/>
              <a:gd name="adj2" fmla="val 603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0" y="0"/>
            <a:ext cx="9144000" cy="6858000"/>
          </a:xfrm>
          <a:prstGeom prst="halfFrame">
            <a:avLst>
              <a:gd name="adj1" fmla="val 6497"/>
              <a:gd name="adj2" fmla="val 6542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3314" name="Picture 2" descr="E:\MIS COSAS\DOCUMENTOS ANA\PHOTOSOP\43a7a9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1602" y="-571528"/>
            <a:ext cx="5714644" cy="4286280"/>
          </a:xfrm>
          <a:prstGeom prst="rect">
            <a:avLst/>
          </a:prstGeom>
          <a:noFill/>
        </p:spPr>
      </p:pic>
    </p:spTree>
  </p:cSld>
  <p:clrMapOvr>
    <a:masterClrMapping/>
  </p:clrMapOvr>
  <p:transition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6" presetClass="exit" presetSubtype="2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2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Ana María\Escritorio\3312829655_25acb85108_bsss.jpg"/>
          <p:cNvPicPr>
            <a:picLocks noChangeAspect="1" noChangeArrowheads="1"/>
          </p:cNvPicPr>
          <p:nvPr/>
        </p:nvPicPr>
        <p:blipFill>
          <a:blip r:embed="rId2" cstate="print"/>
          <a:srcRect r="50219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8" name="Picture 5" descr="C:\Documents and Settings\Ana María\Escritorio\3312829655_25acb85108_bsss.jpg"/>
          <p:cNvPicPr>
            <a:picLocks noChangeAspect="1" noChangeArrowheads="1"/>
          </p:cNvPicPr>
          <p:nvPr/>
        </p:nvPicPr>
        <p:blipFill>
          <a:blip r:embed="rId2" cstate="print"/>
          <a:srcRect l="49781"/>
          <a:stretch>
            <a:fillRect/>
          </a:stretch>
        </p:blipFill>
        <p:spPr bwMode="auto">
          <a:xfrm>
            <a:off x="4572000" y="0"/>
            <a:ext cx="4612239" cy="6858000"/>
          </a:xfrm>
          <a:prstGeom prst="rect">
            <a:avLst/>
          </a:prstGeom>
          <a:noFill/>
        </p:spPr>
      </p:pic>
      <p:pic>
        <p:nvPicPr>
          <p:cNvPr id="10" name="Picture 5" descr="C:\Documents and Settings\Ana María\Escritorio\3312829655_25acb85108_bsss.jpg"/>
          <p:cNvPicPr>
            <a:picLocks noChangeAspect="1" noChangeArrowheads="1"/>
          </p:cNvPicPr>
          <p:nvPr/>
        </p:nvPicPr>
        <p:blipFill>
          <a:blip r:embed="rId2" cstate="print"/>
          <a:srcRect r="50219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1" name="Picture 5" descr="C:\Documents and Settings\Ana María\Escritorio\3312829655_25acb85108_bsss.jpg"/>
          <p:cNvPicPr>
            <a:picLocks noChangeAspect="1" noChangeArrowheads="1"/>
          </p:cNvPicPr>
          <p:nvPr/>
        </p:nvPicPr>
        <p:blipFill>
          <a:blip r:embed="rId2" cstate="print"/>
          <a:srcRect l="49781"/>
          <a:stretch>
            <a:fillRect/>
          </a:stretch>
        </p:blipFill>
        <p:spPr bwMode="auto">
          <a:xfrm>
            <a:off x="4714876" y="0"/>
            <a:ext cx="4612239" cy="6858000"/>
          </a:xfrm>
          <a:prstGeom prst="rect">
            <a:avLst/>
          </a:prstGeom>
          <a:noFill/>
        </p:spPr>
      </p:pic>
      <p:pic>
        <p:nvPicPr>
          <p:cNvPr id="3078" name="Picture 6" descr="C:\Documents and Settings\Ana María\Escritorio\3312829655_25acb85108_bs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  <p:pic>
        <p:nvPicPr>
          <p:cNvPr id="3080" name="Picture 8" descr="E:\MIS COSAS\DOCUMENTOS ANA\PHOTOSOP\b08674f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0"/>
            <a:ext cx="3432175" cy="4156075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ertw.jpg"/>
          <p:cNvPicPr>
            <a:picLocks noChangeAspect="1"/>
          </p:cNvPicPr>
          <p:nvPr/>
        </p:nvPicPr>
        <p:blipFill>
          <a:blip r:embed="rId2" cstate="print"/>
          <a:srcRect r="50349" b="50000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2 Imagen" descr="asertw.jpg"/>
          <p:cNvPicPr>
            <a:picLocks noChangeAspect="1"/>
          </p:cNvPicPr>
          <p:nvPr/>
        </p:nvPicPr>
        <p:blipFill>
          <a:blip r:embed="rId2" cstate="print"/>
          <a:srcRect l="49651" b="50000"/>
          <a:stretch>
            <a:fillRect/>
          </a:stretch>
        </p:blipFill>
        <p:spPr>
          <a:xfrm>
            <a:off x="4572000" y="0"/>
            <a:ext cx="4636272" cy="3429000"/>
          </a:xfrm>
          <a:prstGeom prst="rect">
            <a:avLst/>
          </a:prstGeom>
        </p:spPr>
      </p:pic>
      <p:pic>
        <p:nvPicPr>
          <p:cNvPr id="4" name="3 Imagen" descr="asertw.jpg"/>
          <p:cNvPicPr>
            <a:picLocks noChangeAspect="1"/>
          </p:cNvPicPr>
          <p:nvPr/>
        </p:nvPicPr>
        <p:blipFill>
          <a:blip r:embed="rId2" cstate="print"/>
          <a:srcRect t="50000" r="50349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5" name="4 Imagen" descr="asertw.jpg"/>
          <p:cNvPicPr>
            <a:picLocks noChangeAspect="1"/>
          </p:cNvPicPr>
          <p:nvPr/>
        </p:nvPicPr>
        <p:blipFill>
          <a:blip r:embed="rId2" cstate="print"/>
          <a:srcRect l="49651" t="50000"/>
          <a:stretch>
            <a:fillRect/>
          </a:stretch>
        </p:blipFill>
        <p:spPr>
          <a:xfrm>
            <a:off x="4572000" y="3429000"/>
            <a:ext cx="4636272" cy="3429000"/>
          </a:xfrm>
          <a:prstGeom prst="rect">
            <a:avLst/>
          </a:prstGeom>
        </p:spPr>
      </p:pic>
      <p:pic>
        <p:nvPicPr>
          <p:cNvPr id="6" name="5 Imagen" descr="e45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</p:spPr>
      </p:pic>
      <p:pic>
        <p:nvPicPr>
          <p:cNvPr id="8" name="Picture 3" descr="E:\MIS COSAS\DOCUMENTOS ANA\PHOTOSOP\c0d6c1f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857232"/>
            <a:ext cx="3175783" cy="4368808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8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000"/>
                            </p:stCondLst>
                            <p:childTnLst>
                              <p:par>
                                <p:cTn id="96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COSAS\DOCUMENTOS ANA\PAISAJES\MONTAÑAS\paisajes-naturaleza-bellos-bellez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9423" cy="6858000"/>
          </a:xfrm>
          <a:prstGeom prst="rect">
            <a:avLst/>
          </a:prstGeom>
          <a:noFill/>
        </p:spPr>
      </p:pic>
      <p:pic>
        <p:nvPicPr>
          <p:cNvPr id="3" name="Picture 2" descr="E:\MIS COSAS\DOCUMENTOS ANA\PAISAJES\MONTAÑAS\paisajes-naturaleza-bellos-bellez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23" y="1714488"/>
            <a:ext cx="9159423" cy="5143512"/>
          </a:xfrm>
          <a:prstGeom prst="rect">
            <a:avLst/>
          </a:prstGeom>
          <a:noFill/>
        </p:spPr>
      </p:pic>
      <p:pic>
        <p:nvPicPr>
          <p:cNvPr id="4" name="Picture 2" descr="E:\MIS COSAS\DOCUMENTOS ANA\PAISAJES\MONTAÑAS\paisajes-naturaleza-bellos-bellez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0438"/>
            <a:ext cx="9159423" cy="3357562"/>
          </a:xfrm>
          <a:prstGeom prst="rect">
            <a:avLst/>
          </a:prstGeom>
          <a:noFill/>
        </p:spPr>
      </p:pic>
      <p:pic>
        <p:nvPicPr>
          <p:cNvPr id="5" name="Picture 2" descr="E:\MIS COSAS\DOCUMENTOS ANA\PAISAJES\MONTAÑAS\paisajes-naturaleza-bellos-bellez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423" cy="6858000"/>
          </a:xfrm>
          <a:prstGeom prst="rect">
            <a:avLst/>
          </a:prstGeom>
          <a:noFill/>
        </p:spPr>
      </p:pic>
      <p:pic>
        <p:nvPicPr>
          <p:cNvPr id="6" name="Picture 2" descr="E:\MIS COSAS\DOCUMENTOS ANA\PAISAJES\MONTAÑAS\paisajes-naturaleza-bellos-bellez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423" cy="5072074"/>
          </a:xfrm>
          <a:prstGeom prst="rect">
            <a:avLst/>
          </a:prstGeom>
          <a:noFill/>
        </p:spPr>
      </p:pic>
      <p:pic>
        <p:nvPicPr>
          <p:cNvPr id="7" name="Picture 2" descr="E:\MIS COSAS\DOCUMENTOS ANA\PAISAJES\MONTAÑAS\paisajes-naturaleza-bellos-bellez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423" cy="2928934"/>
          </a:xfrm>
          <a:prstGeom prst="rect">
            <a:avLst/>
          </a:prstGeom>
          <a:noFill/>
        </p:spPr>
      </p:pic>
      <p:pic>
        <p:nvPicPr>
          <p:cNvPr id="8" name="Picture 2" descr="E:\MIS COSAS\DOCUMENTOS ANA\PAISAJES\MONTAÑAS\paisajes-naturaleza-bellos-bellez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423" cy="6858000"/>
          </a:xfrm>
          <a:prstGeom prst="rect">
            <a:avLst/>
          </a:prstGeom>
          <a:noFill/>
        </p:spPr>
      </p:pic>
      <p:pic>
        <p:nvPicPr>
          <p:cNvPr id="5125" name="Picture 5" descr="E:\MIS COSAS\DOCUMENTOS ANA\PHOTOSOP\dec5bba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85860"/>
            <a:ext cx="4727575" cy="5984875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  <p:pic>
        <p:nvPicPr>
          <p:cNvPr id="3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4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5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l="75000" b="48958"/>
          <a:stretch>
            <a:fillRect/>
          </a:stretch>
        </p:blipFill>
        <p:spPr bwMode="auto">
          <a:xfrm>
            <a:off x="6858016" y="0"/>
            <a:ext cx="2285984" cy="3500438"/>
          </a:xfrm>
          <a:prstGeom prst="rect">
            <a:avLst/>
          </a:prstGeom>
          <a:noFill/>
        </p:spPr>
      </p:pic>
      <p:pic>
        <p:nvPicPr>
          <p:cNvPr id="6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pic>
        <p:nvPicPr>
          <p:cNvPr id="7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8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9" name="Picture 2" descr="E:\MIS COSAS\DOCUMENTOS ANA\PAISAJES\MONTAÑAS\ttv.jpg"/>
          <p:cNvPicPr>
            <a:picLocks noChangeAspect="1" noChangeArrowheads="1"/>
          </p:cNvPicPr>
          <p:nvPr/>
        </p:nvPicPr>
        <p:blipFill>
          <a:blip r:embed="rId2" cstate="print"/>
          <a:srcRect l="25000" t="50000" r="50000"/>
          <a:stretch>
            <a:fillRect/>
          </a:stretch>
        </p:blipFill>
        <p:spPr bwMode="auto">
          <a:xfrm>
            <a:off x="2285984" y="3429000"/>
            <a:ext cx="2286016" cy="3429000"/>
          </a:xfrm>
          <a:prstGeom prst="rect">
            <a:avLst/>
          </a:prstGeom>
          <a:noFill/>
        </p:spPr>
      </p:pic>
      <p:pic>
        <p:nvPicPr>
          <p:cNvPr id="6148" name="Picture 4" descr="E:\MIS COSAS\DOCUMENTOS ANA\PHOTOSOP\by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0"/>
            <a:ext cx="3429024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wallpaper-1441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E:\MIS COSAS\DOCUMENTOS ANA\PHOTOSOP\48d2fd8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429000"/>
            <a:ext cx="4957559" cy="3717911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MIS COSAS\DOCUMENTOS ANA\PAISAJES\MONTAÑAS\wAs1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E:\MIS COSAS\DOCUMENTOS ANA\PAISAJES\MONTAÑAS\wAs1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0"/>
            <a:ext cx="8286808" cy="6858000"/>
          </a:xfrm>
          <a:prstGeom prst="rect">
            <a:avLst/>
          </a:prstGeom>
          <a:noFill/>
        </p:spPr>
      </p:pic>
      <p:pic>
        <p:nvPicPr>
          <p:cNvPr id="5" name="Picture 3" descr="E:\MIS COSAS\DOCUMENTOS ANA\PAISAJES\MONTAÑAS\wAs1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642918"/>
            <a:ext cx="7572428" cy="5572164"/>
          </a:xfrm>
          <a:prstGeom prst="rect">
            <a:avLst/>
          </a:prstGeom>
          <a:noFill/>
        </p:spPr>
      </p:pic>
      <p:pic>
        <p:nvPicPr>
          <p:cNvPr id="7172" name="Picture 4" descr="E:\MIS COSAS\DOCUMENTOS ANA\PHOTOSOP\7bd6ccd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785926"/>
            <a:ext cx="3571900" cy="24825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MIS COSAS\DOCUMENTOS ANA\PAISAJES\MONTAÑAS\o9ip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nordic_landscapes-1920x1080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48"/>
          </a:xfrm>
          <a:prstGeom prst="rect">
            <a:avLst/>
          </a:prstGeom>
          <a:noFill/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8196" name="Picture 4" descr="E:\MIS COSAS\DOCUMENTOS ANA\PHOTOSOP\3e2af54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1428736"/>
            <a:ext cx="2500330" cy="34036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na María\Escritorio\montanas_verdes_2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" name="Picture 2" descr="C:\Documents and Settings\Ana María\Escritorio\montanas_verdes_2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485" y="642918"/>
            <a:ext cx="7829605" cy="5572163"/>
          </a:xfrm>
          <a:prstGeom prst="rect">
            <a:avLst/>
          </a:prstGeom>
          <a:noFill/>
        </p:spPr>
      </p:pic>
      <p:pic>
        <p:nvPicPr>
          <p:cNvPr id="15363" name="Picture 3" descr="E:\MIS COSAS\DOCUMENTOS ANA\PHOTOSOP\TRANSPARENTES (4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-214338"/>
            <a:ext cx="3929089" cy="2786082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Ana María\Escritorio\paisaje_465_20120819_1130343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Medio marco"/>
          <p:cNvSpPr/>
          <p:nvPr/>
        </p:nvSpPr>
        <p:spPr>
          <a:xfrm rot="5400000">
            <a:off x="4114800" y="-4114800"/>
            <a:ext cx="914400" cy="9144000"/>
          </a:xfrm>
          <a:prstGeom prst="halfFrame">
            <a:avLst>
              <a:gd name="adj1" fmla="val 33333"/>
              <a:gd name="adj2" fmla="val 97127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" name="2 Medio marco"/>
          <p:cNvSpPr/>
          <p:nvPr/>
        </p:nvSpPr>
        <p:spPr>
          <a:xfrm rot="16200000">
            <a:off x="4114800" y="1828800"/>
            <a:ext cx="914400" cy="9144000"/>
          </a:xfrm>
          <a:prstGeom prst="halfFrame">
            <a:avLst>
              <a:gd name="adj1" fmla="val 33333"/>
              <a:gd name="adj2" fmla="val 97127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914400" cy="6858000"/>
          </a:xfrm>
          <a:prstGeom prst="halfFrame">
            <a:avLst>
              <a:gd name="adj1" fmla="val 33333"/>
              <a:gd name="adj2" fmla="val 9712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8229600" y="0"/>
            <a:ext cx="914400" cy="6858000"/>
          </a:xfrm>
          <a:prstGeom prst="halfFrame">
            <a:avLst>
              <a:gd name="adj1" fmla="val 35057"/>
              <a:gd name="adj2" fmla="val 10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7410" name="Picture 2" descr="E:\MIS COSAS\DOCUMENTOS ANA\PHOTOSOP\sentir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0"/>
            <a:ext cx="3357586" cy="360800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4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l="33594" r="32031"/>
          <a:stretch>
            <a:fillRect/>
          </a:stretch>
        </p:blipFill>
        <p:spPr bwMode="auto">
          <a:xfrm>
            <a:off x="3071802" y="0"/>
            <a:ext cx="3143272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r="66406" b="75000"/>
          <a:stretch>
            <a:fillRect/>
          </a:stretch>
        </p:blipFill>
        <p:spPr bwMode="auto">
          <a:xfrm>
            <a:off x="0" y="0"/>
            <a:ext cx="3071802" cy="1714488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l="67188" b="75000"/>
          <a:stretch>
            <a:fillRect/>
          </a:stretch>
        </p:blipFill>
        <p:spPr bwMode="auto">
          <a:xfrm>
            <a:off x="6143636" y="0"/>
            <a:ext cx="3000364" cy="1714488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t="25000" r="66406" b="50000"/>
          <a:stretch>
            <a:fillRect/>
          </a:stretch>
        </p:blipFill>
        <p:spPr bwMode="auto">
          <a:xfrm>
            <a:off x="0" y="1714488"/>
            <a:ext cx="3071802" cy="1714512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l="67188" t="25000" b="50000"/>
          <a:stretch>
            <a:fillRect/>
          </a:stretch>
        </p:blipFill>
        <p:spPr bwMode="auto">
          <a:xfrm>
            <a:off x="6143636" y="1714488"/>
            <a:ext cx="3000364" cy="1714512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t="50000" r="66406" b="25000"/>
          <a:stretch>
            <a:fillRect/>
          </a:stretch>
        </p:blipFill>
        <p:spPr bwMode="auto">
          <a:xfrm>
            <a:off x="0" y="3429000"/>
            <a:ext cx="3071802" cy="1714512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t="75000" r="66407"/>
          <a:stretch>
            <a:fillRect/>
          </a:stretch>
        </p:blipFill>
        <p:spPr bwMode="auto">
          <a:xfrm>
            <a:off x="0" y="5143512"/>
            <a:ext cx="3071802" cy="1714488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l="67969" t="75000"/>
          <a:stretch>
            <a:fillRect/>
          </a:stretch>
        </p:blipFill>
        <p:spPr bwMode="auto">
          <a:xfrm>
            <a:off x="6215074" y="5143512"/>
            <a:ext cx="2928926" cy="1714488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a21.jpg"/>
          <p:cNvPicPr>
            <a:picLocks noChangeAspect="1" noChangeArrowheads="1"/>
          </p:cNvPicPr>
          <p:nvPr/>
        </p:nvPicPr>
        <p:blipFill>
          <a:blip r:embed="rId2" cstate="print"/>
          <a:srcRect l="67969" t="50000" b="25000"/>
          <a:stretch>
            <a:fillRect/>
          </a:stretch>
        </p:blipFill>
        <p:spPr bwMode="auto">
          <a:xfrm>
            <a:off x="6215074" y="3429000"/>
            <a:ext cx="2928926" cy="1714512"/>
          </a:xfrm>
          <a:prstGeom prst="rect">
            <a:avLst/>
          </a:prstGeom>
          <a:noFill/>
        </p:spPr>
      </p:pic>
      <p:pic>
        <p:nvPicPr>
          <p:cNvPr id="11267" name="Picture 3" descr="C:\Documents and Settings\Ana María\Mis documentos\Downloads\sheyl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785794"/>
            <a:ext cx="2276475" cy="8191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112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"/>
</p:tagLst>
</file>

<file path=ppt/theme/theme1.xml><?xml version="1.0" encoding="utf-8"?>
<a:theme xmlns:a="http://schemas.openxmlformats.org/drawingml/2006/main" name="ENTRE MONTAÑ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ENTRE MONTAÑAS</Template>
  <TotalTime>35</TotalTime>
  <Words>61</Words>
  <Application>Microsoft Office PowerPoint</Application>
  <PresentationFormat>Presentación en pantalla (4:3)</PresentationFormat>
  <Paragraphs>29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ENTRE MONTAÑAS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4</cp:revision>
  <dcterms:created xsi:type="dcterms:W3CDTF">2012-10-21T00:41:06Z</dcterms:created>
  <dcterms:modified xsi:type="dcterms:W3CDTF">2012-10-21T01:16:32Z</dcterms:modified>
</cp:coreProperties>
</file>