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3" r:id="rId2"/>
  </p:sldMasterIdLst>
  <p:notesMasterIdLst>
    <p:notesMasterId r:id="rId41"/>
  </p:notesMasterIdLst>
  <p:sldIdLst>
    <p:sldId id="319" r:id="rId3"/>
    <p:sldId id="477" r:id="rId4"/>
    <p:sldId id="444" r:id="rId5"/>
    <p:sldId id="443" r:id="rId6"/>
    <p:sldId id="478" r:id="rId7"/>
    <p:sldId id="479" r:id="rId8"/>
    <p:sldId id="480" r:id="rId9"/>
    <p:sldId id="481" r:id="rId10"/>
    <p:sldId id="482" r:id="rId11"/>
    <p:sldId id="483" r:id="rId12"/>
    <p:sldId id="446" r:id="rId13"/>
    <p:sldId id="447" r:id="rId14"/>
    <p:sldId id="448" r:id="rId15"/>
    <p:sldId id="484" r:id="rId16"/>
    <p:sldId id="445" r:id="rId17"/>
    <p:sldId id="466" r:id="rId18"/>
    <p:sldId id="449" r:id="rId19"/>
    <p:sldId id="450" r:id="rId20"/>
    <p:sldId id="452" r:id="rId21"/>
    <p:sldId id="453" r:id="rId22"/>
    <p:sldId id="457" r:id="rId23"/>
    <p:sldId id="467" r:id="rId24"/>
    <p:sldId id="458" r:id="rId25"/>
    <p:sldId id="459" r:id="rId26"/>
    <p:sldId id="460" r:id="rId27"/>
    <p:sldId id="461" r:id="rId28"/>
    <p:sldId id="462" r:id="rId29"/>
    <p:sldId id="454" r:id="rId30"/>
    <p:sldId id="464" r:id="rId31"/>
    <p:sldId id="468" r:id="rId32"/>
    <p:sldId id="469" r:id="rId33"/>
    <p:sldId id="475" r:id="rId34"/>
    <p:sldId id="465" r:id="rId35"/>
    <p:sldId id="473" r:id="rId36"/>
    <p:sldId id="471" r:id="rId37"/>
    <p:sldId id="472" r:id="rId38"/>
    <p:sldId id="320" r:id="rId39"/>
    <p:sldId id="476" r:id="rId40"/>
  </p:sldIdLst>
  <p:sldSz cx="13825538" cy="8712200"/>
  <p:notesSz cx="6858000" cy="9144000"/>
  <p:defaultTextStyle>
    <a:defPPr>
      <a:defRPr lang="es-ES"/>
    </a:defPPr>
    <a:lvl1pPr algn="l" rtl="0" fontAlgn="base">
      <a:spcBef>
        <a:spcPct val="0"/>
      </a:spcBef>
      <a:spcAft>
        <a:spcPct val="0"/>
      </a:spcAft>
      <a:defRPr kumimoji="1" kern="1200">
        <a:solidFill>
          <a:schemeClr val="tx1"/>
        </a:solidFill>
        <a:latin typeface="Times New Roman" pitchFamily="18" charset="0"/>
        <a:ea typeface="+mn-ea"/>
        <a:cs typeface="+mn-cs"/>
      </a:defRPr>
    </a:lvl1pPr>
    <a:lvl2pPr marL="457200" algn="l" rtl="0" fontAlgn="base">
      <a:spcBef>
        <a:spcPct val="0"/>
      </a:spcBef>
      <a:spcAft>
        <a:spcPct val="0"/>
      </a:spcAft>
      <a:defRPr kumimoji="1" kern="1200">
        <a:solidFill>
          <a:schemeClr val="tx1"/>
        </a:solidFill>
        <a:latin typeface="Times New Roman" pitchFamily="18" charset="0"/>
        <a:ea typeface="+mn-ea"/>
        <a:cs typeface="+mn-cs"/>
      </a:defRPr>
    </a:lvl2pPr>
    <a:lvl3pPr marL="914400" algn="l" rtl="0" fontAlgn="base">
      <a:spcBef>
        <a:spcPct val="0"/>
      </a:spcBef>
      <a:spcAft>
        <a:spcPct val="0"/>
      </a:spcAft>
      <a:defRPr kumimoji="1" kern="1200">
        <a:solidFill>
          <a:schemeClr val="tx1"/>
        </a:solidFill>
        <a:latin typeface="Times New Roman" pitchFamily="18" charset="0"/>
        <a:ea typeface="+mn-ea"/>
        <a:cs typeface="+mn-cs"/>
      </a:defRPr>
    </a:lvl3pPr>
    <a:lvl4pPr marL="1371600" algn="l" rtl="0" fontAlgn="base">
      <a:spcBef>
        <a:spcPct val="0"/>
      </a:spcBef>
      <a:spcAft>
        <a:spcPct val="0"/>
      </a:spcAft>
      <a:defRPr kumimoji="1" kern="1200">
        <a:solidFill>
          <a:schemeClr val="tx1"/>
        </a:solidFill>
        <a:latin typeface="Times New Roman" pitchFamily="18" charset="0"/>
        <a:ea typeface="+mn-ea"/>
        <a:cs typeface="+mn-cs"/>
      </a:defRPr>
    </a:lvl4pPr>
    <a:lvl5pPr marL="1828800" algn="l" rtl="0" fontAlgn="base">
      <a:spcBef>
        <a:spcPct val="0"/>
      </a:spcBef>
      <a:spcAft>
        <a:spcPct val="0"/>
      </a:spcAft>
      <a:defRPr kumimoji="1" kern="1200">
        <a:solidFill>
          <a:schemeClr val="tx1"/>
        </a:solidFill>
        <a:latin typeface="Times New Roman" pitchFamily="18" charset="0"/>
        <a:ea typeface="+mn-ea"/>
        <a:cs typeface="+mn-cs"/>
      </a:defRPr>
    </a:lvl5pPr>
    <a:lvl6pPr marL="2286000" algn="l" defTabSz="914400" rtl="0" eaLnBrk="1" latinLnBrk="0" hangingPunct="1">
      <a:defRPr kumimoji="1" kern="1200">
        <a:solidFill>
          <a:schemeClr val="tx1"/>
        </a:solidFill>
        <a:latin typeface="Times New Roman" pitchFamily="18" charset="0"/>
        <a:ea typeface="+mn-ea"/>
        <a:cs typeface="+mn-cs"/>
      </a:defRPr>
    </a:lvl6pPr>
    <a:lvl7pPr marL="2743200" algn="l" defTabSz="914400" rtl="0" eaLnBrk="1" latinLnBrk="0" hangingPunct="1">
      <a:defRPr kumimoji="1" kern="1200">
        <a:solidFill>
          <a:schemeClr val="tx1"/>
        </a:solidFill>
        <a:latin typeface="Times New Roman" pitchFamily="18" charset="0"/>
        <a:ea typeface="+mn-ea"/>
        <a:cs typeface="+mn-cs"/>
      </a:defRPr>
    </a:lvl7pPr>
    <a:lvl8pPr marL="3200400" algn="l" defTabSz="914400" rtl="0" eaLnBrk="1" latinLnBrk="0" hangingPunct="1">
      <a:defRPr kumimoji="1" kern="1200">
        <a:solidFill>
          <a:schemeClr val="tx1"/>
        </a:solidFill>
        <a:latin typeface="Times New Roman" pitchFamily="18" charset="0"/>
        <a:ea typeface="+mn-ea"/>
        <a:cs typeface="+mn-cs"/>
      </a:defRPr>
    </a:lvl8pPr>
    <a:lvl9pPr marL="3657600" algn="l" defTabSz="914400" rtl="0" eaLnBrk="1" latinLnBrk="0" hangingPunct="1">
      <a:defRPr kumimoji="1"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hxPHzKyIUucws4IzspqcEQ" hashData="1acPaDZjU4G1FyI/Tj8qgpoSZ+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99"/>
    <a:srgbClr val="A9A9A9"/>
    <a:srgbClr val="00FFFF"/>
    <a:srgbClr val="FF6600"/>
    <a:srgbClr val="FFFF00"/>
    <a:srgbClr val="FFFF66"/>
    <a:srgbClr val="00FF00"/>
    <a:srgbClr val="CCFF99"/>
    <a:srgbClr val="CC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42" autoAdjust="0"/>
    <p:restoredTop sz="94712" autoAdjust="0"/>
  </p:normalViewPr>
  <p:slideViewPr>
    <p:cSldViewPr>
      <p:cViewPr>
        <p:scale>
          <a:sx n="50" d="100"/>
          <a:sy n="50" d="100"/>
        </p:scale>
        <p:origin x="-1212" y="-558"/>
      </p:cViewPr>
      <p:guideLst>
        <p:guide orient="horz" pos="2745"/>
        <p:guide pos="4356"/>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0" sz="1200">
                <a:latin typeface="Arial" charset="0"/>
              </a:defRPr>
            </a:lvl1pPr>
          </a:lstStyle>
          <a:p>
            <a:endParaRPr lang="es-ES"/>
          </a:p>
        </p:txBody>
      </p:sp>
      <p:sp>
        <p:nvSpPr>
          <p:cNvPr id="389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0" sz="1200">
                <a:latin typeface="Arial" charset="0"/>
              </a:defRPr>
            </a:lvl1pPr>
          </a:lstStyle>
          <a:p>
            <a:endParaRPr lang="es-ES"/>
          </a:p>
        </p:txBody>
      </p:sp>
      <p:sp>
        <p:nvSpPr>
          <p:cNvPr id="38916" name="Rectangle 4"/>
          <p:cNvSpPr>
            <a:spLocks noGrp="1" noRot="1" noChangeAspect="1" noChangeArrowheads="1" noTextEdit="1"/>
          </p:cNvSpPr>
          <p:nvPr>
            <p:ph type="sldImg" idx="2"/>
          </p:nvPr>
        </p:nvSpPr>
        <p:spPr bwMode="auto">
          <a:xfrm>
            <a:off x="708025" y="685800"/>
            <a:ext cx="5441950" cy="3429000"/>
          </a:xfrm>
          <a:prstGeom prst="rect">
            <a:avLst/>
          </a:prstGeom>
          <a:noFill/>
          <a:ln w="9525">
            <a:solidFill>
              <a:srgbClr val="000000"/>
            </a:solidFill>
            <a:miter lim="800000"/>
            <a:headEnd/>
            <a:tailEnd/>
          </a:ln>
          <a:effectLst/>
        </p:spPr>
      </p:sp>
      <p:sp>
        <p:nvSpPr>
          <p:cNvPr id="389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89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200">
                <a:latin typeface="Arial" charset="0"/>
              </a:defRPr>
            </a:lvl1pPr>
          </a:lstStyle>
          <a:p>
            <a:endParaRPr lang="es-ES"/>
          </a:p>
        </p:txBody>
      </p:sp>
      <p:sp>
        <p:nvSpPr>
          <p:cNvPr id="389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200">
                <a:latin typeface="Arial" charset="0"/>
              </a:defRPr>
            </a:lvl1pPr>
          </a:lstStyle>
          <a:p>
            <a:fld id="{B5796ADA-934D-441F-93A9-9C3D74A5D973}"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036918" y="2706434"/>
            <a:ext cx="11751708" cy="1867477"/>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2073835" y="4936922"/>
            <a:ext cx="9677879" cy="222645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88CFE427-76E1-471E-B734-D7AE2C3C424A}" type="datetime2">
              <a:rPr lang="es-ES" smtClean="0"/>
              <a:t>viernes, 04 de enero de 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CF28B4-0B65-4E41-9D64-A70FEF7F6CF3}" type="slidenum">
              <a:rPr lang="es-ES" smtClean="0"/>
              <a:pPr/>
              <a:t>‹Nº›</a:t>
            </a:fld>
            <a:endParaRPr lang="es-ES"/>
          </a:p>
        </p:txBody>
      </p:sp>
    </p:spTree>
  </p:cSld>
  <p:clrMapOvr>
    <a:masterClrMapping/>
  </p:clrMapOvr>
  <p:transition spd="med" advTm="8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E481EE3-50B1-4799-80FD-FF7ADBFBE6E4}" type="datetime2">
              <a:rPr lang="es-ES" smtClean="0"/>
              <a:t>viernes, 04 de enero de 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2C059E0-73EF-43E1-8348-9AABDB6B741D}" type="slidenum">
              <a:rPr lang="es-ES" smtClean="0"/>
              <a:pPr/>
              <a:t>‹Nº›</a:t>
            </a:fld>
            <a:endParaRPr lang="es-ES"/>
          </a:p>
        </p:txBody>
      </p:sp>
    </p:spTree>
  </p:cSld>
  <p:clrMapOvr>
    <a:masterClrMapping/>
  </p:clrMapOvr>
  <p:transition spd="med" advTm="8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092125" y="5598404"/>
            <a:ext cx="11751708" cy="1730340"/>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092125" y="3692603"/>
            <a:ext cx="11751708" cy="190579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B729746-9401-4068-84BE-11BE43B4E715}" type="datetime2">
              <a:rPr lang="es-ES" smtClean="0"/>
              <a:t>viernes, 04 de enero de 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6EEF8B0-8C33-4B43-AC4E-B4E1136FB1C7}" type="slidenum">
              <a:rPr lang="es-ES" smtClean="0"/>
              <a:pPr/>
              <a:t>‹Nº›</a:t>
            </a:fld>
            <a:endParaRPr lang="es-ES"/>
          </a:p>
        </p:txBody>
      </p:sp>
    </p:spTree>
  </p:cSld>
  <p:clrMapOvr>
    <a:masterClrMapping/>
  </p:clrMapOvr>
  <p:transition spd="med" advTm="8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91284" y="2032847"/>
            <a:ext cx="6106277" cy="574964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7027989" y="2032847"/>
            <a:ext cx="6106277" cy="574964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4611D7F-32CE-4AF6-93F1-A9E8D9D123AD}" type="datetime2">
              <a:rPr lang="es-ES" smtClean="0"/>
              <a:t>viernes, 04 de enero de 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6B5D24-73DF-431F-8954-796E1413D009}" type="slidenum">
              <a:rPr lang="es-ES" smtClean="0"/>
              <a:pPr/>
              <a:t>‹Nº›</a:t>
            </a:fld>
            <a:endParaRPr lang="es-ES"/>
          </a:p>
        </p:txBody>
      </p:sp>
    </p:spTree>
  </p:cSld>
  <p:clrMapOvr>
    <a:masterClrMapping/>
  </p:clrMapOvr>
  <p:transition spd="med" advTm="8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91280" y="1950166"/>
            <a:ext cx="6108681" cy="8127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91280" y="2762905"/>
            <a:ext cx="6108681" cy="501959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7023187" y="1950166"/>
            <a:ext cx="6111079" cy="8127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7023187" y="2762905"/>
            <a:ext cx="6111079" cy="501959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9444161-11CC-4A52-9B40-1E0CFD0213CA}" type="datetime2">
              <a:rPr lang="es-ES" smtClean="0"/>
              <a:t>viernes, 04 de enero de 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C6762EA-0A9B-45F7-9F40-1B09B7E73B3E}" type="slidenum">
              <a:rPr lang="es-ES" smtClean="0"/>
              <a:pPr/>
              <a:t>‹Nº›</a:t>
            </a:fld>
            <a:endParaRPr lang="es-ES"/>
          </a:p>
        </p:txBody>
      </p:sp>
    </p:spTree>
  </p:cSld>
  <p:clrMapOvr>
    <a:masterClrMapping/>
  </p:clrMapOvr>
  <p:transition spd="med" advTm="8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9D20758-DF0D-4501-99FD-67DA3FCA364C}" type="datetime2">
              <a:rPr lang="es-ES" smtClean="0"/>
              <a:t>viernes, 04 de enero de 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BDAC6BD-B842-4ED3-816B-3D4FC52FA7E7}" type="slidenum">
              <a:rPr lang="es-ES" smtClean="0"/>
              <a:pPr/>
              <a:t>‹Nº›</a:t>
            </a:fld>
            <a:endParaRPr lang="es-ES"/>
          </a:p>
        </p:txBody>
      </p:sp>
    </p:spTree>
  </p:cSld>
  <p:clrMapOvr>
    <a:masterClrMapping/>
  </p:clrMapOvr>
  <p:transition spd="med" advTm="8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868E3D-0314-482A-889D-38F3770C0821}" type="datetime2">
              <a:rPr lang="es-ES" smtClean="0"/>
              <a:t>viernes, 04 de enero de 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1091198-67A4-4509-BB79-E4A14F4B7A8C}" type="slidenum">
              <a:rPr lang="es-ES" smtClean="0"/>
              <a:pPr/>
              <a:t>‹Nº›</a:t>
            </a:fld>
            <a:endParaRPr lang="es-ES"/>
          </a:p>
        </p:txBody>
      </p:sp>
    </p:spTree>
  </p:cSld>
  <p:clrMapOvr>
    <a:masterClrMapping/>
  </p:clrMapOvr>
  <p:transition spd="med" advTm="8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91280" y="346879"/>
            <a:ext cx="4548510" cy="1476234"/>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5405406" y="346879"/>
            <a:ext cx="7728860" cy="743562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91280" y="1823116"/>
            <a:ext cx="4548510" cy="59593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A2C38E8-076E-4E4B-B175-9F22579A1282}" type="datetime2">
              <a:rPr lang="es-ES" smtClean="0"/>
              <a:t>viernes, 04 de enero de 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6427BB3-92B8-4195-A74F-970BD5CC50FC}" type="slidenum">
              <a:rPr lang="es-ES" smtClean="0"/>
              <a:pPr/>
              <a:t>‹Nº›</a:t>
            </a:fld>
            <a:endParaRPr lang="es-ES"/>
          </a:p>
        </p:txBody>
      </p:sp>
    </p:spTree>
  </p:cSld>
  <p:clrMapOvr>
    <a:masterClrMapping/>
  </p:clrMapOvr>
  <p:transition spd="med" advTm="8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709904" y="6098540"/>
            <a:ext cx="8295323" cy="71996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709904" y="778455"/>
            <a:ext cx="8295323" cy="52273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709904" y="6818512"/>
            <a:ext cx="8295323" cy="102247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362B41E-020A-4528-9DF5-3A76FEBEED46}" type="datetime2">
              <a:rPr lang="es-ES" smtClean="0"/>
              <a:t>viernes, 04 de enero de 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3D63C00-D429-42F3-9692-7C0580498233}" type="slidenum">
              <a:rPr lang="es-ES" smtClean="0"/>
              <a:pPr/>
              <a:t>‹Nº›</a:t>
            </a:fld>
            <a:endParaRPr lang="es-ES"/>
          </a:p>
        </p:txBody>
      </p:sp>
    </p:spTree>
  </p:cSld>
  <p:clrMapOvr>
    <a:masterClrMapping/>
  </p:clrMapOvr>
  <p:transition spd="med" advTm="8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042694E-0F4C-4063-88C1-458F290DE8E7}" type="datetime2">
              <a:rPr lang="es-ES" smtClean="0"/>
              <a:t>viernes, 04 de enero de 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F38FF0-49F3-460A-95D2-D52BBA7DEC32}" type="slidenum">
              <a:rPr lang="es-ES" smtClean="0"/>
              <a:pPr/>
              <a:t>‹Nº›</a:t>
            </a:fld>
            <a:endParaRPr lang="es-ES"/>
          </a:p>
        </p:txBody>
      </p:sp>
    </p:spTree>
  </p:cSld>
  <p:clrMapOvr>
    <a:masterClrMapping/>
  </p:clrMapOvr>
  <p:transition spd="med" advTm="8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0023520" y="348898"/>
            <a:ext cx="3110749" cy="74336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91282" y="348898"/>
            <a:ext cx="9101811" cy="74336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A3C050F-93B1-44D2-A820-226A8C85A4F6}" type="datetime2">
              <a:rPr lang="es-ES" smtClean="0"/>
              <a:t>viernes, 04 de enero de 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DEDC9A-4891-4E92-AC02-D400206032B9}" type="slidenum">
              <a:rPr lang="es-ES" smtClean="0"/>
              <a:pPr/>
              <a:t>‹Nº›</a:t>
            </a:fld>
            <a:endParaRPr lang="es-ES"/>
          </a:p>
        </p:txBody>
      </p:sp>
    </p:spTree>
  </p:cSld>
  <p:clrMapOvr>
    <a:masterClrMapping/>
  </p:clrMapOvr>
  <p:transition spd="med" advTm="8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036917" y="2706432"/>
            <a:ext cx="11751707" cy="1867476"/>
          </a:xfrm>
          <a:prstGeom prst="rect">
            <a:avLst/>
          </a:prstGeom>
        </p:spPr>
        <p:txBody>
          <a:bodyPr lIns="128755" tIns="64377" rIns="128755" bIns="64377"/>
          <a:lstStyle/>
          <a:p>
            <a:r>
              <a:rPr lang="es-ES" smtClean="0"/>
              <a:t>Haga clic para modificar el estilo de título del patrón</a:t>
            </a:r>
            <a:endParaRPr lang="es-ES"/>
          </a:p>
        </p:txBody>
      </p:sp>
      <p:sp>
        <p:nvSpPr>
          <p:cNvPr id="3" name="2 Subtítulo"/>
          <p:cNvSpPr>
            <a:spLocks noGrp="1"/>
          </p:cNvSpPr>
          <p:nvPr>
            <p:ph type="subTitle" idx="1"/>
          </p:nvPr>
        </p:nvSpPr>
        <p:spPr>
          <a:xfrm>
            <a:off x="2073832" y="4936913"/>
            <a:ext cx="9677877" cy="2226451"/>
          </a:xfrm>
          <a:prstGeom prst="rect">
            <a:avLst/>
          </a:prstGeom>
        </p:spPr>
        <p:txBody>
          <a:bodyPr lIns="128755" tIns="64377" rIns="128755" bIns="64377"/>
          <a:lstStyle>
            <a:lvl1pPr marL="0" indent="0" algn="ctr">
              <a:buNone/>
              <a:defRPr/>
            </a:lvl1pPr>
            <a:lvl2pPr marL="643775" indent="0" algn="ctr">
              <a:buNone/>
              <a:defRPr/>
            </a:lvl2pPr>
            <a:lvl3pPr marL="1287548" indent="0" algn="ctr">
              <a:buNone/>
              <a:defRPr/>
            </a:lvl3pPr>
            <a:lvl4pPr marL="1931322" indent="0" algn="ctr">
              <a:buNone/>
              <a:defRPr/>
            </a:lvl4pPr>
            <a:lvl5pPr marL="2575096" indent="0" algn="ctr">
              <a:buNone/>
              <a:defRPr/>
            </a:lvl5pPr>
            <a:lvl6pPr marL="3218871" indent="0" algn="ctr">
              <a:buNone/>
              <a:defRPr/>
            </a:lvl6pPr>
            <a:lvl7pPr marL="3862645" indent="0" algn="ctr">
              <a:buNone/>
              <a:defRPr/>
            </a:lvl7pPr>
            <a:lvl8pPr marL="4506419" indent="0" algn="ctr">
              <a:buNone/>
              <a:defRPr/>
            </a:lvl8pPr>
            <a:lvl9pPr marL="515019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E5533F9E-A01A-43FE-86F7-70A693B6581B}" type="datetime2">
              <a:rPr lang="es-ES" smtClean="0"/>
              <a:t>viernes, 04 de enero de 2019</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91286" y="348893"/>
            <a:ext cx="12442982" cy="1452034"/>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91286" y="2032847"/>
            <a:ext cx="12442982" cy="574964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91280" y="8074923"/>
            <a:ext cx="3225957" cy="463845"/>
          </a:xfrm>
          <a:prstGeom prst="rect">
            <a:avLst/>
          </a:prstGeom>
        </p:spPr>
        <p:txBody>
          <a:bodyPr vert="horz" lIns="91440" tIns="45720" rIns="91440" bIns="45720" rtlCol="0" anchor="ctr"/>
          <a:lstStyle>
            <a:lvl1pPr algn="l">
              <a:defRPr sz="1200">
                <a:solidFill>
                  <a:schemeClr val="tx1">
                    <a:tint val="75000"/>
                  </a:schemeClr>
                </a:solidFill>
              </a:defRPr>
            </a:lvl1pPr>
          </a:lstStyle>
          <a:p>
            <a:fld id="{3412A6CC-D24D-4F6B-81A9-0EFBFE1EE9F3}" type="datetime2">
              <a:rPr lang="es-ES" smtClean="0"/>
              <a:t>viernes, 04 de enero de 2019</a:t>
            </a:fld>
            <a:endParaRPr lang="es-ES"/>
          </a:p>
        </p:txBody>
      </p:sp>
      <p:sp>
        <p:nvSpPr>
          <p:cNvPr id="5" name="4 Marcador de pie de página"/>
          <p:cNvSpPr>
            <a:spLocks noGrp="1"/>
          </p:cNvSpPr>
          <p:nvPr>
            <p:ph type="ftr" sz="quarter" idx="3"/>
          </p:nvPr>
        </p:nvSpPr>
        <p:spPr>
          <a:xfrm>
            <a:off x="4723731" y="8074923"/>
            <a:ext cx="4378087" cy="46384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9908310" y="8074923"/>
            <a:ext cx="3225957" cy="463845"/>
          </a:xfrm>
          <a:prstGeom prst="rect">
            <a:avLst/>
          </a:prstGeom>
        </p:spPr>
        <p:txBody>
          <a:bodyPr vert="horz" lIns="91440" tIns="45720" rIns="91440" bIns="45720" rtlCol="0" anchor="ctr"/>
          <a:lstStyle>
            <a:lvl1pPr algn="r">
              <a:defRPr sz="1200">
                <a:solidFill>
                  <a:schemeClr val="tx1">
                    <a:tint val="75000"/>
                  </a:schemeClr>
                </a:solidFill>
              </a:defRPr>
            </a:lvl1pPr>
          </a:lstStyle>
          <a:p>
            <a:fld id="{76520F95-7CC2-480E-95A3-0960308D8F0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spd="med" advTm="8000">
    <p:random/>
  </p:transition>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91277" y="7933749"/>
            <a:ext cx="3225959" cy="605014"/>
          </a:xfrm>
          <a:prstGeom prst="rect">
            <a:avLst/>
          </a:prstGeom>
          <a:noFill/>
          <a:ln w="9525">
            <a:noFill/>
            <a:miter lim="800000"/>
            <a:headEnd/>
            <a:tailEnd/>
          </a:ln>
          <a:effectLst/>
        </p:spPr>
        <p:txBody>
          <a:bodyPr vert="horz" wrap="square" lIns="128759" tIns="64379" rIns="128759" bIns="64379" numCol="1" anchor="t" anchorCtr="0" compatLnSpc="1">
            <a:prstTxWarp prst="textNoShape">
              <a:avLst/>
            </a:prstTxWarp>
          </a:bodyPr>
          <a:lstStyle>
            <a:lvl1pPr>
              <a:defRPr sz="2000"/>
            </a:lvl1pPr>
          </a:lstStyle>
          <a:p>
            <a:fld id="{3FCD360D-2591-4563-8C3B-2A04612166A3}" type="datetime2">
              <a:rPr lang="es-ES" smtClean="0"/>
              <a:t>viernes, 04 de enero de 2019</a:t>
            </a:fld>
            <a:endParaRPr lang="es-ES"/>
          </a:p>
        </p:txBody>
      </p:sp>
    </p:spTree>
  </p:cSld>
  <p:clrMap bg1="lt1" tx1="dk1" bg2="lt2" tx2="dk2" accent1="accent1" accent2="accent2" accent3="accent3" accent4="accent4" accent5="accent5" accent6="accent6" hlink="hlink" folHlink="folHlink"/>
  <p:sldLayoutIdLst>
    <p:sldLayoutId id="2147483674" r:id="rId1"/>
  </p:sldLayoutIdLst>
  <p:hf sldNum="0" hdr="0" ftr="0"/>
  <p:txStyles>
    <p:titleStyle>
      <a:lvl1pPr algn="ctr" rtl="0" fontAlgn="base">
        <a:spcBef>
          <a:spcPct val="0"/>
        </a:spcBef>
        <a:spcAft>
          <a:spcPct val="0"/>
        </a:spcAft>
        <a:defRPr sz="6200">
          <a:solidFill>
            <a:schemeClr val="tx2"/>
          </a:solidFill>
          <a:latin typeface="+mj-lt"/>
          <a:ea typeface="+mj-ea"/>
          <a:cs typeface="+mj-cs"/>
        </a:defRPr>
      </a:lvl1pPr>
      <a:lvl2pPr algn="ctr" rtl="0" fontAlgn="base">
        <a:spcBef>
          <a:spcPct val="0"/>
        </a:spcBef>
        <a:spcAft>
          <a:spcPct val="0"/>
        </a:spcAft>
        <a:defRPr sz="6200">
          <a:solidFill>
            <a:schemeClr val="tx2"/>
          </a:solidFill>
          <a:latin typeface="Arial" charset="0"/>
          <a:cs typeface="Arial" charset="0"/>
        </a:defRPr>
      </a:lvl2pPr>
      <a:lvl3pPr algn="ctr" rtl="0" fontAlgn="base">
        <a:spcBef>
          <a:spcPct val="0"/>
        </a:spcBef>
        <a:spcAft>
          <a:spcPct val="0"/>
        </a:spcAft>
        <a:defRPr sz="6200">
          <a:solidFill>
            <a:schemeClr val="tx2"/>
          </a:solidFill>
          <a:latin typeface="Arial" charset="0"/>
          <a:cs typeface="Arial" charset="0"/>
        </a:defRPr>
      </a:lvl3pPr>
      <a:lvl4pPr algn="ctr" rtl="0" fontAlgn="base">
        <a:spcBef>
          <a:spcPct val="0"/>
        </a:spcBef>
        <a:spcAft>
          <a:spcPct val="0"/>
        </a:spcAft>
        <a:defRPr sz="6200">
          <a:solidFill>
            <a:schemeClr val="tx2"/>
          </a:solidFill>
          <a:latin typeface="Arial" charset="0"/>
          <a:cs typeface="Arial" charset="0"/>
        </a:defRPr>
      </a:lvl4pPr>
      <a:lvl5pPr algn="ctr" rtl="0" fontAlgn="base">
        <a:spcBef>
          <a:spcPct val="0"/>
        </a:spcBef>
        <a:spcAft>
          <a:spcPct val="0"/>
        </a:spcAft>
        <a:defRPr sz="6200">
          <a:solidFill>
            <a:schemeClr val="tx2"/>
          </a:solidFill>
          <a:latin typeface="Arial" charset="0"/>
          <a:cs typeface="Arial" charset="0"/>
        </a:defRPr>
      </a:lvl5pPr>
      <a:lvl6pPr marL="643798" algn="ctr" rtl="0" fontAlgn="base">
        <a:spcBef>
          <a:spcPct val="0"/>
        </a:spcBef>
        <a:spcAft>
          <a:spcPct val="0"/>
        </a:spcAft>
        <a:defRPr sz="6200">
          <a:solidFill>
            <a:schemeClr val="tx2"/>
          </a:solidFill>
          <a:latin typeface="Arial" charset="0"/>
          <a:cs typeface="Arial" charset="0"/>
        </a:defRPr>
      </a:lvl6pPr>
      <a:lvl7pPr marL="1287594" algn="ctr" rtl="0" fontAlgn="base">
        <a:spcBef>
          <a:spcPct val="0"/>
        </a:spcBef>
        <a:spcAft>
          <a:spcPct val="0"/>
        </a:spcAft>
        <a:defRPr sz="6200">
          <a:solidFill>
            <a:schemeClr val="tx2"/>
          </a:solidFill>
          <a:latin typeface="Arial" charset="0"/>
          <a:cs typeface="Arial" charset="0"/>
        </a:defRPr>
      </a:lvl7pPr>
      <a:lvl8pPr marL="1931392" algn="ctr" rtl="0" fontAlgn="base">
        <a:spcBef>
          <a:spcPct val="0"/>
        </a:spcBef>
        <a:spcAft>
          <a:spcPct val="0"/>
        </a:spcAft>
        <a:defRPr sz="6200">
          <a:solidFill>
            <a:schemeClr val="tx2"/>
          </a:solidFill>
          <a:latin typeface="Arial" charset="0"/>
          <a:cs typeface="Arial" charset="0"/>
        </a:defRPr>
      </a:lvl8pPr>
      <a:lvl9pPr marL="2575189" algn="ctr" rtl="0" fontAlgn="base">
        <a:spcBef>
          <a:spcPct val="0"/>
        </a:spcBef>
        <a:spcAft>
          <a:spcPct val="0"/>
        </a:spcAft>
        <a:defRPr sz="6200">
          <a:solidFill>
            <a:schemeClr val="tx2"/>
          </a:solidFill>
          <a:latin typeface="Arial" charset="0"/>
          <a:cs typeface="Arial" charset="0"/>
        </a:defRPr>
      </a:lvl9pPr>
    </p:titleStyle>
    <p:bodyStyle>
      <a:lvl1pPr marL="482849" indent="-482849" algn="l" rtl="0" fontAlgn="base">
        <a:spcBef>
          <a:spcPct val="20000"/>
        </a:spcBef>
        <a:spcAft>
          <a:spcPct val="0"/>
        </a:spcAft>
        <a:buChar char="•"/>
        <a:defRPr sz="4500">
          <a:solidFill>
            <a:schemeClr val="tx1"/>
          </a:solidFill>
          <a:latin typeface="+mn-lt"/>
          <a:ea typeface="+mn-ea"/>
          <a:cs typeface="+mn-cs"/>
        </a:defRPr>
      </a:lvl1pPr>
      <a:lvl2pPr marL="1046171" indent="-402373" algn="l" rtl="0" fontAlgn="base">
        <a:spcBef>
          <a:spcPct val="20000"/>
        </a:spcBef>
        <a:spcAft>
          <a:spcPct val="0"/>
        </a:spcAft>
        <a:buChar char="–"/>
        <a:defRPr sz="3900">
          <a:solidFill>
            <a:schemeClr val="tx1"/>
          </a:solidFill>
          <a:latin typeface="+mn-lt"/>
          <a:cs typeface="+mn-cs"/>
        </a:defRPr>
      </a:lvl2pPr>
      <a:lvl3pPr marL="1609494" indent="-321898" algn="l" rtl="0" fontAlgn="base">
        <a:spcBef>
          <a:spcPct val="20000"/>
        </a:spcBef>
        <a:spcAft>
          <a:spcPct val="0"/>
        </a:spcAft>
        <a:buChar char="•"/>
        <a:defRPr sz="3400">
          <a:solidFill>
            <a:schemeClr val="tx1"/>
          </a:solidFill>
          <a:latin typeface="+mn-lt"/>
          <a:cs typeface="+mn-cs"/>
        </a:defRPr>
      </a:lvl3pPr>
      <a:lvl4pPr marL="2253291" indent="-321898" algn="l" rtl="0" fontAlgn="base">
        <a:spcBef>
          <a:spcPct val="20000"/>
        </a:spcBef>
        <a:spcAft>
          <a:spcPct val="0"/>
        </a:spcAft>
        <a:buChar char="–"/>
        <a:defRPr sz="2800">
          <a:solidFill>
            <a:schemeClr val="tx1"/>
          </a:solidFill>
          <a:latin typeface="+mn-lt"/>
          <a:cs typeface="+mn-cs"/>
        </a:defRPr>
      </a:lvl4pPr>
      <a:lvl5pPr marL="2897089" indent="-321898" algn="l" rtl="0" fontAlgn="base">
        <a:spcBef>
          <a:spcPct val="20000"/>
        </a:spcBef>
        <a:spcAft>
          <a:spcPct val="0"/>
        </a:spcAft>
        <a:buChar char="»"/>
        <a:defRPr sz="2800">
          <a:solidFill>
            <a:schemeClr val="tx1"/>
          </a:solidFill>
          <a:latin typeface="+mn-lt"/>
          <a:cs typeface="+mn-cs"/>
        </a:defRPr>
      </a:lvl5pPr>
      <a:lvl6pPr marL="3540885" indent="-321898" algn="l" rtl="0" fontAlgn="base">
        <a:spcBef>
          <a:spcPct val="20000"/>
        </a:spcBef>
        <a:spcAft>
          <a:spcPct val="0"/>
        </a:spcAft>
        <a:buChar char="»"/>
        <a:defRPr sz="2800">
          <a:solidFill>
            <a:schemeClr val="tx1"/>
          </a:solidFill>
          <a:latin typeface="+mn-lt"/>
          <a:cs typeface="+mn-cs"/>
        </a:defRPr>
      </a:lvl6pPr>
      <a:lvl7pPr marL="4184683" indent="-321898" algn="l" rtl="0" fontAlgn="base">
        <a:spcBef>
          <a:spcPct val="20000"/>
        </a:spcBef>
        <a:spcAft>
          <a:spcPct val="0"/>
        </a:spcAft>
        <a:buChar char="»"/>
        <a:defRPr sz="2800">
          <a:solidFill>
            <a:schemeClr val="tx1"/>
          </a:solidFill>
          <a:latin typeface="+mn-lt"/>
          <a:cs typeface="+mn-cs"/>
        </a:defRPr>
      </a:lvl7pPr>
      <a:lvl8pPr marL="4828481" indent="-321898" algn="l" rtl="0" fontAlgn="base">
        <a:spcBef>
          <a:spcPct val="20000"/>
        </a:spcBef>
        <a:spcAft>
          <a:spcPct val="0"/>
        </a:spcAft>
        <a:buChar char="»"/>
        <a:defRPr sz="2800">
          <a:solidFill>
            <a:schemeClr val="tx1"/>
          </a:solidFill>
          <a:latin typeface="+mn-lt"/>
          <a:cs typeface="+mn-cs"/>
        </a:defRPr>
      </a:lvl8pPr>
      <a:lvl9pPr marL="5472278" indent="-321898" algn="l" rtl="0" fontAlgn="base">
        <a:spcBef>
          <a:spcPct val="20000"/>
        </a:spcBef>
        <a:spcAft>
          <a:spcPct val="0"/>
        </a:spcAft>
        <a:buChar char="»"/>
        <a:defRPr sz="2800">
          <a:solidFill>
            <a:schemeClr val="tx1"/>
          </a:solidFill>
          <a:latin typeface="+mn-lt"/>
          <a:cs typeface="+mn-cs"/>
        </a:defRPr>
      </a:lvl9pPr>
    </p:bodyStyle>
    <p:otherStyle>
      <a:defPPr>
        <a:defRPr lang="es-ES"/>
      </a:defPPr>
      <a:lvl1pPr marL="0" algn="l" defTabSz="1287594" rtl="0" eaLnBrk="1" latinLnBrk="0" hangingPunct="1">
        <a:defRPr sz="2500" kern="1200">
          <a:solidFill>
            <a:schemeClr val="tx1"/>
          </a:solidFill>
          <a:latin typeface="+mn-lt"/>
          <a:ea typeface="+mn-ea"/>
          <a:cs typeface="+mn-cs"/>
        </a:defRPr>
      </a:lvl1pPr>
      <a:lvl2pPr marL="643798" algn="l" defTabSz="1287594" rtl="0" eaLnBrk="1" latinLnBrk="0" hangingPunct="1">
        <a:defRPr sz="2500" kern="1200">
          <a:solidFill>
            <a:schemeClr val="tx1"/>
          </a:solidFill>
          <a:latin typeface="+mn-lt"/>
          <a:ea typeface="+mn-ea"/>
          <a:cs typeface="+mn-cs"/>
        </a:defRPr>
      </a:lvl2pPr>
      <a:lvl3pPr marL="1287594" algn="l" defTabSz="1287594" rtl="0" eaLnBrk="1" latinLnBrk="0" hangingPunct="1">
        <a:defRPr sz="2500" kern="1200">
          <a:solidFill>
            <a:schemeClr val="tx1"/>
          </a:solidFill>
          <a:latin typeface="+mn-lt"/>
          <a:ea typeface="+mn-ea"/>
          <a:cs typeface="+mn-cs"/>
        </a:defRPr>
      </a:lvl3pPr>
      <a:lvl4pPr marL="1931392" algn="l" defTabSz="1287594" rtl="0" eaLnBrk="1" latinLnBrk="0" hangingPunct="1">
        <a:defRPr sz="2500" kern="1200">
          <a:solidFill>
            <a:schemeClr val="tx1"/>
          </a:solidFill>
          <a:latin typeface="+mn-lt"/>
          <a:ea typeface="+mn-ea"/>
          <a:cs typeface="+mn-cs"/>
        </a:defRPr>
      </a:lvl4pPr>
      <a:lvl5pPr marL="2575189" algn="l" defTabSz="1287594" rtl="0" eaLnBrk="1" latinLnBrk="0" hangingPunct="1">
        <a:defRPr sz="2500" kern="1200">
          <a:solidFill>
            <a:schemeClr val="tx1"/>
          </a:solidFill>
          <a:latin typeface="+mn-lt"/>
          <a:ea typeface="+mn-ea"/>
          <a:cs typeface="+mn-cs"/>
        </a:defRPr>
      </a:lvl5pPr>
      <a:lvl6pPr marL="3218987" algn="l" defTabSz="1287594" rtl="0" eaLnBrk="1" latinLnBrk="0" hangingPunct="1">
        <a:defRPr sz="2500" kern="1200">
          <a:solidFill>
            <a:schemeClr val="tx1"/>
          </a:solidFill>
          <a:latin typeface="+mn-lt"/>
          <a:ea typeface="+mn-ea"/>
          <a:cs typeface="+mn-cs"/>
        </a:defRPr>
      </a:lvl6pPr>
      <a:lvl7pPr marL="3862785" algn="l" defTabSz="1287594" rtl="0" eaLnBrk="1" latinLnBrk="0" hangingPunct="1">
        <a:defRPr sz="2500" kern="1200">
          <a:solidFill>
            <a:schemeClr val="tx1"/>
          </a:solidFill>
          <a:latin typeface="+mn-lt"/>
          <a:ea typeface="+mn-ea"/>
          <a:cs typeface="+mn-cs"/>
        </a:defRPr>
      </a:lvl7pPr>
      <a:lvl8pPr marL="4506581" algn="l" defTabSz="1287594" rtl="0" eaLnBrk="1" latinLnBrk="0" hangingPunct="1">
        <a:defRPr sz="2500" kern="1200">
          <a:solidFill>
            <a:schemeClr val="tx1"/>
          </a:solidFill>
          <a:latin typeface="+mn-lt"/>
          <a:ea typeface="+mn-ea"/>
          <a:cs typeface="+mn-cs"/>
        </a:defRPr>
      </a:lvl8pPr>
      <a:lvl9pPr marL="5150379" algn="l" defTabSz="1287594" rtl="0" eaLnBrk="1" latinLnBrk="0" hangingPunct="1">
        <a:defRPr sz="2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21.gif"/></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8.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8.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8.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8.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gif"/><Relationship Id="rId4" Type="http://schemas.openxmlformats.org/officeDocument/2006/relationships/image" Target="../media/image42.jpeg"/></Relationships>
</file>

<file path=ppt/slides/_rels/slide38.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hyperlink" Target="https://vk.com/mispps" TargetMode="External"/><Relationship Id="rId3" Type="http://schemas.openxmlformats.org/officeDocument/2006/relationships/image" Target="../media/image43.png"/><Relationship Id="rId7" Type="http://schemas.openxmlformats.org/officeDocument/2006/relationships/hyperlink" Target="https://www.facebook.com/mispps" TargetMode="External"/><Relationship Id="rId12" Type="http://schemas.openxmlformats.org/officeDocument/2006/relationships/image" Target="../media/image4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5.png"/><Relationship Id="rId11" Type="http://schemas.openxmlformats.org/officeDocument/2006/relationships/hyperlink" Target="https://plus.google.com/+Mispps/" TargetMode="External"/><Relationship Id="rId5" Type="http://schemas.openxmlformats.org/officeDocument/2006/relationships/image" Target="../media/image44.png"/><Relationship Id="rId10" Type="http://schemas.openxmlformats.org/officeDocument/2006/relationships/image" Target="../media/image4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blip>
          <a:srcRect/>
          <a:stretch>
            <a:fillRect/>
          </a:stretch>
        </p:blipFill>
        <p:spPr bwMode="auto">
          <a:xfrm>
            <a:off x="-2" y="0"/>
            <a:ext cx="13825540" cy="87122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4303474" y="4303487"/>
            <a:ext cx="8712200" cy="105243"/>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9416818" y="4303487"/>
            <a:ext cx="8712200" cy="105243"/>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8" y="5"/>
            <a:ext cx="13825538" cy="88306"/>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8" y="8617319"/>
            <a:ext cx="13825538" cy="94882"/>
          </a:xfrm>
          <a:prstGeom prst="rect">
            <a:avLst/>
          </a:prstGeom>
          <a:noFill/>
          <a:ln w="9525">
            <a:noFill/>
            <a:miter lim="800000"/>
            <a:headEnd/>
            <a:tailEnd/>
          </a:ln>
        </p:spPr>
      </p:pic>
      <p:sp>
        <p:nvSpPr>
          <p:cNvPr id="155665" name="Rectangle 17"/>
          <p:cNvSpPr>
            <a:spLocks noChangeArrowheads="1"/>
          </p:cNvSpPr>
          <p:nvPr/>
        </p:nvSpPr>
        <p:spPr bwMode="auto">
          <a:xfrm>
            <a:off x="540018" y="7441708"/>
            <a:ext cx="125920"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540022" y="7439219"/>
            <a:ext cx="729145" cy="795328"/>
          </a:xfrm>
          <a:prstGeom prst="rect">
            <a:avLst/>
          </a:prstGeom>
          <a:noFill/>
          <a:ln w="38100">
            <a:solidFill>
              <a:srgbClr val="1CDEF8"/>
            </a:solidFill>
            <a:miter lim="800000"/>
            <a:headEnd/>
            <a:tailEnd/>
          </a:ln>
        </p:spPr>
      </p:pic>
      <p:sp>
        <p:nvSpPr>
          <p:cNvPr id="19" name="18 Rectángulo"/>
          <p:cNvSpPr/>
          <p:nvPr/>
        </p:nvSpPr>
        <p:spPr>
          <a:xfrm>
            <a:off x="2994264" y="5808156"/>
            <a:ext cx="4070587"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54919" y="1570018"/>
            <a:ext cx="10814711" cy="505126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ENCANTADORES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SERPIENTES</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608172" y="7118695"/>
            <a:ext cx="4018714" cy="1186608"/>
          </a:xfrm>
          <a:prstGeom prst="rect">
            <a:avLst/>
          </a:prstGeom>
          <a:noFill/>
        </p:spPr>
      </p:pic>
      <p:pic>
        <p:nvPicPr>
          <p:cNvPr id="12" name="Picture 2" descr="C:\Documents and Settings\Jose Luis\Escritorio\encantador-de-serpientes-imagen-animada-0008.gif"/>
          <p:cNvPicPr>
            <a:picLocks noChangeAspect="1" noChangeArrowheads="1" noCrop="1"/>
          </p:cNvPicPr>
          <p:nvPr/>
        </p:nvPicPr>
        <p:blipFill>
          <a:blip r:embed="rId7"/>
          <a:srcRect/>
          <a:stretch>
            <a:fillRect/>
          </a:stretch>
        </p:blipFill>
        <p:spPr bwMode="auto">
          <a:xfrm>
            <a:off x="411911" y="0"/>
            <a:ext cx="2214578" cy="2066939"/>
          </a:xfrm>
          <a:prstGeom prst="rect">
            <a:avLst/>
          </a:prstGeom>
          <a:noFill/>
        </p:spPr>
      </p:pic>
      <p:sp>
        <p:nvSpPr>
          <p:cNvPr id="14" name="13 Marcador de fecha"/>
          <p:cNvSpPr>
            <a:spLocks noGrp="1"/>
          </p:cNvSpPr>
          <p:nvPr>
            <p:ph type="dt" sz="half" idx="10"/>
          </p:nvPr>
        </p:nvSpPr>
        <p:spPr/>
        <p:txBody>
          <a:bodyPr/>
          <a:lstStyle/>
          <a:p>
            <a:fld id="{58662BAE-A178-4B06-9AAB-2187E8BCA38E}" type="datetime2">
              <a:rPr lang="es-ES" smtClean="0"/>
              <a:t>viernes, 04 de enero de 2019</a:t>
            </a:fld>
            <a:endParaRPr lang="es-ES"/>
          </a:p>
        </p:txBody>
      </p:sp>
    </p:spTree>
  </p:cSld>
  <p:clrMapOvr>
    <a:masterClrMapping/>
  </p:clrMapOvr>
  <p:transition spd="med" advTm="13000">
    <p:random/>
    <p:sndAc>
      <p:stSnd>
        <p:snd r:embed="rId2" name="lionel richie &amp; stevie wonder &amp; micheal jackson - we are the worl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D69C761-4247-4703-AEB3-30291F0068C6}" type="datetime2">
              <a:rPr lang="es-ES" smtClean="0"/>
              <a:t>viernes, 04 de enero de 2019</a:t>
            </a:fld>
            <a:endParaRPr lang="es-ES"/>
          </a:p>
        </p:txBody>
      </p:sp>
      <p:pic>
        <p:nvPicPr>
          <p:cNvPr id="1026" name="Picture 2" descr="C:\Documents and Settings\Jose Luis\Escritorio\marrakech-encantador-serpientes.jpg"/>
          <p:cNvPicPr>
            <a:picLocks noChangeAspect="1" noChangeArrowheads="1"/>
          </p:cNvPicPr>
          <p:nvPr/>
        </p:nvPicPr>
        <p:blipFill>
          <a:blip r:embed="rId2"/>
          <a:srcRect/>
          <a:stretch>
            <a:fillRect/>
          </a:stretch>
        </p:blipFill>
        <p:spPr bwMode="auto">
          <a:xfrm>
            <a:off x="0" y="0"/>
            <a:ext cx="13825538"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DC94A1D-F782-41B6-B9C9-B4AADA0197AC}" type="datetime2">
              <a:rPr lang="es-ES" smtClean="0"/>
              <a:t>viernes, 04 de enero de 2019</a:t>
            </a:fld>
            <a:endParaRPr lang="es-ES"/>
          </a:p>
        </p:txBody>
      </p:sp>
      <p:pic>
        <p:nvPicPr>
          <p:cNvPr id="1026" name="Picture 2" descr="C:\Documents and Settings\Jose Luis\Escritorio\cobras-bailarinas-01.jpg"/>
          <p:cNvPicPr>
            <a:picLocks noChangeAspect="1" noChangeArrowheads="1"/>
          </p:cNvPicPr>
          <p:nvPr/>
        </p:nvPicPr>
        <p:blipFill>
          <a:blip r:embed="rId2"/>
          <a:srcRect/>
          <a:stretch>
            <a:fillRect/>
          </a:stretch>
        </p:blipFill>
        <p:spPr bwMode="auto">
          <a:xfrm>
            <a:off x="1" y="4"/>
            <a:ext cx="13825538"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2.bp.blogspot.com/-Y1xC5iW_T6U/TzMsn3zHq3I/AAAAAAAACVE/KqVlWo5SXc8/s1600/0k0289_gif-sicodelicos-1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0" y="4"/>
            <a:ext cx="13825540" cy="8712200"/>
          </a:xfrm>
          <a:prstGeom prst="rect">
            <a:avLst/>
          </a:prstGeom>
          <a:noFill/>
        </p:spPr>
      </p:pic>
      <p:sp>
        <p:nvSpPr>
          <p:cNvPr id="2" name="1 Marcador de fecha"/>
          <p:cNvSpPr>
            <a:spLocks noGrp="1"/>
          </p:cNvSpPr>
          <p:nvPr>
            <p:ph type="dt" sz="half" idx="10"/>
          </p:nvPr>
        </p:nvSpPr>
        <p:spPr/>
        <p:txBody>
          <a:bodyPr/>
          <a:lstStyle/>
          <a:p>
            <a:fld id="{08981099-198D-416B-A938-F43BCFF0D63B}" type="datetime2">
              <a:rPr lang="es-ES" sz="1400" smtClean="0">
                <a:solidFill>
                  <a:schemeClr val="tx1"/>
                </a:solidFill>
              </a:rPr>
              <a:t>viernes, 04 de enero de 2019</a:t>
            </a:fld>
            <a:endParaRPr lang="es-ES" sz="1400" dirty="0">
              <a:solidFill>
                <a:schemeClr val="tx1"/>
              </a:solidFill>
            </a:endParaRPr>
          </a:p>
        </p:txBody>
      </p:sp>
      <p:sp>
        <p:nvSpPr>
          <p:cNvPr id="6" name="5 Rectángulo"/>
          <p:cNvSpPr/>
          <p:nvPr/>
        </p:nvSpPr>
        <p:spPr>
          <a:xfrm>
            <a:off x="2912241" y="2070084"/>
            <a:ext cx="10260689" cy="5632311"/>
          </a:xfrm>
          <a:prstGeom prst="rect">
            <a:avLst/>
          </a:prstGeom>
        </p:spPr>
        <p:txBody>
          <a:bodyPr wrap="square">
            <a:spAutoFit/>
          </a:bodyPr>
          <a:lstStyle/>
          <a:p>
            <a:r>
              <a:rPr lang="es-ES" sz="2400" b="1" dirty="0" smtClean="0">
                <a:latin typeface="Matura MT Script Capitals" pitchFamily="66" charset="0"/>
              </a:rPr>
              <a:t>Desde hace muchos años la serpiente ocupa un lugar privilegiado en la mitología, la literatura y la religión de muchos pueblos de nuestro planeta. Pero lo que antes era un auténtico rito religioso, poco a poco se ha convertido en un espectáculo rutinario, cuyo éxito depende siempre de la habilidad de los que lo dirigen, con flauta en mano.</a:t>
            </a:r>
          </a:p>
          <a:p>
            <a:r>
              <a:rPr lang="es-ES" sz="2400" b="1" dirty="0" smtClean="0">
                <a:latin typeface="Matura MT Script Capitals" pitchFamily="66" charset="0"/>
              </a:rPr>
              <a:t>Pero ya no es fácil ver a las grandes víboras danzar al ritmo de las notas hipnóticas de una flauta tocada por hombres vestidos con un colorido turbante, aunque con algo de suerte todavía se puede encontrar algo.</a:t>
            </a:r>
          </a:p>
          <a:p>
            <a:r>
              <a:rPr lang="es-ES" sz="2400" b="1" dirty="0" smtClean="0">
                <a:latin typeface="Matura MT Script Capitals" pitchFamily="66" charset="0"/>
              </a:rPr>
              <a:t>En localidades turísticas de la India se puede tropezar en la calle con alguna persona acompañado de un enorme cesto que esconde a un perezoso reptil. Pero los encantadores de serpientes ya no están visibles frente a los impresionantes monumentos, ofreciendo su espectáculo a los turistas curiosos, sino más bien en sitios un poco escondidos, donde la policía no les pueda molestar, porque saben que están violando la ley.</a:t>
            </a:r>
          </a:p>
          <a:p>
            <a:r>
              <a:rPr lang="es-ES" sz="2400" b="1" dirty="0" smtClean="0">
                <a:latin typeface="Matura MT Script Capitals" pitchFamily="66" charset="0"/>
              </a:rPr>
              <a:t>Esta es una recopilación de cobras venenosas “bailando”.</a:t>
            </a:r>
            <a:endParaRPr lang="es-ES" sz="2400" b="1" dirty="0">
              <a:latin typeface="Matura MT Script Capitals" pitchFamily="66" charset="0"/>
            </a:endParaRPr>
          </a:p>
        </p:txBody>
      </p:sp>
      <p:pic>
        <p:nvPicPr>
          <p:cNvPr id="7" name="Picture 2" descr="C:\Documents and Settings\Jose Luis\Escritorio\encantador-de-serpientes-imagen-animada-0008.gif"/>
          <p:cNvPicPr>
            <a:picLocks noChangeAspect="1" noChangeArrowheads="1" noCrop="1"/>
          </p:cNvPicPr>
          <p:nvPr/>
        </p:nvPicPr>
        <p:blipFill>
          <a:blip r:embed="rId3"/>
          <a:srcRect/>
          <a:stretch>
            <a:fillRect/>
          </a:stretch>
        </p:blipFill>
        <p:spPr bwMode="auto">
          <a:xfrm>
            <a:off x="411911" y="0"/>
            <a:ext cx="2214578" cy="2066939"/>
          </a:xfrm>
          <a:prstGeom prst="rect">
            <a:avLst/>
          </a:prstGeom>
          <a:noFill/>
        </p:spPr>
      </p:pic>
    </p:spTree>
  </p:cSld>
  <p:clrMapOvr>
    <a:masterClrMapping/>
  </p:clrMapOvr>
  <p:transition spd="med" advTm="6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5"/>
                                        </p:tgtEl>
                                      </p:cBhvr>
                                    </p:animEffect>
                                    <p:set>
                                      <p:cBhvr>
                                        <p:cTn id="11"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Y1xC5iW_T6U/TzMsn3zHq3I/AAAAAAAACVE/KqVlWo5SXc8/s1600/0k0289_gif-sicodelicos-1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0" y="4"/>
            <a:ext cx="13825540" cy="8712200"/>
          </a:xfrm>
          <a:prstGeom prst="rect">
            <a:avLst/>
          </a:prstGeom>
          <a:noFill/>
        </p:spPr>
      </p:pic>
      <p:sp>
        <p:nvSpPr>
          <p:cNvPr id="2" name="1 Marcador de fecha"/>
          <p:cNvSpPr>
            <a:spLocks noGrp="1"/>
          </p:cNvSpPr>
          <p:nvPr>
            <p:ph type="dt" sz="half" idx="10"/>
          </p:nvPr>
        </p:nvSpPr>
        <p:spPr/>
        <p:txBody>
          <a:bodyPr/>
          <a:lstStyle/>
          <a:p>
            <a:fld id="{1A381D27-24EE-43F9-A4A8-489EBCE9A317}" type="datetime2">
              <a:rPr lang="es-ES" smtClean="0"/>
              <a:t>viernes, 04 de enero de 2019</a:t>
            </a:fld>
            <a:endParaRPr lang="es-ES"/>
          </a:p>
        </p:txBody>
      </p:sp>
      <p:pic>
        <p:nvPicPr>
          <p:cNvPr id="2050" name="Picture 2" descr="C:\Documents and Settings\Jose Luis\Escritorio\MistyGleamingAiredaleterrier-poster.jpg"/>
          <p:cNvPicPr>
            <a:picLocks noChangeAspect="1" noChangeArrowheads="1"/>
          </p:cNvPicPr>
          <p:nvPr/>
        </p:nvPicPr>
        <p:blipFill>
          <a:blip r:embed="rId3"/>
          <a:srcRect/>
          <a:stretch>
            <a:fillRect/>
          </a:stretch>
        </p:blipFill>
        <p:spPr bwMode="auto">
          <a:xfrm>
            <a:off x="1197729" y="0"/>
            <a:ext cx="11363739" cy="8712200"/>
          </a:xfrm>
          <a:prstGeom prst="rect">
            <a:avLst/>
          </a:prstGeom>
          <a:noFill/>
        </p:spPr>
      </p:pic>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E3804CB-3814-4B73-9F04-44CEAD4AE49D}" type="datetime2">
              <a:rPr lang="es-ES" smtClean="0"/>
              <a:t>viernes, 04 de enero de 2019</a:t>
            </a:fld>
            <a:endParaRPr lang="es-ES"/>
          </a:p>
        </p:txBody>
      </p:sp>
      <p:pic>
        <p:nvPicPr>
          <p:cNvPr id="3074" name="Picture 2" descr="C:\Documents and Settings\Jose Luis\Escritorio\istockphoto-502302163-612x612.jpg"/>
          <p:cNvPicPr>
            <a:picLocks noChangeAspect="1" noChangeArrowheads="1"/>
          </p:cNvPicPr>
          <p:nvPr/>
        </p:nvPicPr>
        <p:blipFill>
          <a:blip r:embed="rId2"/>
          <a:srcRect/>
          <a:stretch>
            <a:fillRect/>
          </a:stretch>
        </p:blipFill>
        <p:spPr bwMode="auto">
          <a:xfrm>
            <a:off x="-1" y="0"/>
            <a:ext cx="13825539"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D819CE9-CDA1-44E0-8F83-B331146085F3}" type="datetime2">
              <a:rPr lang="es-ES" smtClean="0"/>
              <a:t>viernes, 04 de enero de 2019</a:t>
            </a:fld>
            <a:endParaRPr lang="es-ES"/>
          </a:p>
        </p:txBody>
      </p:sp>
      <p:pic>
        <p:nvPicPr>
          <p:cNvPr id="4098" name="Picture 2" descr="C:\Documents and Settings\Jose Luis\Escritorio\depositphotos_75732439-stock-photo-snake-charmer-is-playing-the.jpg"/>
          <p:cNvPicPr>
            <a:picLocks noChangeAspect="1" noChangeArrowheads="1"/>
          </p:cNvPicPr>
          <p:nvPr/>
        </p:nvPicPr>
        <p:blipFill>
          <a:blip r:embed="rId2"/>
          <a:srcRect/>
          <a:stretch>
            <a:fillRect/>
          </a:stretch>
        </p:blipFill>
        <p:spPr bwMode="auto">
          <a:xfrm>
            <a:off x="0" y="0"/>
            <a:ext cx="13825538"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Y1xC5iW_T6U/TzMsn3zHq3I/AAAAAAAACVE/KqVlWo5SXc8/s1600/0k0289_gif-sicodelicos-1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0" y="4"/>
            <a:ext cx="13825540" cy="8712200"/>
          </a:xfrm>
          <a:prstGeom prst="rect">
            <a:avLst/>
          </a:prstGeom>
          <a:noFill/>
        </p:spPr>
      </p:pic>
      <p:sp>
        <p:nvSpPr>
          <p:cNvPr id="2" name="1 Marcador de fecha"/>
          <p:cNvSpPr>
            <a:spLocks noGrp="1"/>
          </p:cNvSpPr>
          <p:nvPr>
            <p:ph type="dt" sz="half" idx="10"/>
          </p:nvPr>
        </p:nvSpPr>
        <p:spPr/>
        <p:txBody>
          <a:bodyPr/>
          <a:lstStyle/>
          <a:p>
            <a:fld id="{4EB10A5D-F01A-4A9E-9441-0AFB379EC684}" type="datetime2">
              <a:rPr lang="es-ES" smtClean="0"/>
              <a:t>viernes, 04 de enero de 2019</a:t>
            </a:fld>
            <a:endParaRPr lang="es-ES"/>
          </a:p>
        </p:txBody>
      </p:sp>
      <p:pic>
        <p:nvPicPr>
          <p:cNvPr id="5122" name="Picture 2" descr="C:\Documents and Settings\Jose Luis\Escritorio\Encantadores-de-serpientes.jpg"/>
          <p:cNvPicPr>
            <a:picLocks noChangeAspect="1" noChangeArrowheads="1"/>
          </p:cNvPicPr>
          <p:nvPr/>
        </p:nvPicPr>
        <p:blipFill>
          <a:blip r:embed="rId3"/>
          <a:srcRect/>
          <a:stretch>
            <a:fillRect/>
          </a:stretch>
        </p:blipFill>
        <p:spPr bwMode="auto">
          <a:xfrm>
            <a:off x="1197729" y="0"/>
            <a:ext cx="11484801" cy="8712200"/>
          </a:xfrm>
          <a:prstGeom prst="rect">
            <a:avLst/>
          </a:prstGeom>
          <a:noFill/>
        </p:spPr>
      </p:pic>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C0D42B6-2977-4FF6-A17A-FF5C38F05612}" type="datetime2">
              <a:rPr lang="es-ES" smtClean="0"/>
              <a:t>viernes, 04 de enero de 2019</a:t>
            </a:fld>
            <a:endParaRPr lang="es-ES"/>
          </a:p>
        </p:txBody>
      </p:sp>
      <p:pic>
        <p:nvPicPr>
          <p:cNvPr id="6146" name="Picture 2" descr="C:\Documents and Settings\Jose Luis\Escritorio\encantadores_de_serpientes_cobras_bailarinas_16.jpg"/>
          <p:cNvPicPr>
            <a:picLocks noChangeAspect="1" noChangeArrowheads="1"/>
          </p:cNvPicPr>
          <p:nvPr/>
        </p:nvPicPr>
        <p:blipFill>
          <a:blip r:embed="rId2"/>
          <a:srcRect/>
          <a:stretch>
            <a:fillRect/>
          </a:stretch>
        </p:blipFill>
        <p:spPr bwMode="auto">
          <a:xfrm>
            <a:off x="-1" y="0"/>
            <a:ext cx="13825539" cy="8914242"/>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Y1xC5iW_T6U/TzMsn3zHq3I/AAAAAAAACVE/KqVlWo5SXc8/s1600/0k0289_gif-sicodelicos-1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0" y="4"/>
            <a:ext cx="13825540" cy="8712200"/>
          </a:xfrm>
          <a:prstGeom prst="rect">
            <a:avLst/>
          </a:prstGeom>
          <a:noFill/>
        </p:spPr>
      </p:pic>
      <p:sp>
        <p:nvSpPr>
          <p:cNvPr id="2" name="1 Marcador de fecha"/>
          <p:cNvSpPr>
            <a:spLocks noGrp="1"/>
          </p:cNvSpPr>
          <p:nvPr>
            <p:ph type="dt" sz="half" idx="10"/>
          </p:nvPr>
        </p:nvSpPr>
        <p:spPr/>
        <p:txBody>
          <a:bodyPr/>
          <a:lstStyle/>
          <a:p>
            <a:fld id="{F8B0CDAD-4F88-4BFF-A0B0-1C9F6F7F3543}" type="datetime2">
              <a:rPr lang="es-ES" smtClean="0"/>
              <a:t>viernes, 04 de enero de 2019</a:t>
            </a:fld>
            <a:endParaRPr lang="es-ES"/>
          </a:p>
        </p:txBody>
      </p:sp>
      <p:pic>
        <p:nvPicPr>
          <p:cNvPr id="7170" name="Picture 2" descr="C:\Documents and Settings\Jose Luis\Escritorio\india-serps.jpg"/>
          <p:cNvPicPr>
            <a:picLocks noChangeAspect="1" noChangeArrowheads="1"/>
          </p:cNvPicPr>
          <p:nvPr/>
        </p:nvPicPr>
        <p:blipFill>
          <a:blip r:embed="rId3"/>
          <a:srcRect/>
          <a:stretch>
            <a:fillRect/>
          </a:stretch>
        </p:blipFill>
        <p:spPr bwMode="auto">
          <a:xfrm>
            <a:off x="1054853" y="0"/>
            <a:ext cx="11623100" cy="8712200"/>
          </a:xfrm>
          <a:prstGeom prst="rect">
            <a:avLst/>
          </a:prstGeom>
          <a:noFill/>
        </p:spPr>
      </p:pic>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ACE5C34-8D90-4B19-B9DF-EAE9519A752C}" type="datetime2">
              <a:rPr lang="es-ES" smtClean="0"/>
              <a:t>viernes, 04 de enero de 2019</a:t>
            </a:fld>
            <a:endParaRPr lang="es-ES"/>
          </a:p>
        </p:txBody>
      </p:sp>
      <p:pic>
        <p:nvPicPr>
          <p:cNvPr id="3074" name="Picture 2" descr="C:\Documents and Settings\Jose Luis\Escritorio\cobras-bailarinas-03.jpg"/>
          <p:cNvPicPr>
            <a:picLocks noChangeAspect="1" noChangeArrowheads="1"/>
          </p:cNvPicPr>
          <p:nvPr/>
        </p:nvPicPr>
        <p:blipFill>
          <a:blip r:embed="rId2"/>
          <a:srcRect/>
          <a:stretch>
            <a:fillRect/>
          </a:stretch>
        </p:blipFill>
        <p:spPr bwMode="auto">
          <a:xfrm>
            <a:off x="1" y="-1"/>
            <a:ext cx="13825538"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5C22292-385F-49CC-8AB7-9FA67400E7D0}" type="datetime2">
              <a:rPr lang="es-ES" smtClean="0"/>
              <a:t>viernes, 04 de enero de 2019</a:t>
            </a:fld>
            <a:endParaRPr lang="es-ES"/>
          </a:p>
        </p:txBody>
      </p:sp>
      <p:pic>
        <p:nvPicPr>
          <p:cNvPr id="4098" name="Picture 2" descr="C:\Documents and Settings\Jose Luis\Escritorio\cobras-bailarinas-04.jpg"/>
          <p:cNvPicPr>
            <a:picLocks noChangeAspect="1" noChangeArrowheads="1"/>
          </p:cNvPicPr>
          <p:nvPr/>
        </p:nvPicPr>
        <p:blipFill>
          <a:blip r:embed="rId2"/>
          <a:srcRect/>
          <a:stretch>
            <a:fillRect/>
          </a:stretch>
        </p:blipFill>
        <p:spPr bwMode="auto">
          <a:xfrm>
            <a:off x="1" y="3"/>
            <a:ext cx="13825538"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7692617-18EE-4263-8B8A-1C155AFB7328}" type="datetime2">
              <a:rPr lang="es-ES" smtClean="0"/>
              <a:t>viernes, 04 de enero de 2019</a:t>
            </a:fld>
            <a:endParaRPr lang="es-ES"/>
          </a:p>
        </p:txBody>
      </p:sp>
      <p:pic>
        <p:nvPicPr>
          <p:cNvPr id="5122" name="Picture 2" descr="C:\Documents and Settings\Jose Luis\Escritorio\cobras-bailarinas-05.jpg"/>
          <p:cNvPicPr>
            <a:picLocks noChangeAspect="1" noChangeArrowheads="1"/>
          </p:cNvPicPr>
          <p:nvPr/>
        </p:nvPicPr>
        <p:blipFill>
          <a:blip r:embed="rId2"/>
          <a:srcRect/>
          <a:stretch>
            <a:fillRect/>
          </a:stretch>
        </p:blipFill>
        <p:spPr bwMode="auto">
          <a:xfrm>
            <a:off x="1" y="2"/>
            <a:ext cx="6759529" cy="8712200"/>
          </a:xfrm>
          <a:prstGeom prst="rect">
            <a:avLst/>
          </a:prstGeom>
          <a:noFill/>
        </p:spPr>
      </p:pic>
      <p:pic>
        <p:nvPicPr>
          <p:cNvPr id="4" name="Picture 2" descr="C:\Documents and Settings\Jose Luis\Escritorio\cobras-bailarinas-09.jpg"/>
          <p:cNvPicPr>
            <a:picLocks noChangeAspect="1" noChangeArrowheads="1"/>
          </p:cNvPicPr>
          <p:nvPr/>
        </p:nvPicPr>
        <p:blipFill>
          <a:blip r:embed="rId3"/>
          <a:srcRect/>
          <a:stretch>
            <a:fillRect/>
          </a:stretch>
        </p:blipFill>
        <p:spPr bwMode="auto">
          <a:xfrm>
            <a:off x="6551452" y="0"/>
            <a:ext cx="7274087" cy="8752534"/>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5BFE870-7C51-4F93-8ABB-86B6D03CB8CD}" type="datetime2">
              <a:rPr lang="es-ES" smtClean="0"/>
              <a:t>viernes, 04 de enero de 2019</a:t>
            </a:fld>
            <a:endParaRPr lang="es-ES"/>
          </a:p>
        </p:txBody>
      </p:sp>
      <p:pic>
        <p:nvPicPr>
          <p:cNvPr id="8196" name="Picture 4" descr="C:\Documents and Settings\Jose Luis\Escritorio\cobra.gif"/>
          <p:cNvPicPr>
            <a:picLocks noChangeAspect="1" noChangeArrowheads="1"/>
          </p:cNvPicPr>
          <p:nvPr/>
        </p:nvPicPr>
        <p:blipFill>
          <a:blip r:embed="rId2"/>
          <a:srcRect/>
          <a:stretch>
            <a:fillRect/>
          </a:stretch>
        </p:blipFill>
        <p:spPr bwMode="auto">
          <a:xfrm>
            <a:off x="0" y="-123823"/>
            <a:ext cx="6627017" cy="8836023"/>
          </a:xfrm>
          <a:prstGeom prst="rect">
            <a:avLst/>
          </a:prstGeom>
          <a:noFill/>
        </p:spPr>
      </p:pic>
      <p:pic>
        <p:nvPicPr>
          <p:cNvPr id="6" name="Picture 4" descr="C:\Documents and Settings\Jose Luis\Escritorio\cobra.gif"/>
          <p:cNvPicPr>
            <a:picLocks noChangeAspect="1" noChangeArrowheads="1"/>
          </p:cNvPicPr>
          <p:nvPr/>
        </p:nvPicPr>
        <p:blipFill>
          <a:blip r:embed="rId2"/>
          <a:srcRect/>
          <a:stretch>
            <a:fillRect/>
          </a:stretch>
        </p:blipFill>
        <p:spPr bwMode="auto">
          <a:xfrm flipH="1">
            <a:off x="6627016" y="-123823"/>
            <a:ext cx="7198521" cy="8836023"/>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78E80F0-421F-4E0A-B801-22440FC38072}" type="datetime2">
              <a:rPr lang="es-ES" smtClean="0"/>
              <a:t>viernes, 04 de enero de 2019</a:t>
            </a:fld>
            <a:endParaRPr lang="es-ES"/>
          </a:p>
        </p:txBody>
      </p:sp>
      <p:pic>
        <p:nvPicPr>
          <p:cNvPr id="2050" name="Picture 2" descr="C:\Documents and Settings\Jose Luis\Escritorio\cobras-bailarinas-02.jpg"/>
          <p:cNvPicPr>
            <a:picLocks noChangeAspect="1" noChangeArrowheads="1"/>
          </p:cNvPicPr>
          <p:nvPr/>
        </p:nvPicPr>
        <p:blipFill>
          <a:blip r:embed="rId2"/>
          <a:srcRect/>
          <a:stretch>
            <a:fillRect/>
          </a:stretch>
        </p:blipFill>
        <p:spPr bwMode="auto">
          <a:xfrm>
            <a:off x="1" y="-1"/>
            <a:ext cx="13825538"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2" y="0"/>
            <a:ext cx="13825540" cy="8712200"/>
          </a:xfrm>
          <a:prstGeom prst="rect">
            <a:avLst/>
          </a:prstGeom>
          <a:noFill/>
        </p:spPr>
      </p:pic>
      <p:sp>
        <p:nvSpPr>
          <p:cNvPr id="2" name="1 Marcador de fecha"/>
          <p:cNvSpPr>
            <a:spLocks noGrp="1"/>
          </p:cNvSpPr>
          <p:nvPr>
            <p:ph type="dt" sz="half" idx="10"/>
          </p:nvPr>
        </p:nvSpPr>
        <p:spPr/>
        <p:txBody>
          <a:bodyPr/>
          <a:lstStyle/>
          <a:p>
            <a:fld id="{9DD30219-CF88-400E-89F3-D6FF4C956C2D}" type="datetime2">
              <a:rPr lang="es-ES" smtClean="0"/>
              <a:t>viernes, 04 de enero de 2019</a:t>
            </a:fld>
            <a:endParaRPr lang="es-ES"/>
          </a:p>
        </p:txBody>
      </p:sp>
      <p:sp>
        <p:nvSpPr>
          <p:cNvPr id="3" name="2 Rectángulo"/>
          <p:cNvSpPr/>
          <p:nvPr/>
        </p:nvSpPr>
        <p:spPr>
          <a:xfrm>
            <a:off x="7984339" y="3070216"/>
            <a:ext cx="5357850" cy="5262979"/>
          </a:xfrm>
          <a:prstGeom prst="rect">
            <a:avLst/>
          </a:prstGeom>
        </p:spPr>
        <p:txBody>
          <a:bodyPr wrap="square">
            <a:spAutoFit/>
          </a:bodyPr>
          <a:lstStyle/>
          <a:p>
            <a:pPr algn="ctr"/>
            <a:r>
              <a:rPr lang="es-ES" sz="2400" dirty="0" smtClean="0">
                <a:latin typeface="Matura MT Script Capitals" pitchFamily="66" charset="0"/>
              </a:rPr>
              <a:t>Las serpientes no tienen ni orejas ni oídos externos, pero eso tampoco significa que no se enteren de los sonidos que se producen a su alrededor. Las serpientes notan las vibraciones, las cuales se transmiten por el suelo o el aire hasta la mandíbula de la serpiente, y a continuación hasta el oído interno ¡que sí que existe! El animal aprende con el tiempo qué vibraciones significan amenazas y cuáles comida. Lo que no sabemos es qué opina de la flautita del encantador de serpientes...</a:t>
            </a:r>
            <a:endParaRPr lang="es-ES" sz="2400" dirty="0">
              <a:latin typeface="Matura MT Script Capitals" pitchFamily="66" charset="0"/>
            </a:endParaRPr>
          </a:p>
        </p:txBody>
      </p:sp>
      <p:pic>
        <p:nvPicPr>
          <p:cNvPr id="4" name="Picture 2" descr="C:\Documents and Settings\Jose Luis\Escritorio\cobras-bailarinas-05 (1).jpg"/>
          <p:cNvPicPr>
            <a:picLocks noChangeAspect="1" noChangeArrowheads="1"/>
          </p:cNvPicPr>
          <p:nvPr/>
        </p:nvPicPr>
        <p:blipFill>
          <a:blip r:embed="rId3"/>
          <a:srcRect/>
          <a:stretch>
            <a:fillRect/>
          </a:stretch>
        </p:blipFill>
        <p:spPr bwMode="auto">
          <a:xfrm>
            <a:off x="2" y="-1"/>
            <a:ext cx="7412834" cy="8712200"/>
          </a:xfrm>
          <a:prstGeom prst="rect">
            <a:avLst/>
          </a:prstGeom>
          <a:noFill/>
        </p:spPr>
      </p:pic>
      <p:pic>
        <p:nvPicPr>
          <p:cNvPr id="6" name="Picture 3" descr="C:\Documents and Settings\Jose Luis\Escritorio\gifs-animados-encantador-de-serpientes-0198159.gif"/>
          <p:cNvPicPr>
            <a:picLocks noChangeAspect="1" noChangeArrowheads="1" noCrop="1"/>
          </p:cNvPicPr>
          <p:nvPr/>
        </p:nvPicPr>
        <p:blipFill>
          <a:blip r:embed="rId4"/>
          <a:srcRect/>
          <a:stretch>
            <a:fillRect/>
          </a:stretch>
        </p:blipFill>
        <p:spPr bwMode="auto">
          <a:xfrm>
            <a:off x="7627149" y="284134"/>
            <a:ext cx="2571768" cy="2571768"/>
          </a:xfrm>
          <a:prstGeom prst="rect">
            <a:avLst/>
          </a:prstGeom>
          <a:noFill/>
          <a:effectLst>
            <a:softEdge rad="317500"/>
          </a:effectLst>
        </p:spPr>
      </p:pic>
    </p:spTree>
  </p:cSld>
  <p:clrMapOvr>
    <a:masterClrMapping/>
  </p:clrMapOvr>
  <p:transition spd="med" advTm="3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3" presetClass="exit" presetSubtype="10" fill="hold"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D992A14-9E3C-4CF5-A86E-B59F7069730F}" type="datetime2">
              <a:rPr lang="es-ES" smtClean="0"/>
              <a:t>viernes, 04 de enero de 2019</a:t>
            </a:fld>
            <a:endParaRPr lang="es-ES"/>
          </a:p>
        </p:txBody>
      </p:sp>
      <p:pic>
        <p:nvPicPr>
          <p:cNvPr id="6146" name="Picture 2" descr="C:\Documents and Settings\Jose Luis\Escritorio\cobras-bailarinas-11.jpg"/>
          <p:cNvPicPr>
            <a:picLocks noChangeAspect="1" noChangeArrowheads="1"/>
          </p:cNvPicPr>
          <p:nvPr/>
        </p:nvPicPr>
        <p:blipFill>
          <a:blip r:embed="rId2"/>
          <a:srcRect/>
          <a:stretch>
            <a:fillRect/>
          </a:stretch>
        </p:blipFill>
        <p:spPr bwMode="auto">
          <a:xfrm>
            <a:off x="-1" y="-1"/>
            <a:ext cx="16015559"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2" y="0"/>
            <a:ext cx="13825540" cy="8712200"/>
          </a:xfrm>
          <a:prstGeom prst="rect">
            <a:avLst/>
          </a:prstGeom>
          <a:noFill/>
        </p:spPr>
      </p:pic>
      <p:sp>
        <p:nvSpPr>
          <p:cNvPr id="2" name="1 Marcador de fecha"/>
          <p:cNvSpPr>
            <a:spLocks noGrp="1"/>
          </p:cNvSpPr>
          <p:nvPr>
            <p:ph type="dt" sz="half" idx="10"/>
          </p:nvPr>
        </p:nvSpPr>
        <p:spPr/>
        <p:txBody>
          <a:bodyPr/>
          <a:lstStyle/>
          <a:p>
            <a:fld id="{3D245220-854F-4DC5-B30B-542BD95598D0}" type="datetime2">
              <a:rPr lang="es-ES" smtClean="0"/>
              <a:t>viernes, 04 de enero de 2019</a:t>
            </a:fld>
            <a:endParaRPr lang="es-ES"/>
          </a:p>
        </p:txBody>
      </p:sp>
      <p:pic>
        <p:nvPicPr>
          <p:cNvPr id="7170" name="Picture 2" descr="C:\Documents and Settings\Jose Luis\Escritorio\cobras-bailarinas-10.jpg"/>
          <p:cNvPicPr>
            <a:picLocks noChangeAspect="1" noChangeArrowheads="1"/>
          </p:cNvPicPr>
          <p:nvPr/>
        </p:nvPicPr>
        <p:blipFill>
          <a:blip r:embed="rId3"/>
          <a:srcRect/>
          <a:stretch>
            <a:fillRect/>
          </a:stretch>
        </p:blipFill>
        <p:spPr bwMode="auto">
          <a:xfrm>
            <a:off x="1412043" y="0"/>
            <a:ext cx="11199050" cy="8922328"/>
          </a:xfrm>
          <a:prstGeom prst="rect">
            <a:avLst/>
          </a:prstGeom>
          <a:noFill/>
        </p:spPr>
      </p:pic>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A38B7AD-6878-4356-A222-9430C3E080AD}" type="datetime2">
              <a:rPr lang="es-ES" smtClean="0"/>
              <a:t>viernes, 04 de enero de 2019</a:t>
            </a:fld>
            <a:endParaRPr lang="es-ES"/>
          </a:p>
        </p:txBody>
      </p:sp>
      <p:pic>
        <p:nvPicPr>
          <p:cNvPr id="9218" name="Picture 2" descr="C:\Documents and Settings\Jose Luis\Escritorio\cobras-bailarinas-08.jpg"/>
          <p:cNvPicPr>
            <a:picLocks noChangeAspect="1" noChangeArrowheads="1"/>
          </p:cNvPicPr>
          <p:nvPr/>
        </p:nvPicPr>
        <p:blipFill>
          <a:blip r:embed="rId2"/>
          <a:srcRect/>
          <a:stretch>
            <a:fillRect/>
          </a:stretch>
        </p:blipFill>
        <p:spPr bwMode="auto">
          <a:xfrm>
            <a:off x="1" y="1"/>
            <a:ext cx="6984207" cy="8712200"/>
          </a:xfrm>
          <a:prstGeom prst="rect">
            <a:avLst/>
          </a:prstGeom>
          <a:noFill/>
        </p:spPr>
      </p:pic>
      <p:pic>
        <p:nvPicPr>
          <p:cNvPr id="4" name="Picture 2" descr="C:\Documents and Settings\Jose Luis\Escritorio\cobras-bailarinas-21 (1).jpg"/>
          <p:cNvPicPr>
            <a:picLocks noChangeAspect="1" noChangeArrowheads="1"/>
          </p:cNvPicPr>
          <p:nvPr/>
        </p:nvPicPr>
        <p:blipFill>
          <a:blip r:embed="rId3"/>
          <a:srcRect/>
          <a:stretch>
            <a:fillRect/>
          </a:stretch>
        </p:blipFill>
        <p:spPr bwMode="auto">
          <a:xfrm>
            <a:off x="6912769" y="1"/>
            <a:ext cx="6912769"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2" y="0"/>
            <a:ext cx="13825540" cy="8712200"/>
          </a:xfrm>
          <a:prstGeom prst="rect">
            <a:avLst/>
          </a:prstGeom>
          <a:noFill/>
        </p:spPr>
      </p:pic>
      <p:sp>
        <p:nvSpPr>
          <p:cNvPr id="2" name="1 Marcador de fecha"/>
          <p:cNvSpPr>
            <a:spLocks noGrp="1"/>
          </p:cNvSpPr>
          <p:nvPr>
            <p:ph type="dt" sz="half" idx="10"/>
          </p:nvPr>
        </p:nvSpPr>
        <p:spPr/>
        <p:txBody>
          <a:bodyPr/>
          <a:lstStyle/>
          <a:p>
            <a:fld id="{865F6D68-57C8-499F-91B0-668E2B6A26CE}" type="datetime2">
              <a:rPr lang="es-ES" smtClean="0"/>
              <a:t>viernes, 04 de enero de 2019</a:t>
            </a:fld>
            <a:endParaRPr lang="es-ES"/>
          </a:p>
        </p:txBody>
      </p:sp>
      <p:pic>
        <p:nvPicPr>
          <p:cNvPr id="10242" name="Picture 2" descr="C:\Documents and Settings\Jose Luis\Escritorio\cobras-bailarinas-07.jpg"/>
          <p:cNvPicPr>
            <a:picLocks noChangeAspect="1" noChangeArrowheads="1"/>
          </p:cNvPicPr>
          <p:nvPr/>
        </p:nvPicPr>
        <p:blipFill>
          <a:blip r:embed="rId3"/>
          <a:srcRect/>
          <a:stretch>
            <a:fillRect/>
          </a:stretch>
        </p:blipFill>
        <p:spPr bwMode="auto">
          <a:xfrm>
            <a:off x="1840671" y="0"/>
            <a:ext cx="10182715" cy="8712200"/>
          </a:xfrm>
          <a:prstGeom prst="rect">
            <a:avLst/>
          </a:prstGeom>
          <a:noFill/>
        </p:spPr>
      </p:pic>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9D97DAE-5B33-4C1E-8C26-FC30B70A9E56}" type="datetime2">
              <a:rPr lang="es-ES" smtClean="0"/>
              <a:t>viernes, 04 de enero de 2019</a:t>
            </a:fld>
            <a:endParaRPr lang="es-ES"/>
          </a:p>
        </p:txBody>
      </p:sp>
      <p:pic>
        <p:nvPicPr>
          <p:cNvPr id="14339" name="Picture 3" descr="C:\Documents and Settings\Jose Luis\Escritorio\cobras-bailarinas-20.jpg"/>
          <p:cNvPicPr>
            <a:picLocks noChangeAspect="1" noChangeArrowheads="1"/>
          </p:cNvPicPr>
          <p:nvPr/>
        </p:nvPicPr>
        <p:blipFill>
          <a:blip r:embed="rId2"/>
          <a:srcRect/>
          <a:stretch>
            <a:fillRect/>
          </a:stretch>
        </p:blipFill>
        <p:spPr bwMode="auto">
          <a:xfrm>
            <a:off x="0" y="0"/>
            <a:ext cx="13825538"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3">
                <a:shade val="45000"/>
                <a:satMod val="135000"/>
              </a:schemeClr>
              <a:prstClr val="white"/>
            </a:duotone>
          </a:blip>
          <a:srcRect/>
          <a:stretch>
            <a:fillRect/>
          </a:stretch>
        </p:blipFill>
        <p:spPr bwMode="auto">
          <a:xfrm>
            <a:off x="0" y="0"/>
            <a:ext cx="13825538" cy="873640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F80D9770-97D4-4474-9300-9DF1AAF2780E}" type="datetime2">
              <a:rPr lang="es-ES" smtClean="0"/>
              <a:t>viernes, 04 de enero de 2019</a:t>
            </a:fld>
            <a:endParaRPr lang="es-ES"/>
          </a:p>
        </p:txBody>
      </p:sp>
      <p:sp>
        <p:nvSpPr>
          <p:cNvPr id="3" name="2 Rectángulo"/>
          <p:cNvSpPr/>
          <p:nvPr/>
        </p:nvSpPr>
        <p:spPr>
          <a:xfrm>
            <a:off x="3483745" y="1927208"/>
            <a:ext cx="9286940" cy="6555641"/>
          </a:xfrm>
          <a:prstGeom prst="rect">
            <a:avLst/>
          </a:prstGeom>
        </p:spPr>
        <p:txBody>
          <a:bodyPr wrap="square">
            <a:spAutoFit/>
          </a:bodyPr>
          <a:lstStyle/>
          <a:p>
            <a:r>
              <a:rPr lang="es-ES" sz="2800" dirty="0" smtClean="0">
                <a:latin typeface="Matura MT Script Capitals" pitchFamily="66" charset="0"/>
              </a:rPr>
              <a:t/>
            </a:r>
            <a:br>
              <a:rPr lang="es-ES" sz="2800" dirty="0" smtClean="0">
                <a:latin typeface="Matura MT Script Capitals" pitchFamily="66" charset="0"/>
              </a:rPr>
            </a:br>
            <a:r>
              <a:rPr lang="es-ES" sz="2800" dirty="0" smtClean="0">
                <a:latin typeface="Matura MT Script Capitals" pitchFamily="66" charset="0"/>
              </a:rPr>
              <a:t>Ser un encantador de serpientes no es fácil, se trata de un oficio que se empieza a aprender desde la niñez y que normalmente pasa de generación a generación en una misma familia. </a:t>
            </a:r>
          </a:p>
          <a:p>
            <a:r>
              <a:rPr lang="es-ES" sz="2800" dirty="0" smtClean="0">
                <a:latin typeface="Matura MT Script Capitals" pitchFamily="66" charset="0"/>
              </a:rPr>
              <a:t>Sus orígenes datan del antiguo Egipto, pero luego se fueron haciendo más comunes en la India. Sin embargo, hoy se trata de un oficio venido a menos, ya que el año 1972 el país introdujo una ley que prohíbe el tráfico de serpientes e incluye a los encantadores.</a:t>
            </a:r>
          </a:p>
          <a:p>
            <a:r>
              <a:rPr lang="es-ES" sz="2800" dirty="0" smtClean="0">
                <a:latin typeface="Matura MT Script Capitals" pitchFamily="66" charset="0"/>
              </a:rPr>
              <a:t>Sin embargo, la tradición sigue viva y, ya no tan públicamente, podemos ver a estos hombres sentados ante una serpiente que se esconde en un recipiente de mimbre y sale para moverse mientras el encantador toca un instrumento conocido como </a:t>
            </a:r>
            <a:r>
              <a:rPr lang="es-ES" sz="2800" dirty="0" err="1" smtClean="0">
                <a:latin typeface="Matura MT Script Capitals" pitchFamily="66" charset="0"/>
              </a:rPr>
              <a:t>Pungi</a:t>
            </a:r>
            <a:r>
              <a:rPr lang="es-ES" sz="2800" dirty="0" smtClean="0">
                <a:latin typeface="Matura MT Script Capitals" pitchFamily="66" charset="0"/>
              </a:rPr>
              <a:t>.</a:t>
            </a:r>
            <a:endParaRPr lang="es-ES" sz="2800" dirty="0">
              <a:latin typeface="Matura MT Script Capitals" pitchFamily="66" charset="0"/>
            </a:endParaRPr>
          </a:p>
        </p:txBody>
      </p:sp>
      <p:pic>
        <p:nvPicPr>
          <p:cNvPr id="5" name="Picture 3" descr="C:\Documents and Settings\Jose Luis\Escritorio\gifs-animados-encantador-de-serpientes-0198159.gif"/>
          <p:cNvPicPr>
            <a:picLocks noChangeAspect="1" noChangeArrowheads="1" noCrop="1"/>
          </p:cNvPicPr>
          <p:nvPr/>
        </p:nvPicPr>
        <p:blipFill>
          <a:blip r:embed="rId3"/>
          <a:srcRect/>
          <a:stretch>
            <a:fillRect/>
          </a:stretch>
        </p:blipFill>
        <p:spPr bwMode="auto">
          <a:xfrm>
            <a:off x="0" y="212696"/>
            <a:ext cx="2571768" cy="2571768"/>
          </a:xfrm>
          <a:prstGeom prst="rect">
            <a:avLst/>
          </a:prstGeom>
          <a:noFill/>
          <a:effectLst>
            <a:softEdge rad="317500"/>
          </a:effectLst>
        </p:spPr>
      </p:pic>
    </p:spTree>
  </p:cSld>
  <p:clrMapOvr>
    <a:masterClrMapping/>
  </p:clrMapOvr>
  <p:transition spd="med" advTm="4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4"/>
                                        </p:tgtEl>
                                      </p:cBhvr>
                                    </p:animEffect>
                                    <p:set>
                                      <p:cBhvr>
                                        <p:cTn id="11"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0A4A604-F401-4CB3-A265-C47D278EB764}" type="datetime2">
              <a:rPr lang="es-ES" smtClean="0"/>
              <a:t>viernes, 04 de enero de 2019</a:t>
            </a:fld>
            <a:endParaRPr lang="es-ES"/>
          </a:p>
        </p:txBody>
      </p:sp>
      <p:pic>
        <p:nvPicPr>
          <p:cNvPr id="15362" name="Picture 2" descr="C:\Documents and Settings\Jose Luis\Escritorio\cobras-bailarinas-19.jpg"/>
          <p:cNvPicPr>
            <a:picLocks noChangeAspect="1" noChangeArrowheads="1"/>
          </p:cNvPicPr>
          <p:nvPr/>
        </p:nvPicPr>
        <p:blipFill>
          <a:blip r:embed="rId2"/>
          <a:srcRect/>
          <a:stretch>
            <a:fillRect/>
          </a:stretch>
        </p:blipFill>
        <p:spPr bwMode="auto">
          <a:xfrm>
            <a:off x="0" y="0"/>
            <a:ext cx="14352222"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Jose Luis\Escritorio\cobras-bailarinas-18.jpg"/>
          <p:cNvPicPr>
            <a:picLocks noChangeAspect="1" noChangeArrowheads="1"/>
          </p:cNvPicPr>
          <p:nvPr/>
        </p:nvPicPr>
        <p:blipFill>
          <a:blip r:embed="rId2"/>
          <a:srcRect/>
          <a:stretch>
            <a:fillRect/>
          </a:stretch>
        </p:blipFill>
        <p:spPr bwMode="auto">
          <a:xfrm>
            <a:off x="0" y="0"/>
            <a:ext cx="13825538" cy="8712200"/>
          </a:xfrm>
          <a:prstGeom prst="rect">
            <a:avLst/>
          </a:prstGeom>
          <a:noFill/>
        </p:spPr>
      </p:pic>
      <p:sp>
        <p:nvSpPr>
          <p:cNvPr id="2" name="1 Marcador de fecha"/>
          <p:cNvSpPr>
            <a:spLocks noGrp="1"/>
          </p:cNvSpPr>
          <p:nvPr>
            <p:ph type="dt" sz="half" idx="10"/>
          </p:nvPr>
        </p:nvSpPr>
        <p:spPr/>
        <p:txBody>
          <a:bodyPr/>
          <a:lstStyle/>
          <a:p>
            <a:fld id="{75D1DC3D-E59E-421C-BD96-A0739FEC7839}" type="datetime2">
              <a:rPr lang="es-ES" smtClean="0"/>
              <a:t>viernes, 04 de enero de 2019</a:t>
            </a:fld>
            <a:endParaRPr lang="es-ES" dirty="0"/>
          </a:p>
        </p:txBody>
      </p:sp>
    </p:spTree>
  </p:cSld>
  <p:clrMapOvr>
    <a:masterClrMapping/>
  </p:clrMapOvr>
  <p:transition spd="med" advTm="8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EDC59C6-2B28-44BA-8425-260F00B732EB}" type="datetime2">
              <a:rPr lang="es-ES" smtClean="0"/>
              <a:t>viernes, 04 de enero de 2019</a:t>
            </a:fld>
            <a:endParaRPr lang="es-ES"/>
          </a:p>
        </p:txBody>
      </p:sp>
      <p:pic>
        <p:nvPicPr>
          <p:cNvPr id="17410" name="Picture 2" descr="C:\Documents and Settings\Jose Luis\Escritorio\cobras-bailarinas-17.jpg"/>
          <p:cNvPicPr>
            <a:picLocks noChangeAspect="1" noChangeArrowheads="1"/>
          </p:cNvPicPr>
          <p:nvPr/>
        </p:nvPicPr>
        <p:blipFill>
          <a:blip r:embed="rId2"/>
          <a:srcRect/>
          <a:stretch>
            <a:fillRect/>
          </a:stretch>
        </p:blipFill>
        <p:spPr bwMode="auto">
          <a:xfrm>
            <a:off x="0" y="0"/>
            <a:ext cx="13825538"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6D04480-0013-4F5C-96BA-328414418A9B}" type="datetime2">
              <a:rPr lang="es-ES" smtClean="0"/>
              <a:t>viernes, 04 de enero de 2019</a:t>
            </a:fld>
            <a:endParaRPr lang="es-ES"/>
          </a:p>
        </p:txBody>
      </p:sp>
      <p:pic>
        <p:nvPicPr>
          <p:cNvPr id="18434" name="Picture 2" descr="C:\Documents and Settings\Jose Luis\Escritorio\cobras-bailarinas-16.jpg"/>
          <p:cNvPicPr>
            <a:picLocks noChangeAspect="1" noChangeArrowheads="1"/>
          </p:cNvPicPr>
          <p:nvPr/>
        </p:nvPicPr>
        <p:blipFill>
          <a:blip r:embed="rId2"/>
          <a:srcRect/>
          <a:stretch>
            <a:fillRect/>
          </a:stretch>
        </p:blipFill>
        <p:spPr bwMode="auto">
          <a:xfrm>
            <a:off x="0" y="0"/>
            <a:ext cx="13825538"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3">
                <a:shade val="45000"/>
                <a:satMod val="135000"/>
              </a:schemeClr>
              <a:prstClr val="white"/>
            </a:duotone>
          </a:blip>
          <a:srcRect/>
          <a:stretch>
            <a:fillRect/>
          </a:stretch>
        </p:blipFill>
        <p:spPr bwMode="auto">
          <a:xfrm>
            <a:off x="0" y="0"/>
            <a:ext cx="13825538" cy="873640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33A17FBA-9687-44B8-9B91-34C7F7622C51}" type="datetime2">
              <a:rPr lang="es-ES" smtClean="0"/>
              <a:t>viernes, 04 de enero de 2019</a:t>
            </a:fld>
            <a:endParaRPr lang="es-ES"/>
          </a:p>
        </p:txBody>
      </p:sp>
      <p:pic>
        <p:nvPicPr>
          <p:cNvPr id="19458" name="Picture 2" descr="C:\Documents and Settings\Jose Luis\Escritorio\cobras-bailarinas-15.jpg"/>
          <p:cNvPicPr>
            <a:picLocks noChangeAspect="1" noChangeArrowheads="1"/>
          </p:cNvPicPr>
          <p:nvPr/>
        </p:nvPicPr>
        <p:blipFill>
          <a:blip r:embed="rId3"/>
          <a:srcRect/>
          <a:stretch>
            <a:fillRect/>
          </a:stretch>
        </p:blipFill>
        <p:spPr bwMode="auto">
          <a:xfrm>
            <a:off x="2054985" y="0"/>
            <a:ext cx="9501254" cy="8712200"/>
          </a:xfrm>
          <a:prstGeom prst="rect">
            <a:avLst/>
          </a:prstGeom>
          <a:noFill/>
        </p:spPr>
      </p:pic>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16" fill="hold" nodeType="withEffect">
                                  <p:stCondLst>
                                    <p:cond delay="0"/>
                                  </p:stCondLst>
                                  <p:childTnLst>
                                    <p:animEffect transition="out" filter="circle(in)">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5CB70C4-A125-4BC3-B152-1AA9AB54E7F5}" type="datetime2">
              <a:rPr lang="es-ES" smtClean="0"/>
              <a:t>viernes, 04 de enero de 2019</a:t>
            </a:fld>
            <a:endParaRPr lang="es-ES"/>
          </a:p>
        </p:txBody>
      </p:sp>
      <p:pic>
        <p:nvPicPr>
          <p:cNvPr id="11266" name="Picture 2" descr="C:\Documents and Settings\Jose Luis\Escritorio\cobras-bailarinas-06.jpg"/>
          <p:cNvPicPr>
            <a:picLocks noChangeAspect="1" noChangeArrowheads="1"/>
          </p:cNvPicPr>
          <p:nvPr/>
        </p:nvPicPr>
        <p:blipFill>
          <a:blip r:embed="rId2"/>
          <a:srcRect/>
          <a:stretch>
            <a:fillRect/>
          </a:stretch>
        </p:blipFill>
        <p:spPr bwMode="auto">
          <a:xfrm>
            <a:off x="-1088287" y="0"/>
            <a:ext cx="9265705" cy="8712200"/>
          </a:xfrm>
          <a:prstGeom prst="rect">
            <a:avLst/>
          </a:prstGeom>
          <a:noFill/>
        </p:spPr>
      </p:pic>
      <p:pic>
        <p:nvPicPr>
          <p:cNvPr id="4" name="Picture 2" descr="C:\Documents and Settings\Jose Luis\Escritorio\cobras-bailarinas-14.jpg"/>
          <p:cNvPicPr>
            <a:picLocks noChangeAspect="1" noChangeArrowheads="1"/>
          </p:cNvPicPr>
          <p:nvPr/>
        </p:nvPicPr>
        <p:blipFill>
          <a:blip r:embed="rId3"/>
          <a:srcRect/>
          <a:stretch>
            <a:fillRect/>
          </a:stretch>
        </p:blipFill>
        <p:spPr bwMode="auto">
          <a:xfrm>
            <a:off x="6912769" y="0"/>
            <a:ext cx="7569168"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488CDCB-31DF-4B31-9E6E-D41E3076B8DF}" type="datetime2">
              <a:rPr lang="es-ES" smtClean="0"/>
              <a:t>viernes, 04 de enero de 2019</a:t>
            </a:fld>
            <a:endParaRPr lang="es-ES"/>
          </a:p>
        </p:txBody>
      </p:sp>
      <p:pic>
        <p:nvPicPr>
          <p:cNvPr id="21506" name="Picture 2" descr="C:\Documents and Settings\Jose Luis\Escritorio\cobras-bailarinas-13.jpg"/>
          <p:cNvPicPr>
            <a:picLocks noChangeAspect="1" noChangeArrowheads="1"/>
          </p:cNvPicPr>
          <p:nvPr/>
        </p:nvPicPr>
        <p:blipFill>
          <a:blip r:embed="rId2"/>
          <a:srcRect/>
          <a:stretch>
            <a:fillRect/>
          </a:stretch>
        </p:blipFill>
        <p:spPr bwMode="auto">
          <a:xfrm>
            <a:off x="0" y="0"/>
            <a:ext cx="14101161"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3">
                <a:shade val="45000"/>
                <a:satMod val="135000"/>
              </a:schemeClr>
              <a:prstClr val="white"/>
            </a:duotone>
          </a:blip>
          <a:srcRect/>
          <a:stretch>
            <a:fillRect/>
          </a:stretch>
        </p:blipFill>
        <p:spPr bwMode="auto">
          <a:xfrm>
            <a:off x="0" y="0"/>
            <a:ext cx="13825538" cy="873640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5A24FFD2-7E78-44A5-8585-6AFFFF95B649}" type="datetime2">
              <a:rPr lang="es-ES" smtClean="0"/>
              <a:t>viernes, 04 de enero de 2019</a:t>
            </a:fld>
            <a:endParaRPr lang="es-ES"/>
          </a:p>
        </p:txBody>
      </p:sp>
      <p:sp>
        <p:nvSpPr>
          <p:cNvPr id="3" name="2 Rectángulo"/>
          <p:cNvSpPr/>
          <p:nvPr/>
        </p:nvSpPr>
        <p:spPr>
          <a:xfrm>
            <a:off x="2054985" y="2070084"/>
            <a:ext cx="11418948" cy="6001643"/>
          </a:xfrm>
          <a:prstGeom prst="rect">
            <a:avLst/>
          </a:prstGeom>
        </p:spPr>
        <p:txBody>
          <a:bodyPr wrap="square">
            <a:spAutoFit/>
          </a:bodyPr>
          <a:lstStyle/>
          <a:p>
            <a:r>
              <a:rPr lang="es-ES" sz="2400" dirty="0" smtClean="0">
                <a:latin typeface="Matura MT Script Capitals" pitchFamily="66" charset="0"/>
              </a:rPr>
              <a:t>Si bien se cree que la serpiente baila al escuchar la música, la gente no sabe que estos animales no son capaces de oír. Los encantadores, utilizan las vibraciones que produce el sonido del </a:t>
            </a:r>
            <a:r>
              <a:rPr lang="es-ES" sz="2400" dirty="0" err="1" smtClean="0">
                <a:latin typeface="Matura MT Script Capitals" pitchFamily="66" charset="0"/>
              </a:rPr>
              <a:t>pungi</a:t>
            </a:r>
            <a:r>
              <a:rPr lang="es-ES" sz="2400" dirty="0" smtClean="0">
                <a:latin typeface="Matura MT Script Capitals" pitchFamily="66" charset="0"/>
              </a:rPr>
              <a:t> y que las serpientes sienten a través de su cabeza. Durante su entrenamiento, se les enseña a tratar de cazar un objeto similar al </a:t>
            </a:r>
            <a:r>
              <a:rPr lang="es-ES" sz="2400" dirty="0" err="1" smtClean="0">
                <a:latin typeface="Matura MT Script Capitals" pitchFamily="66" charset="0"/>
              </a:rPr>
              <a:t>pungi</a:t>
            </a:r>
            <a:r>
              <a:rPr lang="es-ES" sz="2400" dirty="0" smtClean="0">
                <a:latin typeface="Matura MT Script Capitals" pitchFamily="66" charset="0"/>
              </a:rPr>
              <a:t>, mucho más duro.</a:t>
            </a:r>
            <a:br>
              <a:rPr lang="es-ES" sz="2400" dirty="0" smtClean="0">
                <a:latin typeface="Matura MT Script Capitals" pitchFamily="66" charset="0"/>
              </a:rPr>
            </a:br>
            <a:r>
              <a:rPr lang="es-ES" sz="2400" dirty="0" smtClean="0">
                <a:latin typeface="Matura MT Script Capitals" pitchFamily="66" charset="0"/>
              </a:rPr>
              <a:t>Al estar dentro de un cesto o caja, desprovistas completamente de luz, al salir se ven cegadas por la luminosidad y confunden al </a:t>
            </a:r>
            <a:r>
              <a:rPr lang="es-ES" sz="2400" dirty="0" err="1" smtClean="0">
                <a:latin typeface="Matura MT Script Capitals" pitchFamily="66" charset="0"/>
              </a:rPr>
              <a:t>pungi</a:t>
            </a:r>
            <a:r>
              <a:rPr lang="es-ES" sz="2400" dirty="0" smtClean="0">
                <a:latin typeface="Matura MT Script Capitals" pitchFamily="66" charset="0"/>
              </a:rPr>
              <a:t> con otra serpiente, por lo que los movimientos son más bien defensivos o de caza, mientras siguen con cuidado al supuesto predador o presa.</a:t>
            </a:r>
          </a:p>
          <a:p>
            <a:r>
              <a:rPr lang="es-ES" sz="2400" dirty="0" smtClean="0">
                <a:latin typeface="Matura MT Script Capitals" pitchFamily="66" charset="0"/>
              </a:rPr>
              <a:t>El encantador de serpientes, sabe exactamente a qué distancia colocarse; una cobra, sólo es capaz de extenderse a un tercio de su longitud de una sola vez, siendo esa la medida a utilizar.</a:t>
            </a:r>
          </a:p>
          <a:p>
            <a:r>
              <a:rPr lang="es-ES" sz="2400" dirty="0" smtClean="0">
                <a:latin typeface="Matura MT Script Capitals" pitchFamily="66" charset="0"/>
              </a:rPr>
              <a:t>Ya sabes, si vez un espectáculo así, la serpiente no está encantada o hipnotizada, sólo confundida y principalmente hambrienta, ya que parte del entrenamiento está en no alimentarlas, por lo que mueren pronto y el encantador de serpientes comienza a trabajar con un nuevo reptil.</a:t>
            </a:r>
            <a:endParaRPr lang="es-ES" sz="2400" dirty="0">
              <a:latin typeface="Matura MT Script Capitals" pitchFamily="66" charset="0"/>
            </a:endParaRPr>
          </a:p>
        </p:txBody>
      </p:sp>
      <p:pic>
        <p:nvPicPr>
          <p:cNvPr id="5" name="Picture 2" descr="C:\Documents and Settings\Jose Luis\Escritorio\encantador-de-serpientes-imagen-animada-0008.gif"/>
          <p:cNvPicPr>
            <a:picLocks noChangeAspect="1" noChangeArrowheads="1" noCrop="1"/>
          </p:cNvPicPr>
          <p:nvPr/>
        </p:nvPicPr>
        <p:blipFill>
          <a:blip r:embed="rId3"/>
          <a:srcRect/>
          <a:stretch>
            <a:fillRect/>
          </a:stretch>
        </p:blipFill>
        <p:spPr bwMode="auto">
          <a:xfrm>
            <a:off x="0" y="0"/>
            <a:ext cx="2214578" cy="2066939"/>
          </a:xfrm>
          <a:prstGeom prst="rect">
            <a:avLst/>
          </a:prstGeom>
          <a:noFill/>
        </p:spPr>
      </p:pic>
    </p:spTree>
  </p:cSld>
  <p:clrMapOvr>
    <a:masterClrMapping/>
  </p:clrMapOvr>
  <p:transition spd="med" advTm="5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4"/>
                                        </p:tgtEl>
                                      </p:cBhvr>
                                    </p:animEffect>
                                    <p:set>
                                      <p:cBhvr>
                                        <p:cTn id="11"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F484D10-7B66-4CCA-8859-80E6BDAE1656}" type="datetime2">
              <a:rPr lang="es-ES" smtClean="0"/>
              <a:t>viernes, 04 de enero de 2019</a:t>
            </a:fld>
            <a:endParaRPr lang="es-ES"/>
          </a:p>
        </p:txBody>
      </p:sp>
      <p:pic>
        <p:nvPicPr>
          <p:cNvPr id="23555" name="Picture 3" descr="C:\Documents and Settings\Jose Luis\Escritorio\Cual-es-el-secreto-de-los-encantadores-de-serpientes.jpg"/>
          <p:cNvPicPr>
            <a:picLocks noChangeAspect="1" noChangeArrowheads="1"/>
          </p:cNvPicPr>
          <p:nvPr/>
        </p:nvPicPr>
        <p:blipFill>
          <a:blip r:embed="rId2"/>
          <a:srcRect/>
          <a:stretch>
            <a:fillRect/>
          </a:stretch>
        </p:blipFill>
        <p:spPr bwMode="auto">
          <a:xfrm>
            <a:off x="1" y="-1"/>
            <a:ext cx="13825538"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6D8A4BD-60D5-4F1B-9B65-5112DF5FF780}" type="datetime2">
              <a:rPr lang="es-ES" smtClean="0"/>
              <a:t>viernes, 04 de enero de 2019</a:t>
            </a:fld>
            <a:endParaRPr lang="es-ES"/>
          </a:p>
        </p:txBody>
      </p:sp>
      <p:pic>
        <p:nvPicPr>
          <p:cNvPr id="29698" name="Picture 2" descr="C:\Documents and Settings\Jose Luis\Escritorio\descarga (1).jpg"/>
          <p:cNvPicPr>
            <a:picLocks noChangeAspect="1" noChangeArrowheads="1"/>
          </p:cNvPicPr>
          <p:nvPr/>
        </p:nvPicPr>
        <p:blipFill>
          <a:blip r:embed="rId2"/>
          <a:srcRect/>
          <a:stretch>
            <a:fillRect/>
          </a:stretch>
        </p:blipFill>
        <p:spPr bwMode="auto">
          <a:xfrm>
            <a:off x="1" y="1"/>
            <a:ext cx="14224089"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4EAFDA4-E0BC-4643-A201-79CB9755F2B4}" type="datetime2">
              <a:rPr lang="es-ES" smtClean="0"/>
              <a:t>viernes, 04 de enero de 2019</a:t>
            </a:fld>
            <a:endParaRPr lang="es-ES"/>
          </a:p>
        </p:txBody>
      </p:sp>
      <p:pic>
        <p:nvPicPr>
          <p:cNvPr id="22530" name="Picture 2" descr="C:\Documents and Settings\Jose Luis\Escritorio\cobras-bailarinas-12.jpg"/>
          <p:cNvPicPr>
            <a:picLocks noChangeAspect="1" noChangeArrowheads="1"/>
          </p:cNvPicPr>
          <p:nvPr/>
        </p:nvPicPr>
        <p:blipFill>
          <a:blip r:embed="rId2"/>
          <a:srcRect/>
          <a:stretch>
            <a:fillRect/>
          </a:stretch>
        </p:blipFill>
        <p:spPr bwMode="auto">
          <a:xfrm>
            <a:off x="0" y="0"/>
            <a:ext cx="13825538" cy="8748118"/>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78CB1AB-2449-4519-B874-B33A25688B89}" type="datetime2">
              <a:rPr lang="es-ES" smtClean="0"/>
              <a:t>viernes, 04 de enero de 2019</a:t>
            </a:fld>
            <a:endParaRPr lang="es-ES"/>
          </a:p>
        </p:txBody>
      </p:sp>
      <p:pic>
        <p:nvPicPr>
          <p:cNvPr id="27650" name="Picture 2" descr="C:\Documents and Settings\Jose Luis\Escritorio\encantador-de-serpientes.jpg"/>
          <p:cNvPicPr>
            <a:picLocks noChangeAspect="1" noChangeArrowheads="1"/>
          </p:cNvPicPr>
          <p:nvPr/>
        </p:nvPicPr>
        <p:blipFill>
          <a:blip r:embed="rId2"/>
          <a:srcRect/>
          <a:stretch>
            <a:fillRect/>
          </a:stretch>
        </p:blipFill>
        <p:spPr bwMode="auto">
          <a:xfrm>
            <a:off x="0" y="-1"/>
            <a:ext cx="14055762"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C2628A6-C5A2-47E7-AAC8-F80A4CD65614}" type="datetime2">
              <a:rPr lang="es-ES" smtClean="0"/>
              <a:t>viernes, 04 de enero de 2019</a:t>
            </a:fld>
            <a:endParaRPr lang="es-ES"/>
          </a:p>
        </p:txBody>
      </p:sp>
      <p:pic>
        <p:nvPicPr>
          <p:cNvPr id="25602" name="Picture 2" descr="C:\Documents and Settings\Jose Luis\Escritorio\encantador_serpientes-min.jpg"/>
          <p:cNvPicPr>
            <a:picLocks noChangeAspect="1" noChangeArrowheads="1"/>
          </p:cNvPicPr>
          <p:nvPr/>
        </p:nvPicPr>
        <p:blipFill>
          <a:blip r:embed="rId2"/>
          <a:srcRect/>
          <a:stretch>
            <a:fillRect/>
          </a:stretch>
        </p:blipFill>
        <p:spPr bwMode="auto">
          <a:xfrm>
            <a:off x="0" y="-1"/>
            <a:ext cx="13825538"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DA7CB50-9F91-4BBD-A340-B0AE5CDCE015}" type="datetime2">
              <a:rPr lang="es-ES" smtClean="0"/>
              <a:t>viernes, 04 de enero de 2019</a:t>
            </a:fld>
            <a:endParaRPr lang="es-ES"/>
          </a:p>
        </p:txBody>
      </p:sp>
      <p:pic>
        <p:nvPicPr>
          <p:cNvPr id="26626" name="Picture 2" descr="C:\Documents and Settings\Jose Luis\Escritorio\gobierno-indio-prohibido-oficio-encantador-serpientes-pesar-tradicion-milenaria_1_2279521.jpg"/>
          <p:cNvPicPr>
            <a:picLocks noChangeAspect="1" noChangeArrowheads="1"/>
          </p:cNvPicPr>
          <p:nvPr/>
        </p:nvPicPr>
        <p:blipFill>
          <a:blip r:embed="rId2"/>
          <a:srcRect/>
          <a:stretch>
            <a:fillRect/>
          </a:stretch>
        </p:blipFill>
        <p:spPr bwMode="auto">
          <a:xfrm>
            <a:off x="-1" y="-1"/>
            <a:ext cx="13825539"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2.bp.blogspot.com/-Y1xC5iW_T6U/TzMsn3zHq3I/AAAAAAAACVE/KqVlWo5SXc8/s1600/0k0289_gif-sicodelicos-1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0" y="0"/>
            <a:ext cx="13825540" cy="87122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4303474" y="4303494"/>
            <a:ext cx="8712200" cy="105241"/>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9416821" y="4303494"/>
            <a:ext cx="8712200" cy="105241"/>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11" y="5"/>
            <a:ext cx="13825538" cy="88306"/>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11" y="8617324"/>
            <a:ext cx="13825538" cy="94882"/>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830993" y="7494279"/>
            <a:ext cx="777180" cy="748450"/>
          </a:xfrm>
          <a:prstGeom prst="rect">
            <a:avLst/>
          </a:prstGeom>
          <a:noFill/>
          <a:ln w="38100">
            <a:solidFill>
              <a:srgbClr val="1CDEF8"/>
            </a:solidFill>
            <a:miter lim="800000"/>
            <a:headEnd/>
            <a:tailEnd/>
          </a:ln>
        </p:spPr>
      </p:pic>
      <p:sp>
        <p:nvSpPr>
          <p:cNvPr id="19" name="18 Rectángulo"/>
          <p:cNvSpPr/>
          <p:nvPr/>
        </p:nvSpPr>
        <p:spPr>
          <a:xfrm>
            <a:off x="2994259" y="5808161"/>
            <a:ext cx="4070585"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40539" y="569886"/>
            <a:ext cx="5500726" cy="5443659"/>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8484405" y="3213092"/>
            <a:ext cx="4932014" cy="4237891"/>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viernes, 04 de enero de 2019</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11:13</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987070" y="7039763"/>
            <a:ext cx="3037320" cy="1186608"/>
          </a:xfrm>
          <a:prstGeom prst="rect">
            <a:avLst/>
          </a:prstGeom>
          <a:noFill/>
        </p:spPr>
      </p:pic>
      <p:pic>
        <p:nvPicPr>
          <p:cNvPr id="13" name="Picture 2" descr="C:\Documents and Settings\Jose Luis\Escritorio\encantador-de-serpientes-imagen-animada-0008.gif"/>
          <p:cNvPicPr>
            <a:picLocks noChangeAspect="1" noChangeArrowheads="1" noCrop="1"/>
          </p:cNvPicPr>
          <p:nvPr/>
        </p:nvPicPr>
        <p:blipFill>
          <a:blip r:embed="rId6"/>
          <a:srcRect/>
          <a:stretch>
            <a:fillRect/>
          </a:stretch>
        </p:blipFill>
        <p:spPr bwMode="auto">
          <a:xfrm>
            <a:off x="9413099" y="284134"/>
            <a:ext cx="3643338" cy="3400448"/>
          </a:xfrm>
          <a:prstGeom prst="rect">
            <a:avLst/>
          </a:prstGeom>
          <a:noFill/>
        </p:spPr>
      </p:pic>
      <p:sp>
        <p:nvSpPr>
          <p:cNvPr id="14" name="13 Marcador de fecha"/>
          <p:cNvSpPr>
            <a:spLocks noGrp="1"/>
          </p:cNvSpPr>
          <p:nvPr>
            <p:ph type="dt" sz="half" idx="10"/>
          </p:nvPr>
        </p:nvSpPr>
        <p:spPr/>
        <p:txBody>
          <a:bodyPr/>
          <a:lstStyle/>
          <a:p>
            <a:fld id="{161416D8-9697-483A-ABCC-295C655FD0F6}" type="datetime2">
              <a:rPr lang="es-ES" smtClean="0"/>
              <a:t>viernes, 04 de enero de 2019</a:t>
            </a:fld>
            <a:endParaRPr lang="es-ES"/>
          </a:p>
        </p:txBody>
      </p:sp>
    </p:spTree>
  </p:cSld>
  <p:clrMapOvr>
    <a:masterClrMapping/>
  </p:clrMapOvr>
  <p:transition spd="med"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1"/>
                                        </p:tgtEl>
                                        <p:attrNameLst>
                                          <p:attrName>style.opacity</p:attrName>
                                        </p:attrNameLst>
                                      </p:cBhvr>
                                      <p:to>
                                        <p:strVal val="0.5"/>
                                      </p:to>
                                    </p:set>
                                    <p:animEffect filter="image" prLst="opacity: 0.5">
                                      <p:cBhvr rctx="IE">
                                        <p:cTn id="7" dur="indefinite"/>
                                        <p:tgtEl>
                                          <p:spTgt spid="11"/>
                                        </p:tgtEl>
                                      </p:cBhvr>
                                    </p:animEffect>
                                  </p:childTnLst>
                                </p:cTn>
                              </p:par>
                              <p:par>
                                <p:cTn id="8" presetID="21" presetClass="exit" presetSubtype="4" fill="hold" nodeType="withEffect">
                                  <p:stCondLst>
                                    <p:cond delay="0"/>
                                  </p:stCondLst>
                                  <p:childTnLst>
                                    <p:animEffect transition="out" filter="wheel(4)">
                                      <p:cBhvr>
                                        <p:cTn id="9" dur="2000"/>
                                        <p:tgtEl>
                                          <p:spTgt spid="11"/>
                                        </p:tgtEl>
                                      </p:cBhvr>
                                    </p:animEffect>
                                    <p:set>
                                      <p:cBhvr>
                                        <p:cTn id="10" dur="1" fill="hold">
                                          <p:stCondLst>
                                            <p:cond delay="1999"/>
                                          </p:stCondLst>
                                        </p:cTn>
                                        <p:tgtEl>
                                          <p:spTgt spid="11"/>
                                        </p:tgtEl>
                                        <p:attrNameLst>
                                          <p:attrName>style.visibility</p:attrName>
                                        </p:attrNameLst>
                                      </p:cBhvr>
                                      <p:to>
                                        <p:strVal val="hidden"/>
                                      </p:to>
                                    </p:set>
                                  </p:childTnLst>
                                </p:cTn>
                              </p:par>
                              <p:par>
                                <p:cTn id="11" presetID="22" presetClass="emph" presetSubtype="0" repeatCount="indefinite" fill="hold" grpId="1" nodeType="withEffect">
                                  <p:stCondLst>
                                    <p:cond delay="0"/>
                                  </p:stCondLst>
                                  <p:childTnLst>
                                    <p:animClr clrSpc="hsl" dir="cw">
                                      <p:cBhvr override="childStyle">
                                        <p:cTn id="12" dur="1000" fill="hold"/>
                                        <p:tgtEl>
                                          <p:spTgt spid="22"/>
                                        </p:tgtEl>
                                        <p:attrNameLst>
                                          <p:attrName>style.color</p:attrName>
                                        </p:attrNameLst>
                                      </p:cBhvr>
                                      <p:by>
                                        <p:hsl h="-7200000" s="0" l="0"/>
                                      </p:by>
                                    </p:animClr>
                                    <p:animClr clrSpc="hsl" dir="cw">
                                      <p:cBhvr>
                                        <p:cTn id="13" dur="1000" fill="hold"/>
                                        <p:tgtEl>
                                          <p:spTgt spid="22"/>
                                        </p:tgtEl>
                                        <p:attrNameLst>
                                          <p:attrName>fillcolor</p:attrName>
                                        </p:attrNameLst>
                                      </p:cBhvr>
                                      <p:by>
                                        <p:hsl h="-7200000" s="0" l="0"/>
                                      </p:by>
                                    </p:animClr>
                                    <p:animClr clrSpc="hsl" dir="cw">
                                      <p:cBhvr>
                                        <p:cTn id="14" dur="1000" fill="hold"/>
                                        <p:tgtEl>
                                          <p:spTgt spid="22"/>
                                        </p:tgtEl>
                                        <p:attrNameLst>
                                          <p:attrName>stroke.color</p:attrName>
                                        </p:attrNameLst>
                                      </p:cBhvr>
                                      <p:by>
                                        <p:hsl h="-7200000" s="0" l="0"/>
                                      </p:by>
                                    </p:animClr>
                                    <p:set>
                                      <p:cBhvr>
                                        <p:cTn id="15" dur="1000" fill="hold"/>
                                        <p:tgtEl>
                                          <p:spTgt spid="22"/>
                                        </p:tgtEl>
                                        <p:attrNameLst>
                                          <p:attrName>fill.type</p:attrName>
                                        </p:attrNameLst>
                                      </p:cBhvr>
                                      <p:to>
                                        <p:strVal val="solid"/>
                                      </p:to>
                                    </p:set>
                                  </p:childTnLst>
                                </p:cTn>
                              </p:par>
                              <p:par>
                                <p:cTn id="16" presetID="42" presetClass="entr" presetSubtype="0" fill="hold" grpId="0"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1000"/>
                                        <p:tgtEl>
                                          <p:spTgt spid="22"/>
                                        </p:tgtEl>
                                      </p:cBhvr>
                                    </p:animEffect>
                                    <p:anim calcmode="lin" valueType="num">
                                      <p:cBhvr>
                                        <p:cTn id="19" dur="1000" fill="hold"/>
                                        <p:tgtEl>
                                          <p:spTgt spid="22"/>
                                        </p:tgtEl>
                                        <p:attrNameLst>
                                          <p:attrName>ppt_x</p:attrName>
                                        </p:attrNameLst>
                                      </p:cBhvr>
                                      <p:tavLst>
                                        <p:tav tm="0">
                                          <p:val>
                                            <p:strVal val="#ppt_x"/>
                                          </p:val>
                                        </p:tav>
                                        <p:tav tm="100000">
                                          <p:val>
                                            <p:strVal val="#ppt_x"/>
                                          </p:val>
                                        </p:tav>
                                      </p:tavLst>
                                    </p:anim>
                                    <p:anim calcmode="lin" valueType="num">
                                      <p:cBhvr>
                                        <p:cTn id="20" dur="1000" fill="hold"/>
                                        <p:tgtEl>
                                          <p:spTgt spid="2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12" presetClass="entr" presetSubtype="1" fill="hold" grpId="0" nodeType="afterEffect">
                                  <p:stCondLst>
                                    <p:cond delay="0"/>
                                  </p:stCondLst>
                                  <p:iterate type="lt">
                                    <p:tmPct val="10000"/>
                                  </p:iterate>
                                  <p:childTnLst>
                                    <p:set>
                                      <p:cBhvr>
                                        <p:cTn id="23" dur="1" fill="hold">
                                          <p:stCondLst>
                                            <p:cond delay="0"/>
                                          </p:stCondLst>
                                        </p:cTn>
                                        <p:tgtEl>
                                          <p:spTgt spid="12"/>
                                        </p:tgtEl>
                                        <p:attrNameLst>
                                          <p:attrName>style.visibility</p:attrName>
                                        </p:attrNameLst>
                                      </p:cBhvr>
                                      <p:to>
                                        <p:strVal val="visible"/>
                                      </p:to>
                                    </p:set>
                                    <p:animEffect transition="in" filter="slide(fromTop)">
                                      <p:cBhvr>
                                        <p:cTn id="24"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2032848"/>
            <a:ext cx="13825538" cy="290407"/>
          </a:xfrm>
          <a:prstGeom prst="rect">
            <a:avLst/>
          </a:prstGeom>
          <a:solidFill>
            <a:schemeClr val="bg1"/>
          </a:solidFill>
          <a:ln w="19050">
            <a:solidFill>
              <a:srgbClr val="C0C0C0"/>
            </a:solidFill>
            <a:miter lim="800000"/>
            <a:headEnd/>
            <a:tailEnd/>
          </a:ln>
          <a:effectLst/>
        </p:spPr>
        <p:txBody>
          <a:bodyPr wrap="none" lIns="128755" tIns="64377" rIns="128755" bIns="64377" anchor="ctr"/>
          <a:lstStyle/>
          <a:p>
            <a:endParaRPr lang="es-ES"/>
          </a:p>
        </p:txBody>
      </p:sp>
      <p:sp>
        <p:nvSpPr>
          <p:cNvPr id="4101" name="Rectangle 5"/>
          <p:cNvSpPr>
            <a:spLocks noChangeArrowheads="1"/>
          </p:cNvSpPr>
          <p:nvPr/>
        </p:nvSpPr>
        <p:spPr bwMode="auto">
          <a:xfrm>
            <a:off x="0" y="2323253"/>
            <a:ext cx="13825538" cy="6388947"/>
          </a:xfrm>
          <a:prstGeom prst="rect">
            <a:avLst/>
          </a:prstGeom>
          <a:solidFill>
            <a:srgbClr val="B6E8FC"/>
          </a:solidFill>
          <a:ln w="9525">
            <a:noFill/>
            <a:miter lim="800000"/>
            <a:headEnd/>
            <a:tailEnd/>
          </a:ln>
          <a:effectLst/>
        </p:spPr>
        <p:txBody>
          <a:bodyPr wrap="none" lIns="128755" tIns="64377" rIns="128755" bIns="6437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995533" y="0"/>
            <a:ext cx="7373620" cy="1984446"/>
          </a:xfrm>
          <a:prstGeom prst="rect">
            <a:avLst/>
          </a:prstGeom>
          <a:noFill/>
        </p:spPr>
      </p:pic>
      <p:sp>
        <p:nvSpPr>
          <p:cNvPr id="4104" name="Text Box 8"/>
          <p:cNvSpPr txBox="1">
            <a:spLocks noChangeArrowheads="1"/>
          </p:cNvSpPr>
          <p:nvPr/>
        </p:nvSpPr>
        <p:spPr bwMode="auto">
          <a:xfrm>
            <a:off x="0" y="2420056"/>
            <a:ext cx="13825538" cy="3346276"/>
          </a:xfrm>
          <a:prstGeom prst="rect">
            <a:avLst/>
          </a:prstGeom>
          <a:noFill/>
          <a:ln w="9525">
            <a:noFill/>
            <a:miter lim="800000"/>
            <a:headEnd/>
            <a:tailEnd/>
          </a:ln>
          <a:effectLst/>
        </p:spPr>
        <p:txBody>
          <a:bodyPr lIns="128755" tIns="64377" rIns="128755" bIns="64377">
            <a:spAutoFit/>
          </a:bodyPr>
          <a:lstStyle/>
          <a:p>
            <a:pPr algn="ctr">
              <a:spcBef>
                <a:spcPct val="50000"/>
              </a:spcBef>
            </a:pPr>
            <a:r>
              <a:rPr lang="es-ES" sz="8500" b="1" dirty="0">
                <a:latin typeface="Kristen ITC" pitchFamily="66" charset="0"/>
              </a:rPr>
              <a:t>¿Te ha gustado?</a:t>
            </a:r>
            <a:r>
              <a:rPr lang="es-ES" sz="6800" dirty="0">
                <a:latin typeface="Kristen ITC" pitchFamily="66" charset="0"/>
              </a:rPr>
              <a:t> </a:t>
            </a:r>
            <a:br>
              <a:rPr lang="es-ES" sz="6800" dirty="0">
                <a:latin typeface="Kristen ITC" pitchFamily="66" charset="0"/>
              </a:rPr>
            </a:br>
            <a:r>
              <a:rPr lang="es-ES" sz="6200" dirty="0">
                <a:latin typeface="Kristen ITC" pitchFamily="66" charset="0"/>
              </a:rPr>
              <a:t>Puedes ver más entrando </a:t>
            </a:r>
            <a:br>
              <a:rPr lang="es-ES" sz="6200" dirty="0">
                <a:latin typeface="Kristen ITC" pitchFamily="66" charset="0"/>
              </a:rPr>
            </a:br>
            <a:r>
              <a:rPr lang="es-ES" sz="6200" b="1" dirty="0">
                <a:solidFill>
                  <a:srgbClr val="40F903"/>
                </a:solidFill>
                <a:latin typeface="Kristen ITC" pitchFamily="66" charset="0"/>
                <a:hlinkClick r:id="rId2"/>
              </a:rPr>
              <a:t>Aquí</a:t>
            </a:r>
            <a:endParaRPr lang="es-ES" sz="6200" b="1" dirty="0">
              <a:solidFill>
                <a:srgbClr val="40F903"/>
              </a:solidFill>
              <a:latin typeface="Kristen ITC" pitchFamily="66" charset="0"/>
            </a:endParaRPr>
          </a:p>
        </p:txBody>
      </p:sp>
      <p:sp>
        <p:nvSpPr>
          <p:cNvPr id="4107" name="Text Box 11"/>
          <p:cNvSpPr txBox="1">
            <a:spLocks noChangeArrowheads="1"/>
          </p:cNvSpPr>
          <p:nvPr/>
        </p:nvSpPr>
        <p:spPr bwMode="auto">
          <a:xfrm>
            <a:off x="1728192" y="6001738"/>
            <a:ext cx="4032449" cy="1376506"/>
          </a:xfrm>
          <a:prstGeom prst="rect">
            <a:avLst/>
          </a:prstGeom>
          <a:noFill/>
          <a:ln w="19050">
            <a:noFill/>
            <a:prstDash val="sysDot"/>
            <a:miter lim="800000"/>
            <a:headEnd/>
            <a:tailEnd/>
          </a:ln>
          <a:effectLst/>
        </p:spPr>
        <p:txBody>
          <a:bodyPr lIns="128755" tIns="64377" rIns="128755" bIns="6437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8525750" y="5324122"/>
            <a:ext cx="3571597" cy="3000869"/>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6106279" y="6195342"/>
            <a:ext cx="1843405" cy="1258429"/>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775286"/>
            <a:ext cx="806490" cy="677616"/>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4452902"/>
            <a:ext cx="806490" cy="677616"/>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5130518"/>
            <a:ext cx="806490" cy="677616"/>
          </a:xfrm>
          <a:prstGeom prst="rect">
            <a:avLst/>
          </a:prstGeom>
          <a:noFill/>
        </p:spPr>
      </p:pic>
      <p:pic>
        <p:nvPicPr>
          <p:cNvPr id="4120" name="Picture 24" descr="vkontakte-256">
            <a:hlinkClick r:id="rId13"/>
          </p:cNvPr>
          <p:cNvPicPr>
            <a:picLocks noChangeAspect="1" noChangeArrowheads="1"/>
          </p:cNvPicPr>
          <p:nvPr/>
        </p:nvPicPr>
        <p:blipFill>
          <a:blip r:embed="rId14"/>
          <a:srcRect/>
          <a:stretch>
            <a:fillRect/>
          </a:stretch>
        </p:blipFill>
        <p:spPr bwMode="auto">
          <a:xfrm>
            <a:off x="0" y="5808133"/>
            <a:ext cx="806490" cy="677616"/>
          </a:xfrm>
          <a:prstGeom prst="rect">
            <a:avLst/>
          </a:prstGeom>
          <a:noFill/>
        </p:spPr>
      </p:pic>
      <p:sp>
        <p:nvSpPr>
          <p:cNvPr id="13" name="12 Marcador de fecha"/>
          <p:cNvSpPr>
            <a:spLocks noGrp="1"/>
          </p:cNvSpPr>
          <p:nvPr>
            <p:ph type="dt" sz="half" idx="10"/>
          </p:nvPr>
        </p:nvSpPr>
        <p:spPr/>
        <p:txBody>
          <a:bodyPr/>
          <a:lstStyle/>
          <a:p>
            <a:fld id="{350E96DC-957B-4C44-8A3B-0716B5BE4551}" type="datetime2">
              <a:rPr lang="es-ES" smtClean="0"/>
              <a:t>viernes, 04 de enero de 2019</a:t>
            </a:fld>
            <a:endParaRPr lang="es-ES"/>
          </a:p>
        </p:txBody>
      </p:sp>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resentación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Template>
  <TotalTime>39</TotalTime>
  <Words>402</Words>
  <Application>Microsoft PowerPoint</Application>
  <PresentationFormat>Personalizado</PresentationFormat>
  <Paragraphs>62</Paragraphs>
  <Slides>38</Slides>
  <Notes>0</Notes>
  <HiddenSlides>0</HiddenSlides>
  <MMClips>0</MMClips>
  <ScaleCrop>false</ScaleCrop>
  <HeadingPairs>
    <vt:vector size="4" baseType="variant">
      <vt:variant>
        <vt:lpstr>Tema</vt:lpstr>
      </vt:variant>
      <vt:variant>
        <vt:i4>2</vt:i4>
      </vt:variant>
      <vt:variant>
        <vt:lpstr>Títulos de diapositiva</vt:lpstr>
      </vt:variant>
      <vt:variant>
        <vt:i4>38</vt:i4>
      </vt:variant>
    </vt:vector>
  </HeadingPairs>
  <TitlesOfParts>
    <vt:vector size="40" baseType="lpstr">
      <vt:lpstr>Presentación1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dc:description>Dios, los bendiga, hoy, mañana y siempre.</dc:description>
  <cp:lastModifiedBy>B13012CF05D44384F9CBB453D41CFE26..</cp:lastModifiedBy>
  <cp:revision>5</cp:revision>
  <dcterms:created xsi:type="dcterms:W3CDTF">2019-01-04T09:59:57Z</dcterms:created>
  <dcterms:modified xsi:type="dcterms:W3CDTF">2019-01-04T10:39:55Z</dcterms:modified>
</cp:coreProperties>
</file>