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2"/>
  </p:notesMasterIdLst>
  <p:sldIdLst>
    <p:sldId id="312" r:id="rId3"/>
    <p:sldId id="325" r:id="rId4"/>
    <p:sldId id="262" r:id="rId5"/>
    <p:sldId id="304" r:id="rId6"/>
    <p:sldId id="317" r:id="rId7"/>
    <p:sldId id="291" r:id="rId8"/>
    <p:sldId id="292" r:id="rId9"/>
    <p:sldId id="261" r:id="rId10"/>
    <p:sldId id="289" r:id="rId11"/>
    <p:sldId id="260" r:id="rId12"/>
    <p:sldId id="258" r:id="rId13"/>
    <p:sldId id="259" r:id="rId14"/>
    <p:sldId id="257" r:id="rId15"/>
    <p:sldId id="266" r:id="rId16"/>
    <p:sldId id="263" r:id="rId17"/>
    <p:sldId id="264" r:id="rId18"/>
    <p:sldId id="267" r:id="rId19"/>
    <p:sldId id="298" r:id="rId20"/>
    <p:sldId id="299" r:id="rId21"/>
    <p:sldId id="265" r:id="rId22"/>
    <p:sldId id="268" r:id="rId23"/>
    <p:sldId id="269" r:id="rId24"/>
    <p:sldId id="270" r:id="rId25"/>
    <p:sldId id="271" r:id="rId26"/>
    <p:sldId id="272" r:id="rId27"/>
    <p:sldId id="293" r:id="rId28"/>
    <p:sldId id="290" r:id="rId29"/>
    <p:sldId id="305" r:id="rId30"/>
    <p:sldId id="282" r:id="rId31"/>
    <p:sldId id="287" r:id="rId32"/>
    <p:sldId id="275" r:id="rId33"/>
    <p:sldId id="295" r:id="rId34"/>
    <p:sldId id="281" r:id="rId35"/>
    <p:sldId id="273" r:id="rId36"/>
    <p:sldId id="274" r:id="rId37"/>
    <p:sldId id="276" r:id="rId38"/>
    <p:sldId id="278" r:id="rId39"/>
    <p:sldId id="279" r:id="rId40"/>
    <p:sldId id="280" r:id="rId41"/>
    <p:sldId id="283" r:id="rId42"/>
    <p:sldId id="284" r:id="rId43"/>
    <p:sldId id="277" r:id="rId44"/>
    <p:sldId id="285" r:id="rId45"/>
    <p:sldId id="286" r:id="rId46"/>
    <p:sldId id="288" r:id="rId47"/>
    <p:sldId id="294" r:id="rId48"/>
    <p:sldId id="296" r:id="rId49"/>
    <p:sldId id="297" r:id="rId50"/>
    <p:sldId id="300" r:id="rId51"/>
    <p:sldId id="303" r:id="rId52"/>
    <p:sldId id="301" r:id="rId53"/>
    <p:sldId id="302" r:id="rId54"/>
    <p:sldId id="328" r:id="rId55"/>
    <p:sldId id="335" r:id="rId56"/>
    <p:sldId id="334" r:id="rId57"/>
    <p:sldId id="340" r:id="rId58"/>
    <p:sldId id="327" r:id="rId59"/>
    <p:sldId id="256" r:id="rId60"/>
    <p:sldId id="330" r:id="rId61"/>
    <p:sldId id="331" r:id="rId62"/>
    <p:sldId id="332" r:id="rId63"/>
    <p:sldId id="333" r:id="rId64"/>
    <p:sldId id="336" r:id="rId65"/>
    <p:sldId id="337" r:id="rId66"/>
    <p:sldId id="338" r:id="rId67"/>
    <p:sldId id="339" r:id="rId68"/>
    <p:sldId id="341" r:id="rId69"/>
    <p:sldId id="326" r:id="rId70"/>
    <p:sldId id="329" r:id="rId71"/>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modifyVerifier cryptProviderType="rsaFull" cryptAlgorithmClass="hash" cryptAlgorithmType="typeAny" cryptAlgorithmSid="4" spinCount="100000" saltData="4coOtTJKEMkpUSGWqFso2Q==" hashData="EOD/6rtZh27RqDLjVo4Hk/A8ukc="/>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50" d="100"/>
          <a:sy n="50" d="100"/>
        </p:scale>
        <p:origin x="-1566" y="-606"/>
      </p:cViewPr>
      <p:guideLst>
        <p:guide orient="horz" pos="2160"/>
        <p:guide pos="288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1D38F2D-D4F8-4DAD-9C1D-21DA0321738E}" type="datetimeFigureOut">
              <a:rPr lang="es-ES" smtClean="0"/>
              <a:t>10/11/2020</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00A8E06-E01C-47B9-8686-5E99088442F4}" type="slidenum">
              <a:rPr lang="es-ES" smtClean="0"/>
              <a:t>‹Nº›</a:t>
            </a:fld>
            <a:endParaRPr lang="es-ES"/>
          </a:p>
        </p:txBody>
      </p:sp>
    </p:spTree>
    <p:extLst>
      <p:ext uri="{BB962C8B-B14F-4D97-AF65-F5344CB8AC3E}">
        <p14:creationId xmlns:p14="http://schemas.microsoft.com/office/powerpoint/2010/main" val="1433600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txBox="1">
            <a:spLocks noGrp="1"/>
          </p:cNvSpPr>
          <p:nvPr>
            <p:ph type="ctrTitle"/>
          </p:nvPr>
        </p:nvSpPr>
        <p:spPr>
          <a:xfrm>
            <a:off x="685800" y="2130423"/>
            <a:ext cx="7772400" cy="1470026"/>
          </a:xfrm>
        </p:spPr>
        <p:txBody>
          <a:bodyPr/>
          <a:lstStyle>
            <a:lvl1pPr>
              <a:defRPr/>
            </a:lvl1pPr>
          </a:lstStyle>
          <a:p>
            <a:pPr lvl="0"/>
            <a:r>
              <a:rPr lang="es-ES" smtClean="0"/>
              <a:t>Haga clic para modificar el estilo de título del patrón</a:t>
            </a:r>
            <a:endParaRPr lang="fr-CA"/>
          </a:p>
        </p:txBody>
      </p:sp>
      <p:sp>
        <p:nvSpPr>
          <p:cNvPr id="3" name="Sous-titre 2"/>
          <p:cNvSpPr txBox="1">
            <a:spLocks noGrp="1"/>
          </p:cNvSpPr>
          <p:nvPr>
            <p:ph type="subTitle" idx="1"/>
          </p:nvPr>
        </p:nvSpPr>
        <p:spPr>
          <a:xfrm>
            <a:off x="1371600" y="3886200"/>
            <a:ext cx="6400800" cy="1752603"/>
          </a:xfrm>
        </p:spPr>
        <p:txBody>
          <a:bodyPr anchorCtr="1"/>
          <a:lstStyle>
            <a:lvl1pPr marL="0" indent="0" algn="ctr">
              <a:buNone/>
              <a:defRPr>
                <a:solidFill>
                  <a:srgbClr val="898989"/>
                </a:solidFill>
              </a:defRPr>
            </a:lvl1pPr>
          </a:lstStyle>
          <a:p>
            <a:pPr lvl="0"/>
            <a:r>
              <a:rPr lang="es-ES" smtClean="0"/>
              <a:t>Haga clic para modificar el estilo de subtítulo del patrón</a:t>
            </a:r>
            <a:endParaRPr lang="fr-CA"/>
          </a:p>
        </p:txBody>
      </p:sp>
      <p:sp>
        <p:nvSpPr>
          <p:cNvPr id="4" name="Espace réservé de la date 3"/>
          <p:cNvSpPr txBox="1">
            <a:spLocks noGrp="1"/>
          </p:cNvSpPr>
          <p:nvPr>
            <p:ph type="dt" sz="half" idx="10"/>
          </p:nvPr>
        </p:nvSpPr>
        <p:spPr>
          <a:ln/>
        </p:spPr>
        <p:txBody>
          <a:bodyPr/>
          <a:lstStyle>
            <a:lvl1pPr>
              <a:defRPr/>
            </a:lvl1pPr>
          </a:lstStyle>
          <a:p>
            <a:pPr>
              <a:defRPr/>
            </a:pPr>
            <a:fld id="{3DDF18A0-C7BC-4989-B467-4ECCA357C9BC}" type="datetime1">
              <a:rPr/>
              <a:pPr>
                <a:defRPr/>
              </a:pPr>
              <a:t>2020-08-16</a:t>
            </a:fld>
            <a:endParaRPr/>
          </a:p>
        </p:txBody>
      </p:sp>
      <p:sp>
        <p:nvSpPr>
          <p:cNvPr id="5" name="Espace réservé du pied de page 4"/>
          <p:cNvSpPr txBox="1">
            <a:spLocks noGrp="1"/>
          </p:cNvSpPr>
          <p:nvPr>
            <p:ph type="ftr" sz="quarter" idx="11"/>
          </p:nvPr>
        </p:nvSpPr>
        <p:spPr>
          <a:ln/>
        </p:spPr>
        <p:txBody>
          <a:bodyPr/>
          <a:lstStyle>
            <a:lvl1pPr>
              <a:defRPr/>
            </a:lvl1pPr>
          </a:lstStyle>
          <a:p>
            <a:pPr>
              <a:defRPr/>
            </a:pPr>
            <a:endParaRPr/>
          </a:p>
        </p:txBody>
      </p:sp>
      <p:sp>
        <p:nvSpPr>
          <p:cNvPr id="6" name="Espace réservé du numéro de diapositive 5"/>
          <p:cNvSpPr txBox="1">
            <a:spLocks noGrp="1"/>
          </p:cNvSpPr>
          <p:nvPr>
            <p:ph type="sldNum" sz="quarter" idx="12"/>
          </p:nvPr>
        </p:nvSpPr>
        <p:spPr>
          <a:ln/>
        </p:spPr>
        <p:txBody>
          <a:bodyPr/>
          <a:lstStyle>
            <a:lvl1pPr>
              <a:defRPr/>
            </a:lvl1pPr>
          </a:lstStyle>
          <a:p>
            <a:pPr>
              <a:defRPr/>
            </a:pPr>
            <a:fld id="{7F30428B-72D8-4C8F-B3B6-3BA5C4413C0B}" type="slidenum">
              <a:rPr/>
              <a:pPr>
                <a:defRPr/>
              </a:pPr>
              <a:t>‹Nº›</a:t>
            </a:fld>
            <a:endParaRPr/>
          </a:p>
        </p:txBody>
      </p:sp>
    </p:spTree>
    <p:extLst>
      <p:ext uri="{BB962C8B-B14F-4D97-AF65-F5344CB8AC3E}">
        <p14:creationId xmlns:p14="http://schemas.microsoft.com/office/powerpoint/2010/main" val="2029256811"/>
      </p:ext>
    </p:extLst>
  </p:cSld>
  <p:clrMapOvr>
    <a:masterClrMapping/>
  </p:clrMapOvr>
  <p:transition spd="slow" advTm="6000">
    <p:split orient="vert"/>
  </p:transition>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lvl1pPr>
              <a:defRPr/>
            </a:lvl1pPr>
          </a:lstStyle>
          <a:p>
            <a:pPr lvl="0"/>
            <a:r>
              <a:rPr lang="es-ES" smtClean="0"/>
              <a:t>Haga clic para modificar el estilo de título del patrón</a:t>
            </a:r>
            <a:endParaRPr lang="fr-CA"/>
          </a:p>
        </p:txBody>
      </p:sp>
      <p:sp>
        <p:nvSpPr>
          <p:cNvPr id="3" name="Espace réservé du contenu 2"/>
          <p:cNvSpPr txBox="1">
            <a:spLocks noGrp="1"/>
          </p:cNvSpPr>
          <p:nvPr>
            <p:ph idx="1"/>
          </p:nvPr>
        </p:nvSpPr>
        <p:spPr/>
        <p:txBody>
          <a:bodyPr/>
          <a:lstStyle>
            <a:lvl1pPr>
              <a:defRPr/>
            </a:lvl1pPr>
            <a:lvl2pPr>
              <a:defRPr/>
            </a:lvl2pPr>
            <a:lvl3pPr>
              <a:defRPr/>
            </a:lvl3pPr>
            <a:lvl4pPr>
              <a:defRPr/>
            </a:lvl4pPr>
            <a:lvl5pPr>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e la date 3"/>
          <p:cNvSpPr txBox="1">
            <a:spLocks noGrp="1"/>
          </p:cNvSpPr>
          <p:nvPr>
            <p:ph type="dt" sz="half" idx="10"/>
          </p:nvPr>
        </p:nvSpPr>
        <p:spPr>
          <a:ln/>
        </p:spPr>
        <p:txBody>
          <a:bodyPr/>
          <a:lstStyle>
            <a:lvl1pPr>
              <a:defRPr/>
            </a:lvl1pPr>
          </a:lstStyle>
          <a:p>
            <a:pPr>
              <a:defRPr/>
            </a:pPr>
            <a:fld id="{0E371C24-26FB-4F5D-AEC0-6EC461F955DE}" type="datetime1">
              <a:rPr/>
              <a:pPr>
                <a:defRPr/>
              </a:pPr>
              <a:t>2020-08-16</a:t>
            </a:fld>
            <a:endParaRPr/>
          </a:p>
        </p:txBody>
      </p:sp>
      <p:sp>
        <p:nvSpPr>
          <p:cNvPr id="5" name="Espace réservé du pied de page 4"/>
          <p:cNvSpPr txBox="1">
            <a:spLocks noGrp="1"/>
          </p:cNvSpPr>
          <p:nvPr>
            <p:ph type="ftr" sz="quarter" idx="11"/>
          </p:nvPr>
        </p:nvSpPr>
        <p:spPr>
          <a:ln/>
        </p:spPr>
        <p:txBody>
          <a:bodyPr/>
          <a:lstStyle>
            <a:lvl1pPr>
              <a:defRPr/>
            </a:lvl1pPr>
          </a:lstStyle>
          <a:p>
            <a:pPr>
              <a:defRPr/>
            </a:pPr>
            <a:endParaRPr/>
          </a:p>
        </p:txBody>
      </p:sp>
      <p:sp>
        <p:nvSpPr>
          <p:cNvPr id="6" name="Espace réservé du numéro de diapositive 5"/>
          <p:cNvSpPr txBox="1">
            <a:spLocks noGrp="1"/>
          </p:cNvSpPr>
          <p:nvPr>
            <p:ph type="sldNum" sz="quarter" idx="12"/>
          </p:nvPr>
        </p:nvSpPr>
        <p:spPr>
          <a:ln/>
        </p:spPr>
        <p:txBody>
          <a:bodyPr/>
          <a:lstStyle>
            <a:lvl1pPr>
              <a:defRPr/>
            </a:lvl1pPr>
          </a:lstStyle>
          <a:p>
            <a:pPr>
              <a:defRPr/>
            </a:pPr>
            <a:fld id="{5FE5430F-15AF-4690-BC1F-FD5195EE3CCD}" type="slidenum">
              <a:rPr/>
              <a:pPr>
                <a:defRPr/>
              </a:pPr>
              <a:t>‹Nº›</a:t>
            </a:fld>
            <a:endParaRPr/>
          </a:p>
        </p:txBody>
      </p:sp>
    </p:spTree>
    <p:extLst>
      <p:ext uri="{BB962C8B-B14F-4D97-AF65-F5344CB8AC3E}">
        <p14:creationId xmlns:p14="http://schemas.microsoft.com/office/powerpoint/2010/main" val="3994032263"/>
      </p:ext>
    </p:extLst>
  </p:cSld>
  <p:clrMapOvr>
    <a:masterClrMapping/>
  </p:clrMapOvr>
  <p:transition spd="slow" advTm="6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txBox="1">
            <a:spLocks noGrp="1"/>
          </p:cNvSpPr>
          <p:nvPr>
            <p:ph type="title"/>
          </p:nvPr>
        </p:nvSpPr>
        <p:spPr>
          <a:xfrm>
            <a:off x="722311" y="4406895"/>
            <a:ext cx="7772400" cy="1362071"/>
          </a:xfrm>
        </p:spPr>
        <p:txBody>
          <a:bodyPr anchor="t" anchorCtr="0"/>
          <a:lstStyle>
            <a:lvl1pPr algn="l">
              <a:defRPr sz="4000" b="1" cap="all"/>
            </a:lvl1pPr>
          </a:lstStyle>
          <a:p>
            <a:pPr lvl="0"/>
            <a:r>
              <a:rPr lang="es-ES" smtClean="0"/>
              <a:t>Haga clic para modificar el estilo de título del patrón</a:t>
            </a:r>
            <a:endParaRPr lang="fr-CA"/>
          </a:p>
        </p:txBody>
      </p:sp>
      <p:sp>
        <p:nvSpPr>
          <p:cNvPr id="3" name="Espace réservé du texte 2"/>
          <p:cNvSpPr txBox="1">
            <a:spLocks noGrp="1"/>
          </p:cNvSpPr>
          <p:nvPr>
            <p:ph type="body" idx="1"/>
          </p:nvPr>
        </p:nvSpPr>
        <p:spPr>
          <a:xfrm>
            <a:off x="722311" y="2906713"/>
            <a:ext cx="7772400" cy="1500182"/>
          </a:xfrm>
        </p:spPr>
        <p:txBody>
          <a:bodyPr anchor="b"/>
          <a:lstStyle>
            <a:lvl1pPr marL="0" indent="0">
              <a:spcBef>
                <a:spcPts val="500"/>
              </a:spcBef>
              <a:buNone/>
              <a:defRPr sz="2000">
                <a:solidFill>
                  <a:srgbClr val="898989"/>
                </a:solidFill>
              </a:defRPr>
            </a:lvl1pPr>
          </a:lstStyle>
          <a:p>
            <a:pPr lvl="0"/>
            <a:r>
              <a:rPr lang="es-ES" smtClean="0"/>
              <a:t>Haga clic para modificar el estilo de texto del patrón</a:t>
            </a:r>
          </a:p>
        </p:txBody>
      </p:sp>
      <p:sp>
        <p:nvSpPr>
          <p:cNvPr id="4" name="Espace réservé de la date 3"/>
          <p:cNvSpPr txBox="1">
            <a:spLocks noGrp="1"/>
          </p:cNvSpPr>
          <p:nvPr>
            <p:ph type="dt" sz="half" idx="10"/>
          </p:nvPr>
        </p:nvSpPr>
        <p:spPr>
          <a:ln/>
        </p:spPr>
        <p:txBody>
          <a:bodyPr/>
          <a:lstStyle>
            <a:lvl1pPr>
              <a:defRPr/>
            </a:lvl1pPr>
          </a:lstStyle>
          <a:p>
            <a:pPr>
              <a:defRPr/>
            </a:pPr>
            <a:fld id="{CD9A5F5C-DF47-43C8-AC43-8EBD84DFF816}" type="datetime1">
              <a:rPr/>
              <a:pPr>
                <a:defRPr/>
              </a:pPr>
              <a:t>2020-08-16</a:t>
            </a:fld>
            <a:endParaRPr/>
          </a:p>
        </p:txBody>
      </p:sp>
      <p:sp>
        <p:nvSpPr>
          <p:cNvPr id="5" name="Espace réservé du pied de page 4"/>
          <p:cNvSpPr txBox="1">
            <a:spLocks noGrp="1"/>
          </p:cNvSpPr>
          <p:nvPr>
            <p:ph type="ftr" sz="quarter" idx="11"/>
          </p:nvPr>
        </p:nvSpPr>
        <p:spPr>
          <a:ln/>
        </p:spPr>
        <p:txBody>
          <a:bodyPr/>
          <a:lstStyle>
            <a:lvl1pPr>
              <a:defRPr/>
            </a:lvl1pPr>
          </a:lstStyle>
          <a:p>
            <a:pPr>
              <a:defRPr/>
            </a:pPr>
            <a:endParaRPr/>
          </a:p>
        </p:txBody>
      </p:sp>
      <p:sp>
        <p:nvSpPr>
          <p:cNvPr id="6" name="Espace réservé du numéro de diapositive 5"/>
          <p:cNvSpPr txBox="1">
            <a:spLocks noGrp="1"/>
          </p:cNvSpPr>
          <p:nvPr>
            <p:ph type="sldNum" sz="quarter" idx="12"/>
          </p:nvPr>
        </p:nvSpPr>
        <p:spPr>
          <a:ln/>
        </p:spPr>
        <p:txBody>
          <a:bodyPr/>
          <a:lstStyle>
            <a:lvl1pPr>
              <a:defRPr/>
            </a:lvl1pPr>
          </a:lstStyle>
          <a:p>
            <a:pPr>
              <a:defRPr/>
            </a:pPr>
            <a:fld id="{069FCCA4-46D8-454F-B102-B6DCC335105E}" type="slidenum">
              <a:rPr/>
              <a:pPr>
                <a:defRPr/>
              </a:pPr>
              <a:t>‹Nº›</a:t>
            </a:fld>
            <a:endParaRPr/>
          </a:p>
        </p:txBody>
      </p:sp>
    </p:spTree>
    <p:extLst>
      <p:ext uri="{BB962C8B-B14F-4D97-AF65-F5344CB8AC3E}">
        <p14:creationId xmlns:p14="http://schemas.microsoft.com/office/powerpoint/2010/main" val="431411416"/>
      </p:ext>
    </p:extLst>
  </p:cSld>
  <p:clrMapOvr>
    <a:masterClrMapping/>
  </p:clrMapOvr>
  <p:transition spd="slow" advTm="6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lvl1pPr>
              <a:defRPr/>
            </a:lvl1pPr>
          </a:lstStyle>
          <a:p>
            <a:pPr lvl="0"/>
            <a:r>
              <a:rPr lang="es-ES" smtClean="0"/>
              <a:t>Haga clic para modificar el estilo de título del patrón</a:t>
            </a:r>
            <a:endParaRPr lang="fr-CA"/>
          </a:p>
        </p:txBody>
      </p:sp>
      <p:sp>
        <p:nvSpPr>
          <p:cNvPr id="3" name="Espace réservé du contenu 2"/>
          <p:cNvSpPr txBox="1">
            <a:spLocks noGrp="1"/>
          </p:cNvSpPr>
          <p:nvPr>
            <p:ph idx="1"/>
          </p:nvPr>
        </p:nvSpPr>
        <p:spPr>
          <a:xfrm>
            <a:off x="457200" y="1600200"/>
            <a:ext cx="4038603"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u contenu 3"/>
          <p:cNvSpPr txBox="1">
            <a:spLocks noGrp="1"/>
          </p:cNvSpPr>
          <p:nvPr>
            <p:ph idx="2"/>
          </p:nvPr>
        </p:nvSpPr>
        <p:spPr>
          <a:xfrm>
            <a:off x="4648196" y="1600200"/>
            <a:ext cx="4038603" cy="4525959"/>
          </a:xfrm>
        </p:spPr>
        <p:txBody>
          <a:bodyPr/>
          <a:lstStyle>
            <a:lvl1pPr>
              <a:spcBef>
                <a:spcPts val="700"/>
              </a:spcBef>
              <a:defRPr sz="2800"/>
            </a:lvl1pPr>
            <a:lvl2pPr>
              <a:spcBef>
                <a:spcPts val="600"/>
              </a:spcBef>
              <a:defRPr sz="2400"/>
            </a:lvl2pPr>
            <a:lvl3pPr>
              <a:spcBef>
                <a:spcPts val="500"/>
              </a:spcBef>
              <a:defRPr sz="2000"/>
            </a:lvl3pPr>
            <a:lvl4pPr>
              <a:spcBef>
                <a:spcPts val="400"/>
              </a:spcBef>
              <a:defRPr sz="1800"/>
            </a:lvl4pPr>
            <a:lvl5pPr>
              <a:spcBef>
                <a:spcPts val="400"/>
              </a:spcBef>
              <a:defRPr sz="18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5" name="Espace réservé de la date 3"/>
          <p:cNvSpPr txBox="1">
            <a:spLocks noGrp="1"/>
          </p:cNvSpPr>
          <p:nvPr>
            <p:ph type="dt" sz="half" idx="10"/>
          </p:nvPr>
        </p:nvSpPr>
        <p:spPr>
          <a:ln/>
        </p:spPr>
        <p:txBody>
          <a:bodyPr/>
          <a:lstStyle>
            <a:lvl1pPr>
              <a:defRPr/>
            </a:lvl1pPr>
          </a:lstStyle>
          <a:p>
            <a:pPr>
              <a:defRPr/>
            </a:pPr>
            <a:fld id="{6B057A09-2780-42C4-A7AB-941F89187A1E}" type="datetime1">
              <a:rPr/>
              <a:pPr>
                <a:defRPr/>
              </a:pPr>
              <a:t>2020-08-16</a:t>
            </a:fld>
            <a:endParaRPr/>
          </a:p>
        </p:txBody>
      </p:sp>
      <p:sp>
        <p:nvSpPr>
          <p:cNvPr id="6" name="Espace réservé du pied de page 4"/>
          <p:cNvSpPr txBox="1">
            <a:spLocks noGrp="1"/>
          </p:cNvSpPr>
          <p:nvPr>
            <p:ph type="ftr" sz="quarter" idx="11"/>
          </p:nvPr>
        </p:nvSpPr>
        <p:spPr>
          <a:ln/>
        </p:spPr>
        <p:txBody>
          <a:bodyPr/>
          <a:lstStyle>
            <a:lvl1pPr>
              <a:defRPr/>
            </a:lvl1pPr>
          </a:lstStyle>
          <a:p>
            <a:pPr>
              <a:defRPr/>
            </a:pPr>
            <a:endParaRPr/>
          </a:p>
        </p:txBody>
      </p:sp>
      <p:sp>
        <p:nvSpPr>
          <p:cNvPr id="7" name="Espace réservé du numéro de diapositive 5"/>
          <p:cNvSpPr txBox="1">
            <a:spLocks noGrp="1"/>
          </p:cNvSpPr>
          <p:nvPr>
            <p:ph type="sldNum" sz="quarter" idx="12"/>
          </p:nvPr>
        </p:nvSpPr>
        <p:spPr>
          <a:ln/>
        </p:spPr>
        <p:txBody>
          <a:bodyPr/>
          <a:lstStyle>
            <a:lvl1pPr>
              <a:defRPr/>
            </a:lvl1pPr>
          </a:lstStyle>
          <a:p>
            <a:pPr>
              <a:defRPr/>
            </a:pPr>
            <a:fld id="{4EAC5EE1-17FC-4835-AD42-33E9EB2D6F91}" type="slidenum">
              <a:rPr/>
              <a:pPr>
                <a:defRPr/>
              </a:pPr>
              <a:t>‹Nº›</a:t>
            </a:fld>
            <a:endParaRPr/>
          </a:p>
        </p:txBody>
      </p:sp>
    </p:spTree>
    <p:extLst>
      <p:ext uri="{BB962C8B-B14F-4D97-AF65-F5344CB8AC3E}">
        <p14:creationId xmlns:p14="http://schemas.microsoft.com/office/powerpoint/2010/main" val="1701974275"/>
      </p:ext>
    </p:extLst>
  </p:cSld>
  <p:clrMapOvr>
    <a:masterClrMapping/>
  </p:clrMapOvr>
  <p:transition spd="slow" advTm="6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lvl1pPr>
              <a:defRPr/>
            </a:lvl1pPr>
          </a:lstStyle>
          <a:p>
            <a:pPr lvl="0"/>
            <a:r>
              <a:rPr lang="es-ES" smtClean="0"/>
              <a:t>Haga clic para modificar el estilo de título del patrón</a:t>
            </a:r>
            <a:endParaRPr lang="fr-CA"/>
          </a:p>
        </p:txBody>
      </p:sp>
      <p:sp>
        <p:nvSpPr>
          <p:cNvPr id="3" name="Espace réservé du texte 2"/>
          <p:cNvSpPr txBox="1">
            <a:spLocks noGrp="1"/>
          </p:cNvSpPr>
          <p:nvPr>
            <p:ph type="body" idx="1"/>
          </p:nvPr>
        </p:nvSpPr>
        <p:spPr>
          <a:xfrm>
            <a:off x="457200" y="1535113"/>
            <a:ext cx="4040184" cy="639759"/>
          </a:xfrm>
        </p:spPr>
        <p:txBody>
          <a:bodyPr anchor="b"/>
          <a:lstStyle>
            <a:lvl1pPr marL="0" indent="0">
              <a:spcBef>
                <a:spcPts val="600"/>
              </a:spcBef>
              <a:buNone/>
              <a:defRPr sz="2400" b="1"/>
            </a:lvl1pPr>
          </a:lstStyle>
          <a:p>
            <a:pPr lvl="0"/>
            <a:r>
              <a:rPr lang="es-ES" smtClean="0"/>
              <a:t>Haga clic para modificar el estilo de texto del patrón</a:t>
            </a:r>
          </a:p>
        </p:txBody>
      </p:sp>
      <p:sp>
        <p:nvSpPr>
          <p:cNvPr id="4" name="Espace réservé du contenu 3"/>
          <p:cNvSpPr txBox="1">
            <a:spLocks noGrp="1"/>
          </p:cNvSpPr>
          <p:nvPr>
            <p:ph idx="2"/>
          </p:nvPr>
        </p:nvSpPr>
        <p:spPr>
          <a:xfrm>
            <a:off x="457200" y="2174872"/>
            <a:ext cx="4040184"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5" name="Espace réservé du texte 4"/>
          <p:cNvSpPr txBox="1">
            <a:spLocks noGrp="1"/>
          </p:cNvSpPr>
          <p:nvPr>
            <p:ph type="body" idx="3"/>
          </p:nvPr>
        </p:nvSpPr>
        <p:spPr>
          <a:xfrm>
            <a:off x="4645023" y="1535113"/>
            <a:ext cx="4041776" cy="639759"/>
          </a:xfrm>
        </p:spPr>
        <p:txBody>
          <a:bodyPr anchor="b"/>
          <a:lstStyle>
            <a:lvl1pPr marL="0" indent="0">
              <a:spcBef>
                <a:spcPts val="600"/>
              </a:spcBef>
              <a:buNone/>
              <a:defRPr sz="2400" b="1"/>
            </a:lvl1pPr>
          </a:lstStyle>
          <a:p>
            <a:pPr lvl="0"/>
            <a:r>
              <a:rPr lang="es-ES" smtClean="0"/>
              <a:t>Haga clic para modificar el estilo de texto del patrón</a:t>
            </a:r>
          </a:p>
        </p:txBody>
      </p:sp>
      <p:sp>
        <p:nvSpPr>
          <p:cNvPr id="6" name="Espace réservé du contenu 5"/>
          <p:cNvSpPr txBox="1">
            <a:spLocks noGrp="1"/>
          </p:cNvSpPr>
          <p:nvPr>
            <p:ph idx="4"/>
          </p:nvPr>
        </p:nvSpPr>
        <p:spPr>
          <a:xfrm>
            <a:off x="4645023" y="2174872"/>
            <a:ext cx="4041776" cy="3951286"/>
          </a:xfrm>
        </p:spPr>
        <p:txBody>
          <a:bodyPr/>
          <a:lstStyle>
            <a:lvl1pPr>
              <a:spcBef>
                <a:spcPts val="600"/>
              </a:spcBef>
              <a:defRPr sz="24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7" name="Espace réservé de la date 3"/>
          <p:cNvSpPr txBox="1">
            <a:spLocks noGrp="1"/>
          </p:cNvSpPr>
          <p:nvPr>
            <p:ph type="dt" sz="half" idx="10"/>
          </p:nvPr>
        </p:nvSpPr>
        <p:spPr>
          <a:ln/>
        </p:spPr>
        <p:txBody>
          <a:bodyPr/>
          <a:lstStyle>
            <a:lvl1pPr>
              <a:defRPr/>
            </a:lvl1pPr>
          </a:lstStyle>
          <a:p>
            <a:pPr>
              <a:defRPr/>
            </a:pPr>
            <a:fld id="{F50B4D23-BCC5-4CE3-85E5-656A199DAF81}" type="datetime1">
              <a:rPr/>
              <a:pPr>
                <a:defRPr/>
              </a:pPr>
              <a:t>2020-08-16</a:t>
            </a:fld>
            <a:endParaRPr/>
          </a:p>
        </p:txBody>
      </p:sp>
      <p:sp>
        <p:nvSpPr>
          <p:cNvPr id="8" name="Espace réservé du pied de page 4"/>
          <p:cNvSpPr txBox="1">
            <a:spLocks noGrp="1"/>
          </p:cNvSpPr>
          <p:nvPr>
            <p:ph type="ftr" sz="quarter" idx="11"/>
          </p:nvPr>
        </p:nvSpPr>
        <p:spPr>
          <a:ln/>
        </p:spPr>
        <p:txBody>
          <a:bodyPr/>
          <a:lstStyle>
            <a:lvl1pPr>
              <a:defRPr/>
            </a:lvl1pPr>
          </a:lstStyle>
          <a:p>
            <a:pPr>
              <a:defRPr/>
            </a:pPr>
            <a:endParaRPr/>
          </a:p>
        </p:txBody>
      </p:sp>
      <p:sp>
        <p:nvSpPr>
          <p:cNvPr id="9" name="Espace réservé du numéro de diapositive 5"/>
          <p:cNvSpPr txBox="1">
            <a:spLocks noGrp="1"/>
          </p:cNvSpPr>
          <p:nvPr>
            <p:ph type="sldNum" sz="quarter" idx="12"/>
          </p:nvPr>
        </p:nvSpPr>
        <p:spPr>
          <a:ln/>
        </p:spPr>
        <p:txBody>
          <a:bodyPr/>
          <a:lstStyle>
            <a:lvl1pPr>
              <a:defRPr/>
            </a:lvl1pPr>
          </a:lstStyle>
          <a:p>
            <a:pPr>
              <a:defRPr/>
            </a:pPr>
            <a:fld id="{D1173E08-CF1E-40D7-A18B-27933FC5A72D}" type="slidenum">
              <a:rPr/>
              <a:pPr>
                <a:defRPr/>
              </a:pPr>
              <a:t>‹Nº›</a:t>
            </a:fld>
            <a:endParaRPr/>
          </a:p>
        </p:txBody>
      </p:sp>
    </p:spTree>
    <p:extLst>
      <p:ext uri="{BB962C8B-B14F-4D97-AF65-F5344CB8AC3E}">
        <p14:creationId xmlns:p14="http://schemas.microsoft.com/office/powerpoint/2010/main" val="1618995191"/>
      </p:ext>
    </p:extLst>
  </p:cSld>
  <p:clrMapOvr>
    <a:masterClrMapping/>
  </p:clrMapOvr>
  <p:transition spd="slow" advTm="6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lvl1pPr>
              <a:defRPr/>
            </a:lvl1pPr>
          </a:lstStyle>
          <a:p>
            <a:pPr lvl="0"/>
            <a:r>
              <a:rPr lang="es-ES" smtClean="0"/>
              <a:t>Haga clic para modificar el estilo de título del patrón</a:t>
            </a:r>
            <a:endParaRPr lang="fr-CA"/>
          </a:p>
        </p:txBody>
      </p:sp>
      <p:sp>
        <p:nvSpPr>
          <p:cNvPr id="3" name="Espace réservé de la date 3"/>
          <p:cNvSpPr txBox="1">
            <a:spLocks noGrp="1"/>
          </p:cNvSpPr>
          <p:nvPr>
            <p:ph type="dt" sz="half" idx="10"/>
          </p:nvPr>
        </p:nvSpPr>
        <p:spPr>
          <a:ln/>
        </p:spPr>
        <p:txBody>
          <a:bodyPr/>
          <a:lstStyle>
            <a:lvl1pPr>
              <a:defRPr/>
            </a:lvl1pPr>
          </a:lstStyle>
          <a:p>
            <a:pPr>
              <a:defRPr/>
            </a:pPr>
            <a:fld id="{02CFCAC2-5842-49DF-AA18-29A66E5BD033}" type="datetime1">
              <a:rPr/>
              <a:pPr>
                <a:defRPr/>
              </a:pPr>
              <a:t>2020-08-16</a:t>
            </a:fld>
            <a:endParaRPr/>
          </a:p>
        </p:txBody>
      </p:sp>
      <p:sp>
        <p:nvSpPr>
          <p:cNvPr id="4" name="Espace réservé du pied de page 4"/>
          <p:cNvSpPr txBox="1">
            <a:spLocks noGrp="1"/>
          </p:cNvSpPr>
          <p:nvPr>
            <p:ph type="ftr" sz="quarter" idx="11"/>
          </p:nvPr>
        </p:nvSpPr>
        <p:spPr>
          <a:ln/>
        </p:spPr>
        <p:txBody>
          <a:bodyPr/>
          <a:lstStyle>
            <a:lvl1pPr>
              <a:defRPr/>
            </a:lvl1pPr>
          </a:lstStyle>
          <a:p>
            <a:pPr>
              <a:defRPr/>
            </a:pPr>
            <a:endParaRPr/>
          </a:p>
        </p:txBody>
      </p:sp>
      <p:sp>
        <p:nvSpPr>
          <p:cNvPr id="5" name="Espace réservé du numéro de diapositive 5"/>
          <p:cNvSpPr txBox="1">
            <a:spLocks noGrp="1"/>
          </p:cNvSpPr>
          <p:nvPr>
            <p:ph type="sldNum" sz="quarter" idx="12"/>
          </p:nvPr>
        </p:nvSpPr>
        <p:spPr>
          <a:ln/>
        </p:spPr>
        <p:txBody>
          <a:bodyPr/>
          <a:lstStyle>
            <a:lvl1pPr>
              <a:defRPr/>
            </a:lvl1pPr>
          </a:lstStyle>
          <a:p>
            <a:pPr>
              <a:defRPr/>
            </a:pPr>
            <a:fld id="{D3C1C8AD-B321-4F33-841E-FE9D9C288315}" type="slidenum">
              <a:rPr/>
              <a:pPr>
                <a:defRPr/>
              </a:pPr>
              <a:t>‹Nº›</a:t>
            </a:fld>
            <a:endParaRPr/>
          </a:p>
        </p:txBody>
      </p:sp>
    </p:spTree>
    <p:extLst>
      <p:ext uri="{BB962C8B-B14F-4D97-AF65-F5344CB8AC3E}">
        <p14:creationId xmlns:p14="http://schemas.microsoft.com/office/powerpoint/2010/main" val="4239858492"/>
      </p:ext>
    </p:extLst>
  </p:cSld>
  <p:clrMapOvr>
    <a:masterClrMapping/>
  </p:clrMapOvr>
  <p:transition spd="slow" advTm="6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txBox="1">
            <a:spLocks noGrp="1"/>
          </p:cNvSpPr>
          <p:nvPr>
            <p:ph type="dt" sz="half" idx="10"/>
          </p:nvPr>
        </p:nvSpPr>
        <p:spPr>
          <a:ln/>
        </p:spPr>
        <p:txBody>
          <a:bodyPr/>
          <a:lstStyle>
            <a:lvl1pPr>
              <a:defRPr/>
            </a:lvl1pPr>
          </a:lstStyle>
          <a:p>
            <a:pPr>
              <a:defRPr/>
            </a:pPr>
            <a:fld id="{41915180-8F4E-412D-A3CD-C15F80C4F197}" type="datetime1">
              <a:rPr/>
              <a:pPr>
                <a:defRPr/>
              </a:pPr>
              <a:t>2020-08-16</a:t>
            </a:fld>
            <a:endParaRPr/>
          </a:p>
        </p:txBody>
      </p:sp>
      <p:sp>
        <p:nvSpPr>
          <p:cNvPr id="3" name="Espace réservé du pied de page 4"/>
          <p:cNvSpPr txBox="1">
            <a:spLocks noGrp="1"/>
          </p:cNvSpPr>
          <p:nvPr>
            <p:ph type="ftr" sz="quarter" idx="11"/>
          </p:nvPr>
        </p:nvSpPr>
        <p:spPr>
          <a:ln/>
        </p:spPr>
        <p:txBody>
          <a:bodyPr/>
          <a:lstStyle>
            <a:lvl1pPr>
              <a:defRPr/>
            </a:lvl1pPr>
          </a:lstStyle>
          <a:p>
            <a:pPr>
              <a:defRPr/>
            </a:pPr>
            <a:endParaRPr/>
          </a:p>
        </p:txBody>
      </p:sp>
      <p:sp>
        <p:nvSpPr>
          <p:cNvPr id="4" name="Espace réservé du numéro de diapositive 5"/>
          <p:cNvSpPr txBox="1">
            <a:spLocks noGrp="1"/>
          </p:cNvSpPr>
          <p:nvPr>
            <p:ph type="sldNum" sz="quarter" idx="12"/>
          </p:nvPr>
        </p:nvSpPr>
        <p:spPr>
          <a:ln/>
        </p:spPr>
        <p:txBody>
          <a:bodyPr/>
          <a:lstStyle>
            <a:lvl1pPr>
              <a:defRPr/>
            </a:lvl1pPr>
          </a:lstStyle>
          <a:p>
            <a:pPr>
              <a:defRPr/>
            </a:pPr>
            <a:fld id="{570155AD-637A-4AD3-94FC-9662350F6CB9}" type="slidenum">
              <a:rPr/>
              <a:pPr>
                <a:defRPr/>
              </a:pPr>
              <a:t>‹Nº›</a:t>
            </a:fld>
            <a:endParaRPr/>
          </a:p>
        </p:txBody>
      </p:sp>
    </p:spTree>
    <p:extLst>
      <p:ext uri="{BB962C8B-B14F-4D97-AF65-F5344CB8AC3E}">
        <p14:creationId xmlns:p14="http://schemas.microsoft.com/office/powerpoint/2010/main" val="2148877478"/>
      </p:ext>
    </p:extLst>
  </p:cSld>
  <p:clrMapOvr>
    <a:masterClrMapping/>
  </p:clrMapOvr>
  <p:transition spd="slow" advTm="6000">
    <p:split orient="vert"/>
  </p:transition>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txBox="1">
            <a:spLocks noGrp="1"/>
          </p:cNvSpPr>
          <p:nvPr>
            <p:ph type="title"/>
          </p:nvPr>
        </p:nvSpPr>
        <p:spPr>
          <a:xfrm>
            <a:off x="457200" y="273048"/>
            <a:ext cx="3008311" cy="1162046"/>
          </a:xfrm>
        </p:spPr>
        <p:txBody>
          <a:bodyPr anchor="b" anchorCtr="0"/>
          <a:lstStyle>
            <a:lvl1pPr algn="l">
              <a:defRPr sz="2000" b="1"/>
            </a:lvl1pPr>
          </a:lstStyle>
          <a:p>
            <a:pPr lvl="0"/>
            <a:r>
              <a:rPr lang="es-ES" smtClean="0"/>
              <a:t>Haga clic para modificar el estilo de título del patrón</a:t>
            </a:r>
            <a:endParaRPr lang="fr-CA"/>
          </a:p>
        </p:txBody>
      </p:sp>
      <p:sp>
        <p:nvSpPr>
          <p:cNvPr id="3" name="Espace réservé du contenu 2"/>
          <p:cNvSpPr txBox="1">
            <a:spLocks noGrp="1"/>
          </p:cNvSpPr>
          <p:nvPr>
            <p:ph idx="1"/>
          </p:nvPr>
        </p:nvSpPr>
        <p:spPr>
          <a:xfrm>
            <a:off x="3575047" y="273048"/>
            <a:ext cx="5111752" cy="5853110"/>
          </a:xfrm>
        </p:spPr>
        <p:txBody>
          <a:bodyPr/>
          <a:lstStyle>
            <a:lvl1pPr>
              <a:defRPr/>
            </a:lvl1pPr>
            <a:lvl2pPr>
              <a:defRPr/>
            </a:lvl2pPr>
            <a:lvl3pPr>
              <a:defRPr/>
            </a:lvl3pPr>
            <a:lvl4pPr>
              <a:defRPr/>
            </a:lvl4pPr>
            <a:lvl5pPr>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u texte 3"/>
          <p:cNvSpPr txBox="1">
            <a:spLocks noGrp="1"/>
          </p:cNvSpPr>
          <p:nvPr>
            <p:ph type="body" idx="2"/>
          </p:nvPr>
        </p:nvSpPr>
        <p:spPr>
          <a:xfrm>
            <a:off x="457200" y="1435095"/>
            <a:ext cx="3008311" cy="4691064"/>
          </a:xfrm>
        </p:spPr>
        <p:txBody>
          <a:bodyPr/>
          <a:lstStyle>
            <a:lvl1pPr marL="0" indent="0">
              <a:spcBef>
                <a:spcPts val="300"/>
              </a:spcBef>
              <a:buNone/>
              <a:defRPr sz="1400"/>
            </a:lvl1pPr>
          </a:lstStyle>
          <a:p>
            <a:pPr lvl="0"/>
            <a:r>
              <a:rPr lang="es-ES" smtClean="0"/>
              <a:t>Haga clic para modificar el estilo de texto del patrón</a:t>
            </a:r>
          </a:p>
        </p:txBody>
      </p:sp>
      <p:sp>
        <p:nvSpPr>
          <p:cNvPr id="5" name="Espace réservé de la date 3"/>
          <p:cNvSpPr txBox="1">
            <a:spLocks noGrp="1"/>
          </p:cNvSpPr>
          <p:nvPr>
            <p:ph type="dt" sz="half" idx="10"/>
          </p:nvPr>
        </p:nvSpPr>
        <p:spPr>
          <a:ln/>
        </p:spPr>
        <p:txBody>
          <a:bodyPr/>
          <a:lstStyle>
            <a:lvl1pPr>
              <a:defRPr/>
            </a:lvl1pPr>
          </a:lstStyle>
          <a:p>
            <a:pPr>
              <a:defRPr/>
            </a:pPr>
            <a:fld id="{AF0886BC-8CA5-4DB4-ACD0-DB24E9EAE96A}" type="datetime1">
              <a:rPr/>
              <a:pPr>
                <a:defRPr/>
              </a:pPr>
              <a:t>2020-08-16</a:t>
            </a:fld>
            <a:endParaRPr/>
          </a:p>
        </p:txBody>
      </p:sp>
      <p:sp>
        <p:nvSpPr>
          <p:cNvPr id="6" name="Espace réservé du pied de page 4"/>
          <p:cNvSpPr txBox="1">
            <a:spLocks noGrp="1"/>
          </p:cNvSpPr>
          <p:nvPr>
            <p:ph type="ftr" sz="quarter" idx="11"/>
          </p:nvPr>
        </p:nvSpPr>
        <p:spPr>
          <a:ln/>
        </p:spPr>
        <p:txBody>
          <a:bodyPr/>
          <a:lstStyle>
            <a:lvl1pPr>
              <a:defRPr/>
            </a:lvl1pPr>
          </a:lstStyle>
          <a:p>
            <a:pPr>
              <a:defRPr/>
            </a:pPr>
            <a:endParaRPr/>
          </a:p>
        </p:txBody>
      </p:sp>
      <p:sp>
        <p:nvSpPr>
          <p:cNvPr id="7" name="Espace réservé du numéro de diapositive 5"/>
          <p:cNvSpPr txBox="1">
            <a:spLocks noGrp="1"/>
          </p:cNvSpPr>
          <p:nvPr>
            <p:ph type="sldNum" sz="quarter" idx="12"/>
          </p:nvPr>
        </p:nvSpPr>
        <p:spPr>
          <a:ln/>
        </p:spPr>
        <p:txBody>
          <a:bodyPr/>
          <a:lstStyle>
            <a:lvl1pPr>
              <a:defRPr/>
            </a:lvl1pPr>
          </a:lstStyle>
          <a:p>
            <a:pPr>
              <a:defRPr/>
            </a:pPr>
            <a:fld id="{CBCC0836-F86C-46F3-8AAD-2521A75BD030}" type="slidenum">
              <a:rPr/>
              <a:pPr>
                <a:defRPr/>
              </a:pPr>
              <a:t>‹Nº›</a:t>
            </a:fld>
            <a:endParaRPr/>
          </a:p>
        </p:txBody>
      </p:sp>
    </p:spTree>
    <p:extLst>
      <p:ext uri="{BB962C8B-B14F-4D97-AF65-F5344CB8AC3E}">
        <p14:creationId xmlns:p14="http://schemas.microsoft.com/office/powerpoint/2010/main" val="272792381"/>
      </p:ext>
    </p:extLst>
  </p:cSld>
  <p:clrMapOvr>
    <a:masterClrMapping/>
  </p:clrMapOvr>
  <p:transition spd="slow" advTm="6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txBox="1">
            <a:spLocks noGrp="1"/>
          </p:cNvSpPr>
          <p:nvPr>
            <p:ph type="title"/>
          </p:nvPr>
        </p:nvSpPr>
        <p:spPr>
          <a:xfrm>
            <a:off x="1792288" y="4800600"/>
            <a:ext cx="5486400" cy="566735"/>
          </a:xfrm>
        </p:spPr>
        <p:txBody>
          <a:bodyPr anchor="b" anchorCtr="0"/>
          <a:lstStyle>
            <a:lvl1pPr algn="l">
              <a:defRPr sz="2000" b="1"/>
            </a:lvl1pPr>
          </a:lstStyle>
          <a:p>
            <a:pPr lvl="0"/>
            <a:r>
              <a:rPr lang="es-ES" smtClean="0"/>
              <a:t>Haga clic para modificar el estilo de título del patrón</a:t>
            </a:r>
            <a:endParaRPr lang="fr-CA"/>
          </a:p>
        </p:txBody>
      </p:sp>
      <p:sp>
        <p:nvSpPr>
          <p:cNvPr id="3" name="Espace réservé pour une image  2"/>
          <p:cNvSpPr txBox="1">
            <a:spLocks noGrp="1"/>
          </p:cNvSpPr>
          <p:nvPr>
            <p:ph type="pic" idx="1"/>
          </p:nvPr>
        </p:nvSpPr>
        <p:spPr>
          <a:xfrm>
            <a:off x="1792288" y="612776"/>
            <a:ext cx="5486400" cy="4114800"/>
          </a:xfrm>
        </p:spPr>
        <p:txBody>
          <a:bodyPr/>
          <a:lstStyle>
            <a:lvl1pPr marL="0" indent="0">
              <a:buNone/>
              <a:defRPr lang="fr-CA"/>
            </a:lvl1pPr>
          </a:lstStyle>
          <a:p>
            <a:pPr lvl="0"/>
            <a:r>
              <a:rPr lang="es-ES" noProof="0" smtClean="0"/>
              <a:t>Haga clic en el icono para agregar una imagen</a:t>
            </a:r>
            <a:endParaRPr lang="fr-CA" noProof="0" smtClean="0"/>
          </a:p>
        </p:txBody>
      </p:sp>
      <p:sp>
        <p:nvSpPr>
          <p:cNvPr id="4" name="Espace réservé du texte 3"/>
          <p:cNvSpPr txBox="1">
            <a:spLocks noGrp="1"/>
          </p:cNvSpPr>
          <p:nvPr>
            <p:ph type="body" idx="2"/>
          </p:nvPr>
        </p:nvSpPr>
        <p:spPr>
          <a:xfrm>
            <a:off x="1792288" y="5367335"/>
            <a:ext cx="5486400" cy="804864"/>
          </a:xfrm>
        </p:spPr>
        <p:txBody>
          <a:bodyPr/>
          <a:lstStyle>
            <a:lvl1pPr marL="0" indent="0">
              <a:spcBef>
                <a:spcPts val="300"/>
              </a:spcBef>
              <a:buNone/>
              <a:defRPr sz="1400"/>
            </a:lvl1pPr>
          </a:lstStyle>
          <a:p>
            <a:pPr lvl="0"/>
            <a:r>
              <a:rPr lang="es-ES" smtClean="0"/>
              <a:t>Haga clic para modificar el estilo de texto del patrón</a:t>
            </a:r>
          </a:p>
        </p:txBody>
      </p:sp>
      <p:sp>
        <p:nvSpPr>
          <p:cNvPr id="5" name="Espace réservé de la date 3"/>
          <p:cNvSpPr txBox="1">
            <a:spLocks noGrp="1"/>
          </p:cNvSpPr>
          <p:nvPr>
            <p:ph type="dt" sz="half" idx="10"/>
          </p:nvPr>
        </p:nvSpPr>
        <p:spPr>
          <a:ln/>
        </p:spPr>
        <p:txBody>
          <a:bodyPr/>
          <a:lstStyle>
            <a:lvl1pPr>
              <a:defRPr/>
            </a:lvl1pPr>
          </a:lstStyle>
          <a:p>
            <a:pPr>
              <a:defRPr/>
            </a:pPr>
            <a:fld id="{DD7EA745-5779-4FD9-99E1-BDA20BBB6E3D}" type="datetime1">
              <a:rPr/>
              <a:pPr>
                <a:defRPr/>
              </a:pPr>
              <a:t>2020-08-16</a:t>
            </a:fld>
            <a:endParaRPr/>
          </a:p>
        </p:txBody>
      </p:sp>
      <p:sp>
        <p:nvSpPr>
          <p:cNvPr id="6" name="Espace réservé du pied de page 4"/>
          <p:cNvSpPr txBox="1">
            <a:spLocks noGrp="1"/>
          </p:cNvSpPr>
          <p:nvPr>
            <p:ph type="ftr" sz="quarter" idx="11"/>
          </p:nvPr>
        </p:nvSpPr>
        <p:spPr>
          <a:ln/>
        </p:spPr>
        <p:txBody>
          <a:bodyPr/>
          <a:lstStyle>
            <a:lvl1pPr>
              <a:defRPr/>
            </a:lvl1pPr>
          </a:lstStyle>
          <a:p>
            <a:pPr>
              <a:defRPr/>
            </a:pPr>
            <a:endParaRPr/>
          </a:p>
        </p:txBody>
      </p:sp>
      <p:sp>
        <p:nvSpPr>
          <p:cNvPr id="7" name="Espace réservé du numéro de diapositive 5"/>
          <p:cNvSpPr txBox="1">
            <a:spLocks noGrp="1"/>
          </p:cNvSpPr>
          <p:nvPr>
            <p:ph type="sldNum" sz="quarter" idx="12"/>
          </p:nvPr>
        </p:nvSpPr>
        <p:spPr>
          <a:ln/>
        </p:spPr>
        <p:txBody>
          <a:bodyPr/>
          <a:lstStyle>
            <a:lvl1pPr>
              <a:defRPr/>
            </a:lvl1pPr>
          </a:lstStyle>
          <a:p>
            <a:pPr>
              <a:defRPr/>
            </a:pPr>
            <a:fld id="{8CB94888-4783-45C7-9E9B-2E8F502F5230}" type="slidenum">
              <a:rPr/>
              <a:pPr>
                <a:defRPr/>
              </a:pPr>
              <a:t>‹Nº›</a:t>
            </a:fld>
            <a:endParaRPr/>
          </a:p>
        </p:txBody>
      </p:sp>
    </p:spTree>
    <p:extLst>
      <p:ext uri="{BB962C8B-B14F-4D97-AF65-F5344CB8AC3E}">
        <p14:creationId xmlns:p14="http://schemas.microsoft.com/office/powerpoint/2010/main" val="859589035"/>
      </p:ext>
    </p:extLst>
  </p:cSld>
  <p:clrMapOvr>
    <a:masterClrMapping/>
  </p:clrMapOvr>
  <p:transition spd="slow" advTm="6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txBox="1">
            <a:spLocks noGrp="1"/>
          </p:cNvSpPr>
          <p:nvPr>
            <p:ph type="title"/>
          </p:nvPr>
        </p:nvSpPr>
        <p:spPr/>
        <p:txBody>
          <a:bodyPr/>
          <a:lstStyle>
            <a:lvl1pPr>
              <a:defRPr/>
            </a:lvl1pPr>
          </a:lstStyle>
          <a:p>
            <a:pPr lvl="0"/>
            <a:r>
              <a:rPr lang="es-ES" smtClean="0"/>
              <a:t>Haga clic para modificar el estilo de título del patrón</a:t>
            </a:r>
            <a:endParaRPr lang="fr-CA"/>
          </a:p>
        </p:txBody>
      </p:sp>
      <p:sp>
        <p:nvSpPr>
          <p:cNvPr id="3" name="Espace réservé du texte vertical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e la date 3"/>
          <p:cNvSpPr txBox="1">
            <a:spLocks noGrp="1"/>
          </p:cNvSpPr>
          <p:nvPr>
            <p:ph type="dt" sz="half" idx="10"/>
          </p:nvPr>
        </p:nvSpPr>
        <p:spPr>
          <a:ln/>
        </p:spPr>
        <p:txBody>
          <a:bodyPr/>
          <a:lstStyle>
            <a:lvl1pPr>
              <a:defRPr/>
            </a:lvl1pPr>
          </a:lstStyle>
          <a:p>
            <a:pPr>
              <a:defRPr/>
            </a:pPr>
            <a:fld id="{FEECF642-D76D-4CCC-AB03-953619456556}" type="datetime1">
              <a:rPr/>
              <a:pPr>
                <a:defRPr/>
              </a:pPr>
              <a:t>2020-08-16</a:t>
            </a:fld>
            <a:endParaRPr/>
          </a:p>
        </p:txBody>
      </p:sp>
      <p:sp>
        <p:nvSpPr>
          <p:cNvPr id="5" name="Espace réservé du pied de page 4"/>
          <p:cNvSpPr txBox="1">
            <a:spLocks noGrp="1"/>
          </p:cNvSpPr>
          <p:nvPr>
            <p:ph type="ftr" sz="quarter" idx="11"/>
          </p:nvPr>
        </p:nvSpPr>
        <p:spPr>
          <a:ln/>
        </p:spPr>
        <p:txBody>
          <a:bodyPr/>
          <a:lstStyle>
            <a:lvl1pPr>
              <a:defRPr/>
            </a:lvl1pPr>
          </a:lstStyle>
          <a:p>
            <a:pPr>
              <a:defRPr/>
            </a:pPr>
            <a:endParaRPr/>
          </a:p>
        </p:txBody>
      </p:sp>
      <p:sp>
        <p:nvSpPr>
          <p:cNvPr id="6" name="Espace réservé du numéro de diapositive 5"/>
          <p:cNvSpPr txBox="1">
            <a:spLocks noGrp="1"/>
          </p:cNvSpPr>
          <p:nvPr>
            <p:ph type="sldNum" sz="quarter" idx="12"/>
          </p:nvPr>
        </p:nvSpPr>
        <p:spPr>
          <a:ln/>
        </p:spPr>
        <p:txBody>
          <a:bodyPr/>
          <a:lstStyle>
            <a:lvl1pPr>
              <a:defRPr/>
            </a:lvl1pPr>
          </a:lstStyle>
          <a:p>
            <a:pPr>
              <a:defRPr/>
            </a:pPr>
            <a:fld id="{1F7F32E5-04F5-4145-82C6-264E016FBEEA}" type="slidenum">
              <a:rPr/>
              <a:pPr>
                <a:defRPr/>
              </a:pPr>
              <a:t>‹Nº›</a:t>
            </a:fld>
            <a:endParaRPr/>
          </a:p>
        </p:txBody>
      </p:sp>
    </p:spTree>
    <p:extLst>
      <p:ext uri="{BB962C8B-B14F-4D97-AF65-F5344CB8AC3E}">
        <p14:creationId xmlns:p14="http://schemas.microsoft.com/office/powerpoint/2010/main" val="244764482"/>
      </p:ext>
    </p:extLst>
  </p:cSld>
  <p:clrMapOvr>
    <a:masterClrMapping/>
  </p:clrMapOvr>
  <p:transition spd="slow" advTm="6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txBox="1">
            <a:spLocks noGrp="1"/>
          </p:cNvSpPr>
          <p:nvPr>
            <p:ph type="title" orient="vert"/>
          </p:nvPr>
        </p:nvSpPr>
        <p:spPr>
          <a:xfrm>
            <a:off x="6629400" y="274640"/>
            <a:ext cx="2057400" cy="5851529"/>
          </a:xfrm>
        </p:spPr>
        <p:txBody>
          <a:bodyPr vert="eaVert"/>
          <a:lstStyle>
            <a:lvl1pPr>
              <a:defRPr/>
            </a:lvl1pPr>
          </a:lstStyle>
          <a:p>
            <a:pPr lvl="0"/>
            <a:r>
              <a:rPr lang="es-ES" smtClean="0"/>
              <a:t>Haga clic para modificar el estilo de título del patrón</a:t>
            </a:r>
            <a:endParaRPr lang="fr-CA"/>
          </a:p>
        </p:txBody>
      </p:sp>
      <p:sp>
        <p:nvSpPr>
          <p:cNvPr id="3" name="Espace réservé du texte vertical 2"/>
          <p:cNvSpPr txBox="1">
            <a:spLocks noGrp="1"/>
          </p:cNvSpPr>
          <p:nvPr>
            <p:ph type="body" orient="vert" idx="1"/>
          </p:nvPr>
        </p:nvSpPr>
        <p:spPr>
          <a:xfrm>
            <a:off x="457200" y="274640"/>
            <a:ext cx="6019796" cy="5851529"/>
          </a:xfrm>
        </p:spPr>
        <p:txBody>
          <a:bodyPr vert="eaVert"/>
          <a:lstStyle>
            <a:lvl1pPr>
              <a:defRPr/>
            </a:lvl1pPr>
            <a:lvl2pPr>
              <a:defRPr/>
            </a:lvl2pPr>
            <a:lvl3pPr>
              <a:defRPr/>
            </a:lvl3pPr>
            <a:lvl4pPr>
              <a:defRPr/>
            </a:lvl4pPr>
            <a:lvl5pPr>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CA"/>
          </a:p>
        </p:txBody>
      </p:sp>
      <p:sp>
        <p:nvSpPr>
          <p:cNvPr id="4" name="Espace réservé de la date 3"/>
          <p:cNvSpPr txBox="1">
            <a:spLocks noGrp="1"/>
          </p:cNvSpPr>
          <p:nvPr>
            <p:ph type="dt" sz="half" idx="10"/>
          </p:nvPr>
        </p:nvSpPr>
        <p:spPr>
          <a:ln/>
        </p:spPr>
        <p:txBody>
          <a:bodyPr/>
          <a:lstStyle>
            <a:lvl1pPr>
              <a:defRPr/>
            </a:lvl1pPr>
          </a:lstStyle>
          <a:p>
            <a:pPr>
              <a:defRPr/>
            </a:pPr>
            <a:fld id="{95D3416B-D727-4EE7-8B20-565C4D5496FA}" type="datetime1">
              <a:rPr/>
              <a:pPr>
                <a:defRPr/>
              </a:pPr>
              <a:t>2020-08-16</a:t>
            </a:fld>
            <a:endParaRPr/>
          </a:p>
        </p:txBody>
      </p:sp>
      <p:sp>
        <p:nvSpPr>
          <p:cNvPr id="5" name="Espace réservé du pied de page 4"/>
          <p:cNvSpPr txBox="1">
            <a:spLocks noGrp="1"/>
          </p:cNvSpPr>
          <p:nvPr>
            <p:ph type="ftr" sz="quarter" idx="11"/>
          </p:nvPr>
        </p:nvSpPr>
        <p:spPr>
          <a:ln/>
        </p:spPr>
        <p:txBody>
          <a:bodyPr/>
          <a:lstStyle>
            <a:lvl1pPr>
              <a:defRPr/>
            </a:lvl1pPr>
          </a:lstStyle>
          <a:p>
            <a:pPr>
              <a:defRPr/>
            </a:pPr>
            <a:endParaRPr/>
          </a:p>
        </p:txBody>
      </p:sp>
      <p:sp>
        <p:nvSpPr>
          <p:cNvPr id="6" name="Espace réservé du numéro de diapositive 5"/>
          <p:cNvSpPr txBox="1">
            <a:spLocks noGrp="1"/>
          </p:cNvSpPr>
          <p:nvPr>
            <p:ph type="sldNum" sz="quarter" idx="12"/>
          </p:nvPr>
        </p:nvSpPr>
        <p:spPr>
          <a:ln/>
        </p:spPr>
        <p:txBody>
          <a:bodyPr/>
          <a:lstStyle>
            <a:lvl1pPr>
              <a:defRPr/>
            </a:lvl1pPr>
          </a:lstStyle>
          <a:p>
            <a:pPr>
              <a:defRPr/>
            </a:pPr>
            <a:fld id="{70A3A3D7-F89D-4467-9251-073FF6186F00}" type="slidenum">
              <a:rPr/>
              <a:pPr>
                <a:defRPr/>
              </a:pPr>
              <a:t>‹Nº›</a:t>
            </a:fld>
            <a:endParaRPr/>
          </a:p>
        </p:txBody>
      </p:sp>
    </p:spTree>
    <p:extLst>
      <p:ext uri="{BB962C8B-B14F-4D97-AF65-F5344CB8AC3E}">
        <p14:creationId xmlns:p14="http://schemas.microsoft.com/office/powerpoint/2010/main" val="2211067131"/>
      </p:ext>
    </p:extLst>
  </p:cSld>
  <p:clrMapOvr>
    <a:masterClrMapping/>
  </p:clrMapOvr>
  <p:transition spd="slow" advTm="6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7708907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Espace réservé du titre 1"/>
          <p:cNvSpPr txBox="1">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1" compatLnSpc="1">
            <a:prstTxWarp prst="textNoShape">
              <a:avLst/>
            </a:prstTxWarp>
          </a:bodyPr>
          <a:lstStyle/>
          <a:p>
            <a:pPr lvl="0"/>
            <a:r>
              <a:rPr lang="fr-FR" smtClean="0"/>
              <a:t>Cliquez pour modifier le style du titre</a:t>
            </a:r>
            <a:endParaRPr lang="fr-CA" smtClean="0"/>
          </a:p>
        </p:txBody>
      </p:sp>
      <p:sp>
        <p:nvSpPr>
          <p:cNvPr id="1027" name="Espace réservé du texte 2"/>
          <p:cNvSpPr txBox="1">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CA" smtClean="0"/>
          </a:p>
        </p:txBody>
      </p:sp>
      <p:sp>
        <p:nvSpPr>
          <p:cNvPr id="4" name="Espace réservé de la date 3"/>
          <p:cNvSpPr txBox="1">
            <a:spLocks noGrp="1"/>
          </p:cNvSpPr>
          <p:nvPr>
            <p:ph type="dt" sz="half" idx="2"/>
          </p:nvPr>
        </p:nvSpPr>
        <p:spPr>
          <a:xfrm>
            <a:off x="457200" y="6356350"/>
            <a:ext cx="2133600" cy="365125"/>
          </a:xfrm>
          <a:prstGeom prst="rect">
            <a:avLst/>
          </a:prstGeom>
          <a:noFill/>
          <a:ln>
            <a:noFill/>
          </a:ln>
        </p:spPr>
        <p:txBody>
          <a:bodyPr vert="horz" wrap="square" lIns="91440" tIns="45720" rIns="91440" bIns="45720" anchor="ctr" anchorCtr="0" compatLnSpc="1"/>
          <a:lstStyle>
            <a:lvl1pPr marL="0" marR="0" lvl="0" indent="0" algn="l" defTabSz="914400" rtl="0" fontAlgn="auto" hangingPunct="1">
              <a:lnSpc>
                <a:spcPct val="100000"/>
              </a:lnSpc>
              <a:spcBef>
                <a:spcPts val="0"/>
              </a:spcBef>
              <a:spcAft>
                <a:spcPts val="0"/>
              </a:spcAft>
              <a:buNone/>
              <a:tabLst/>
              <a:defRPr lang="fr-CA" sz="1200" b="0" i="0" u="none" strike="noStrike" kern="1200" cap="none" spc="0" baseline="0">
                <a:solidFill>
                  <a:srgbClr val="898989"/>
                </a:solidFill>
                <a:uFillTx/>
                <a:latin typeface="Calibri"/>
                <a:cs typeface="+mn-cs"/>
              </a:defRPr>
            </a:lvl1pPr>
          </a:lstStyle>
          <a:p>
            <a:pPr>
              <a:defRPr/>
            </a:pPr>
            <a:fld id="{690091E7-64E0-4F87-BA21-8808DCED3FBD}" type="datetime1">
              <a:rPr/>
              <a:pPr>
                <a:defRPr/>
              </a:pPr>
              <a:t>2020-08-16</a:t>
            </a:fld>
            <a:endParaRPr/>
          </a:p>
        </p:txBody>
      </p:sp>
      <p:sp>
        <p:nvSpPr>
          <p:cNvPr id="5" name="Espace réservé du pied de page 4"/>
          <p:cNvSpPr txBox="1">
            <a:spLocks noGrp="1"/>
          </p:cNvSpPr>
          <p:nvPr>
            <p:ph type="ftr" sz="quarter" idx="3"/>
          </p:nvPr>
        </p:nvSpPr>
        <p:spPr>
          <a:xfrm>
            <a:off x="3124200" y="6356350"/>
            <a:ext cx="2895600" cy="365125"/>
          </a:xfrm>
          <a:prstGeom prst="rect">
            <a:avLst/>
          </a:prstGeom>
          <a:noFill/>
          <a:ln>
            <a:noFill/>
          </a:ln>
        </p:spPr>
        <p:txBody>
          <a:bodyPr vert="horz" wrap="square" lIns="91440" tIns="45720" rIns="91440" bIns="45720" anchor="ctr" anchorCtr="1" compatLnSpc="1"/>
          <a:lstStyle>
            <a:lvl1pPr marL="0" marR="0" lvl="0" indent="0" algn="ctr" defTabSz="914400" rtl="0" fontAlgn="auto" hangingPunct="1">
              <a:lnSpc>
                <a:spcPct val="100000"/>
              </a:lnSpc>
              <a:spcBef>
                <a:spcPts val="0"/>
              </a:spcBef>
              <a:spcAft>
                <a:spcPts val="0"/>
              </a:spcAft>
              <a:buNone/>
              <a:tabLst/>
              <a:defRPr lang="fr-CA" sz="1200" b="0" i="0" u="none" strike="noStrike" kern="1200" cap="none" spc="0" baseline="0">
                <a:solidFill>
                  <a:srgbClr val="898989"/>
                </a:solidFill>
                <a:uFillTx/>
                <a:latin typeface="Calibri"/>
                <a:cs typeface="+mn-cs"/>
              </a:defRPr>
            </a:lvl1pPr>
          </a:lstStyle>
          <a:p>
            <a:pPr>
              <a:defRPr/>
            </a:pPr>
            <a:endParaRPr/>
          </a:p>
        </p:txBody>
      </p:sp>
      <p:sp>
        <p:nvSpPr>
          <p:cNvPr id="6" name="Espace réservé du numéro de diapositive 5"/>
          <p:cNvSpPr txBox="1">
            <a:spLocks noGrp="1"/>
          </p:cNvSpPr>
          <p:nvPr>
            <p:ph type="sldNum" sz="quarter" idx="4"/>
          </p:nvPr>
        </p:nvSpPr>
        <p:spPr>
          <a:xfrm>
            <a:off x="6553200" y="6356350"/>
            <a:ext cx="2133600" cy="365125"/>
          </a:xfrm>
          <a:prstGeom prst="rect">
            <a:avLst/>
          </a:prstGeom>
          <a:noFill/>
          <a:ln>
            <a:noFill/>
          </a:ln>
        </p:spPr>
        <p:txBody>
          <a:bodyPr vert="horz" wrap="square" lIns="91440" tIns="45720" rIns="91440" bIns="45720" anchor="ctr" anchorCtr="0" compatLnSpc="1"/>
          <a:lstStyle>
            <a:lvl1pPr marL="0" marR="0" lvl="0" indent="0" algn="r" defTabSz="914400" rtl="0" fontAlgn="auto" hangingPunct="1">
              <a:lnSpc>
                <a:spcPct val="100000"/>
              </a:lnSpc>
              <a:spcBef>
                <a:spcPts val="0"/>
              </a:spcBef>
              <a:spcAft>
                <a:spcPts val="0"/>
              </a:spcAft>
              <a:buNone/>
              <a:tabLst/>
              <a:defRPr lang="fr-CA" sz="1200" b="0" i="0" u="none" strike="noStrike" kern="1200" cap="none" spc="0" baseline="0">
                <a:solidFill>
                  <a:srgbClr val="898989"/>
                </a:solidFill>
                <a:uFillTx/>
                <a:latin typeface="Calibri"/>
                <a:cs typeface="+mn-cs"/>
              </a:defRPr>
            </a:lvl1pPr>
          </a:lstStyle>
          <a:p>
            <a:pPr>
              <a:defRPr/>
            </a:pPr>
            <a:fld id="{0D4B81D0-FA81-4103-9E33-03B7EFFAEFA8}" type="slidenum">
              <a:rPr/>
              <a:pPr>
                <a:defRPr/>
              </a:pPr>
              <a:t>‹Nº›</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split orient="vert"/>
  </p:transition>
  <p:txStyles>
    <p:titleStyle>
      <a:lvl1pPr algn="ctr" rtl="0" eaLnBrk="1" fontAlgn="base" hangingPunct="1">
        <a:spcBef>
          <a:spcPct val="0"/>
        </a:spcBef>
        <a:spcAft>
          <a:spcPct val="0"/>
        </a:spcAft>
        <a:defRPr lang="fr-FR" sz="4400" kern="1200">
          <a:solidFill>
            <a:srgbClr val="000000"/>
          </a:solidFill>
          <a:latin typeface="Calibri"/>
        </a:defRPr>
      </a:lvl1pPr>
      <a:lvl2pPr algn="ctr" rtl="0" eaLnBrk="1" fontAlgn="base" hangingPunct="1">
        <a:spcBef>
          <a:spcPct val="0"/>
        </a:spcBef>
        <a:spcAft>
          <a:spcPct val="0"/>
        </a:spcAft>
        <a:defRPr sz="4400">
          <a:solidFill>
            <a:srgbClr val="000000"/>
          </a:solidFill>
          <a:latin typeface="Calibri" pitchFamily="34" charset="0"/>
        </a:defRPr>
      </a:lvl2pPr>
      <a:lvl3pPr algn="ctr" rtl="0" eaLnBrk="1" fontAlgn="base" hangingPunct="1">
        <a:spcBef>
          <a:spcPct val="0"/>
        </a:spcBef>
        <a:spcAft>
          <a:spcPct val="0"/>
        </a:spcAft>
        <a:defRPr sz="4400">
          <a:solidFill>
            <a:srgbClr val="000000"/>
          </a:solidFill>
          <a:latin typeface="Calibri" pitchFamily="34" charset="0"/>
        </a:defRPr>
      </a:lvl3pPr>
      <a:lvl4pPr algn="ctr" rtl="0" eaLnBrk="1" fontAlgn="base" hangingPunct="1">
        <a:spcBef>
          <a:spcPct val="0"/>
        </a:spcBef>
        <a:spcAft>
          <a:spcPct val="0"/>
        </a:spcAft>
        <a:defRPr sz="4400">
          <a:solidFill>
            <a:srgbClr val="000000"/>
          </a:solidFill>
          <a:latin typeface="Calibri" pitchFamily="34" charset="0"/>
        </a:defRPr>
      </a:lvl4pPr>
      <a:lvl5pPr algn="ctr" rtl="0" eaLnBrk="1" fontAlgn="base" hangingPunct="1">
        <a:spcBef>
          <a:spcPct val="0"/>
        </a:spcBef>
        <a:spcAft>
          <a:spcPct val="0"/>
        </a:spcAft>
        <a:defRPr sz="4400">
          <a:solidFill>
            <a:srgbClr val="000000"/>
          </a:solidFill>
          <a:latin typeface="Calibri" pitchFamily="34" charset="0"/>
        </a:defRPr>
      </a:lvl5pPr>
      <a:lvl6pPr marL="457200" algn="ctr" rtl="0" eaLnBrk="1" fontAlgn="base" hangingPunct="1">
        <a:spcBef>
          <a:spcPct val="0"/>
        </a:spcBef>
        <a:spcAft>
          <a:spcPct val="0"/>
        </a:spcAft>
        <a:defRPr sz="4400">
          <a:solidFill>
            <a:srgbClr val="000000"/>
          </a:solidFill>
          <a:latin typeface="Calibri" pitchFamily="34" charset="0"/>
        </a:defRPr>
      </a:lvl6pPr>
      <a:lvl7pPr marL="914400" algn="ctr" rtl="0" eaLnBrk="1" fontAlgn="base" hangingPunct="1">
        <a:spcBef>
          <a:spcPct val="0"/>
        </a:spcBef>
        <a:spcAft>
          <a:spcPct val="0"/>
        </a:spcAft>
        <a:defRPr sz="4400">
          <a:solidFill>
            <a:srgbClr val="000000"/>
          </a:solidFill>
          <a:latin typeface="Calibri" pitchFamily="34" charset="0"/>
        </a:defRPr>
      </a:lvl7pPr>
      <a:lvl8pPr marL="1371600" algn="ctr" rtl="0" eaLnBrk="1" fontAlgn="base" hangingPunct="1">
        <a:spcBef>
          <a:spcPct val="0"/>
        </a:spcBef>
        <a:spcAft>
          <a:spcPct val="0"/>
        </a:spcAft>
        <a:defRPr sz="4400">
          <a:solidFill>
            <a:srgbClr val="000000"/>
          </a:solidFill>
          <a:latin typeface="Calibri" pitchFamily="34" charset="0"/>
        </a:defRPr>
      </a:lvl8pPr>
      <a:lvl9pPr marL="1828800" algn="ctr" rtl="0" eaLnBrk="1" fontAlgn="base" hangingPunct="1">
        <a:spcBef>
          <a:spcPct val="0"/>
        </a:spcBef>
        <a:spcAft>
          <a:spcPct val="0"/>
        </a:spcAft>
        <a:defRPr sz="4400">
          <a:solidFill>
            <a:srgbClr val="000000"/>
          </a:solidFill>
          <a:latin typeface="Calibri" pitchFamily="34" charset="0"/>
        </a:defRPr>
      </a:lvl9pPr>
    </p:titleStyle>
    <p:bodyStyle>
      <a:lvl1pPr marL="342900" indent="-342900" algn="l" rtl="0" eaLnBrk="1" fontAlgn="base" hangingPunct="1">
        <a:spcBef>
          <a:spcPts val="800"/>
        </a:spcBef>
        <a:spcAft>
          <a:spcPct val="0"/>
        </a:spcAft>
        <a:buSzPct val="100000"/>
        <a:buFont typeface="Arial" charset="0"/>
        <a:buChar char="•"/>
        <a:defRPr lang="fr-FR" sz="3200" kern="1200">
          <a:solidFill>
            <a:srgbClr val="000000"/>
          </a:solidFill>
          <a:latin typeface="Calibri"/>
        </a:defRPr>
      </a:lvl1pPr>
      <a:lvl2pPr marL="742950" lvl="1" indent="-285750" algn="l" rtl="0" eaLnBrk="1" fontAlgn="base" hangingPunct="1">
        <a:spcBef>
          <a:spcPts val="700"/>
        </a:spcBef>
        <a:spcAft>
          <a:spcPct val="0"/>
        </a:spcAft>
        <a:buSzPct val="100000"/>
        <a:buFont typeface="Arial" charset="0"/>
        <a:buChar char="–"/>
        <a:defRPr lang="fr-FR" sz="2800" kern="1200">
          <a:solidFill>
            <a:srgbClr val="000000"/>
          </a:solidFill>
          <a:latin typeface="Calibri"/>
        </a:defRPr>
      </a:lvl2pPr>
      <a:lvl3pPr marL="1143000" lvl="2" indent="-228600" algn="l" rtl="0" eaLnBrk="1" fontAlgn="base" hangingPunct="1">
        <a:spcBef>
          <a:spcPts val="600"/>
        </a:spcBef>
        <a:spcAft>
          <a:spcPct val="0"/>
        </a:spcAft>
        <a:buSzPct val="100000"/>
        <a:buFont typeface="Arial" charset="0"/>
        <a:buChar char="•"/>
        <a:defRPr lang="fr-FR" sz="2400" kern="1200">
          <a:solidFill>
            <a:srgbClr val="000000"/>
          </a:solidFill>
          <a:latin typeface="Calibri"/>
        </a:defRPr>
      </a:lvl3pPr>
      <a:lvl4pPr marL="1600200" lvl="3" indent="-228600" algn="l" rtl="0" eaLnBrk="1" fontAlgn="base" hangingPunct="1">
        <a:spcBef>
          <a:spcPts val="500"/>
        </a:spcBef>
        <a:spcAft>
          <a:spcPct val="0"/>
        </a:spcAft>
        <a:buSzPct val="100000"/>
        <a:buFont typeface="Arial" charset="0"/>
        <a:buChar char="–"/>
        <a:defRPr lang="fr-FR" sz="2000" kern="1200">
          <a:solidFill>
            <a:srgbClr val="000000"/>
          </a:solidFill>
          <a:latin typeface="Calibri"/>
        </a:defRPr>
      </a:lvl4pPr>
      <a:lvl5pPr marL="2057400" lvl="4" indent="-228600" algn="l" rtl="0" eaLnBrk="1" fontAlgn="base" hangingPunct="1">
        <a:spcBef>
          <a:spcPts val="500"/>
        </a:spcBef>
        <a:spcAft>
          <a:spcPct val="0"/>
        </a:spcAft>
        <a:buSzPct val="100000"/>
        <a:buFont typeface="Arial" charset="0"/>
        <a:buChar char="»"/>
        <a:defRPr lang="fr-FR" sz="2000" kern="1200">
          <a:solidFill>
            <a:srgbClr val="000000"/>
          </a:solidFill>
          <a:latin typeface="Calibri"/>
        </a:defRPr>
      </a:lvl5pPr>
      <a:lvl6pPr marL="2514600" indent="-228600" algn="l" rtl="0" eaLnBrk="1" fontAlgn="base" hangingPunct="1">
        <a:spcBef>
          <a:spcPts val="500"/>
        </a:spcBef>
        <a:spcAft>
          <a:spcPct val="0"/>
        </a:spcAft>
        <a:buSzPct val="100000"/>
        <a:buFont typeface="Arial" charset="0"/>
        <a:buChar char="»"/>
        <a:defRPr lang="fr-FR" sz="2000" kern="1200">
          <a:solidFill>
            <a:srgbClr val="000000"/>
          </a:solidFill>
          <a:latin typeface="Calibri"/>
        </a:defRPr>
      </a:lvl6pPr>
      <a:lvl7pPr marL="2971800" indent="-228600" algn="l" rtl="0" eaLnBrk="1" fontAlgn="base" hangingPunct="1">
        <a:spcBef>
          <a:spcPts val="500"/>
        </a:spcBef>
        <a:spcAft>
          <a:spcPct val="0"/>
        </a:spcAft>
        <a:buSzPct val="100000"/>
        <a:buFont typeface="Arial" charset="0"/>
        <a:buChar char="»"/>
        <a:defRPr lang="fr-FR" sz="2000" kern="1200">
          <a:solidFill>
            <a:srgbClr val="000000"/>
          </a:solidFill>
          <a:latin typeface="Calibri"/>
        </a:defRPr>
      </a:lvl7pPr>
      <a:lvl8pPr marL="3429000" indent="-228600" algn="l" rtl="0" eaLnBrk="1" fontAlgn="base" hangingPunct="1">
        <a:spcBef>
          <a:spcPts val="500"/>
        </a:spcBef>
        <a:spcAft>
          <a:spcPct val="0"/>
        </a:spcAft>
        <a:buSzPct val="100000"/>
        <a:buFont typeface="Arial" charset="0"/>
        <a:buChar char="»"/>
        <a:defRPr lang="fr-FR" sz="2000" kern="1200">
          <a:solidFill>
            <a:srgbClr val="000000"/>
          </a:solidFill>
          <a:latin typeface="Calibri"/>
        </a:defRPr>
      </a:lvl8pPr>
      <a:lvl9pPr marL="3886200" indent="-228600" algn="l" rtl="0" eaLnBrk="1" fontAlgn="base" hangingPunct="1">
        <a:spcBef>
          <a:spcPts val="500"/>
        </a:spcBef>
        <a:spcAft>
          <a:spcPct val="0"/>
        </a:spcAft>
        <a:buSzPct val="100000"/>
        <a:buFont typeface="Arial" charset="0"/>
        <a:buChar char="»"/>
        <a:defRPr lang="fr-FR" sz="2000" kern="1200">
          <a:solidFill>
            <a:srgbClr val="000000"/>
          </a:solidFill>
          <a:latin typeface="Calibri"/>
        </a:defRPr>
      </a:lvl9pPr>
    </p:bodyStyle>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smtClean="0">
              <a:solidFill>
                <a:srgbClr val="000000"/>
              </a:solidFill>
              <a:latin typeface="Arial" pitchFamily="34" charset="0"/>
              <a:cs typeface="Arial"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 Id="rId9"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1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2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3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5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hyperlink" Target="https://www.funpic.hu/en/image/45071_picture" TargetMode="External"/><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hyperlink" Target="https://www.funpic.hu/en/image/54686_picture" TargetMode="Externa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hyperlink" Target="https://www.funpic.hu/en/image/54695_picture" TargetMode="External"/><Relationship Id="rId2" Type="http://schemas.openxmlformats.org/officeDocument/2006/relationships/hyperlink" Target="https://www.funpic.hu/en/registration" TargetMode="External"/><Relationship Id="rId1" Type="http://schemas.openxmlformats.org/officeDocument/2006/relationships/slideLayout" Target="../slideLayouts/slideLayout7.xml"/><Relationship Id="rId4" Type="http://schemas.openxmlformats.org/officeDocument/2006/relationships/image" Target="../media/image62.jpeg"/></Relationships>
</file>

<file path=ppt/slides/_rels/slide56.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hyperlink" Target="https://www.funpic.hu/en/image/54577_picture" TargetMode="Externa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hyperlink" Target="https://www.funpic.hu/en/image/54919_picture" TargetMode="Externa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hyperlink" Target="https://www.funpic.hu/en/image/54913_picture" TargetMode="Externa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hyperlink" Target="https://www.funpic.hu/en/image/54873_picture" TargetMode="Externa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hyperlink" Target="https://www.funpic.hu/en/image/54712_picture" TargetMode="Externa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hyperlink" Target="https://www.funpic.hu/en/image/54663_picture" TargetMode="Externa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hyperlink" Target="https://www.funpic.hu/en/image/54647_picture" TargetMode="Externa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hyperlink" Target="https://www.funpic.hu/en/image/54628_man-builds-mountain-on-apartment-block-in-beijing" TargetMode="Externa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hyperlink" Target="https://www.funpic.hu/en/image/54602_picture" TargetMode="Externa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hyperlink" Target="https://www.funpic.hu/en/image/54545_parkroyal-on-pickering-hotel-in-singapore" TargetMode="Externa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5.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76.jpeg"/><Relationship Id="rId4" Type="http://schemas.openxmlformats.org/officeDocument/2006/relationships/image" Target="../media/image2.gif"/></Relationships>
</file>

<file path=ppt/slides/_rels/slide69.xml.rels><?xml version="1.0" encoding="UTF-8" standalone="yes"?>
<Relationships xmlns="http://schemas.openxmlformats.org/package/2006/relationships"><Relationship Id="rId8" Type="http://schemas.openxmlformats.org/officeDocument/2006/relationships/image" Target="../media/image80.png"/><Relationship Id="rId13" Type="http://schemas.openxmlformats.org/officeDocument/2006/relationships/hyperlink" Target="https://vk.com/mispps" TargetMode="External"/><Relationship Id="rId3" Type="http://schemas.openxmlformats.org/officeDocument/2006/relationships/image" Target="../media/image77.png"/><Relationship Id="rId7" Type="http://schemas.openxmlformats.org/officeDocument/2006/relationships/hyperlink" Target="https://www.facebook.com/mispps" TargetMode="External"/><Relationship Id="rId12" Type="http://schemas.openxmlformats.org/officeDocument/2006/relationships/image" Target="../media/image8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9.png"/><Relationship Id="rId11" Type="http://schemas.openxmlformats.org/officeDocument/2006/relationships/hyperlink" Target="https://plus.google.com/+Mispps/" TargetMode="External"/><Relationship Id="rId5" Type="http://schemas.openxmlformats.org/officeDocument/2006/relationships/image" Target="../media/image78.png"/><Relationship Id="rId10" Type="http://schemas.openxmlformats.org/officeDocument/2006/relationships/image" Target="../media/image8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3.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3399"/>
            </a:gs>
            <a:gs pos="25000">
              <a:srgbClr val="FF6633"/>
            </a:gs>
            <a:gs pos="50000">
              <a:srgbClr val="FFFF00"/>
            </a:gs>
            <a:gs pos="75000">
              <a:srgbClr val="01A78F"/>
            </a:gs>
            <a:gs pos="100000">
              <a:srgbClr val="3366FF"/>
            </a:gs>
          </a:gsLst>
          <a:lin ang="13500000" scaled="1"/>
          <a:tileRect/>
        </a:gradFill>
        <a:effectLst/>
      </p:bgPr>
    </p:bg>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schemeClr val="accent6">
                <a:shade val="45000"/>
                <a:satMod val="135000"/>
              </a:schemeClr>
              <a:prstClr val="white"/>
            </a:duotone>
            <a:lum bright="28000"/>
          </a:blip>
          <a:srcRect/>
          <a:stretch>
            <a:fillRect/>
          </a:stretch>
        </p:blipFill>
        <p:spPr bwMode="auto">
          <a:xfrm>
            <a:off x="-34801" y="87091"/>
            <a:ext cx="9144000" cy="6877050"/>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394197" y="3394205"/>
            <a:ext cx="6858000" cy="69608"/>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680199" y="3394205"/>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6783317"/>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243724" y="5611366"/>
            <a:ext cx="618613" cy="766988"/>
          </a:xfrm>
          <a:prstGeom prst="rect">
            <a:avLst/>
          </a:prstGeom>
          <a:noFill/>
          <a:ln w="38100">
            <a:solidFill>
              <a:srgbClr val="1CDEF8"/>
            </a:solidFill>
            <a:miter lim="800000"/>
            <a:headEnd/>
            <a:tailEnd/>
          </a:ln>
        </p:spPr>
      </p:pic>
      <p:sp>
        <p:nvSpPr>
          <p:cNvPr id="19" name="18 Rectángulo"/>
          <p:cNvSpPr/>
          <p:nvPr/>
        </p:nvSpPr>
        <p:spPr>
          <a:xfrm>
            <a:off x="1980357" y="4572019"/>
            <a:ext cx="2692223"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767553" y="1344674"/>
            <a:ext cx="6193154" cy="5033681"/>
          </a:xfrm>
          <a:prstGeom prst="rect">
            <a:avLst/>
          </a:prstGeom>
        </p:spPr>
        <p:txBody>
          <a:bodyPr wrap="none" lIns="81272" tIns="40636" rIns="81272" bIns="40636" fromWordArt="1">
            <a:prstTxWarp prst="textPlain">
              <a:avLst>
                <a:gd name="adj" fmla="val 50000"/>
              </a:avLst>
            </a:prstTxWarp>
          </a:bodyPr>
          <a:lstStyle/>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EN UN MUNDO</a:t>
            </a:r>
          </a:p>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CURIOSO</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920299" y="5547179"/>
            <a:ext cx="2008837" cy="934065"/>
          </a:xfrm>
          <a:prstGeom prst="rect">
            <a:avLst/>
          </a:prstGeom>
          <a:noFill/>
        </p:spPr>
      </p:pic>
      <p:pic>
        <p:nvPicPr>
          <p:cNvPr id="15" name="Picture 8"/>
          <p:cNvPicPr>
            <a:picLocks noChangeAspect="1" noChangeArrowheads="1"/>
          </p:cNvPicPr>
          <p:nvPr/>
        </p:nvPicPr>
        <p:blipFill>
          <a:blip r:embed="rId7" cstate="print"/>
          <a:srcRect/>
          <a:stretch>
            <a:fillRect/>
          </a:stretch>
        </p:blipFill>
        <p:spPr bwMode="auto">
          <a:xfrm>
            <a:off x="467547" y="764704"/>
            <a:ext cx="1025524" cy="723900"/>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179515" y="188643"/>
            <a:ext cx="781050" cy="1066799"/>
          </a:xfrm>
          <a:prstGeom prst="rect">
            <a:avLst/>
          </a:prstGeom>
          <a:noFill/>
          <a:ln w="9525">
            <a:noFill/>
            <a:miter lim="800000"/>
            <a:headEnd/>
            <a:tailEnd/>
          </a:ln>
        </p:spPr>
      </p:pic>
    </p:spTree>
    <p:extLst>
      <p:ext uri="{BB962C8B-B14F-4D97-AF65-F5344CB8AC3E}">
        <p14:creationId xmlns:p14="http://schemas.microsoft.com/office/powerpoint/2010/main" val="1826376458"/>
      </p:ext>
    </p:extLst>
  </p:cSld>
  <p:clrMapOvr>
    <a:masterClrMapping/>
  </p:clrMapOvr>
  <mc:AlternateContent xmlns:mc="http://schemas.openxmlformats.org/markup-compatibility/2006" xmlns:p14="http://schemas.microsoft.com/office/powerpoint/2010/main">
    <mc:Choice Requires="p14">
      <p:transition spd="slow" p14:dur="2500" advTm="10000">
        <p:checker/>
        <p:sndAc>
          <p:stSnd>
            <p:snd r:embed="rId2" name="Terre céleste.wav"/>
          </p:stSnd>
        </p:sndAc>
      </p:transition>
    </mc:Choice>
    <mc:Fallback xmlns="">
      <p:transition spd="slow" advTm="10000">
        <p:checker/>
        <p:sndAc>
          <p:stSnd>
            <p:snd r:embed="rId9" name="Terre célest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F3399"/>
            </a:gs>
            <a:gs pos="25000">
              <a:srgbClr val="FF6633"/>
            </a:gs>
            <a:gs pos="50000">
              <a:srgbClr val="FFFF00"/>
            </a:gs>
            <a:gs pos="75000">
              <a:srgbClr val="01A78F"/>
            </a:gs>
            <a:gs pos="100000">
              <a:srgbClr val="3366FF"/>
            </a:gs>
          </a:gsLst>
          <a:lin ang="13500000" scaled="1"/>
        </a:gra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907705" y="1889946"/>
            <a:ext cx="6505704"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400" b="1" i="1" dirty="0">
                <a:solidFill>
                  <a:srgbClr val="C00000"/>
                </a:solidFill>
                <a:latin typeface="+mj-lt"/>
              </a:rPr>
              <a:t>Si pensabas que conocías el mundo que te rodea tal y como lo ves, estos  datos te demostrarán que siempre podemos saber un poco </a:t>
            </a:r>
            <a:r>
              <a:rPr lang="es-ES" altLang="es-ES" sz="2400" b="1" i="1" dirty="0" smtClean="0">
                <a:solidFill>
                  <a:srgbClr val="C00000"/>
                </a:solidFill>
                <a:latin typeface="+mj-lt"/>
              </a:rPr>
              <a:t>más. A </a:t>
            </a:r>
            <a:r>
              <a:rPr lang="es-ES" altLang="es-ES" sz="2400" b="1" i="1" dirty="0">
                <a:solidFill>
                  <a:srgbClr val="C00000"/>
                </a:solidFill>
                <a:latin typeface="+mj-lt"/>
              </a:rPr>
              <a:t>continuación te mostraremos algunas curiosidades sobre el mundo, la naturaleza y la gente que te dejarán sorprendido. Además, tendrás algo genial que decir la próxima vez que alguno de estos temas aparezca en una conversación con amigos.</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40891" y="5306266"/>
            <a:ext cx="1440736" cy="1366752"/>
          </a:xfrm>
          <a:prstGeom prst="rect">
            <a:avLst/>
          </a:prstGeom>
          <a:noFill/>
        </p:spPr>
      </p:pic>
      <p:pic>
        <p:nvPicPr>
          <p:cNvPr id="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180879" y="-99392"/>
            <a:ext cx="9342581" cy="7006935"/>
          </a:xfrm>
          <a:prstGeom prst="rect">
            <a:avLst/>
          </a:prstGeom>
          <a:noFill/>
        </p:spPr>
      </p:pic>
    </p:spTree>
    <p:extLst>
      <p:ext uri="{BB962C8B-B14F-4D97-AF65-F5344CB8AC3E}">
        <p14:creationId xmlns:p14="http://schemas.microsoft.com/office/powerpoint/2010/main" val="3719421020"/>
      </p:ext>
    </p:extLst>
  </p:cSld>
  <p:clrMapOvr>
    <a:masterClrMapping/>
  </p:clrMapOvr>
  <mc:AlternateContent xmlns:mc="http://schemas.openxmlformats.org/markup-compatibility/2006" xmlns:p14="http://schemas.microsoft.com/office/powerpoint/2010/main">
    <mc:Choice Requires="p14">
      <p:transition spd="slow" p14:dur="3000" advTm="30000">
        <p14:shred/>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21" presetClass="exit" presetSubtype="1" fill="hold" nodeType="withEffect">
                                  <p:stCondLst>
                                    <p:cond delay="2250"/>
                                  </p:stCondLst>
                                  <p:childTnLst>
                                    <p:animEffect transition="out" filter="wheel(1)">
                                      <p:cBhvr>
                                        <p:cTn id="11" dur="2000"/>
                                        <p:tgtEl>
                                          <p:spTgt spid="4"/>
                                        </p:tgtEl>
                                      </p:cBhvr>
                                    </p:animEffect>
                                    <p:set>
                                      <p:cBhvr>
                                        <p:cTn id="12" dur="1" fill="hold">
                                          <p:stCondLst>
                                            <p:cond delay="1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name="Slide8">
    <p:spTree>
      <p:nvGrpSpPr>
        <p:cNvPr id="1" name=""/>
        <p:cNvGrpSpPr/>
        <p:nvPr/>
      </p:nvGrpSpPr>
      <p:grpSpPr>
        <a:xfrm>
          <a:off x="0" y="0"/>
          <a:ext cx="0" cy="0"/>
          <a:chOff x="0" y="0"/>
          <a:chExt cx="0" cy="0"/>
        </a:xfrm>
      </p:grpSpPr>
      <p:pic>
        <p:nvPicPr>
          <p:cNvPr id="8194" name="Image 1" descr="Caverne Son Doong, Vietnam.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75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Rectangle 2"/>
          <p:cNvSpPr>
            <a:spLocks noChangeArrowheads="1"/>
          </p:cNvSpPr>
          <p:nvPr/>
        </p:nvSpPr>
        <p:spPr bwMode="auto">
          <a:xfrm>
            <a:off x="251520" y="332656"/>
            <a:ext cx="237626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1">
            <a:spAutoFit/>
          </a:bodyPr>
          <a:lstStyle/>
          <a:p>
            <a:pPr algn="ctr"/>
            <a:endParaRPr lang="fr-CA" sz="1600" b="1" dirty="0" smtClean="0">
              <a:solidFill>
                <a:srgbClr val="FFFF00"/>
              </a:solidFill>
            </a:endParaRPr>
          </a:p>
          <a:p>
            <a:pPr algn="ctr"/>
            <a:r>
              <a:rPr lang="fr-CA" sz="1600" b="1" dirty="0" smtClean="0">
                <a:solidFill>
                  <a:srgbClr val="FFFF00"/>
                </a:solidFill>
              </a:rPr>
              <a:t>Cueva de Son </a:t>
            </a:r>
            <a:r>
              <a:rPr lang="fr-CA" sz="1600" b="1" dirty="0" err="1" smtClean="0">
                <a:solidFill>
                  <a:srgbClr val="FFFF00"/>
                </a:solidFill>
              </a:rPr>
              <a:t>Doong</a:t>
            </a:r>
            <a:r>
              <a:rPr lang="fr-CA" sz="1600" b="1" dirty="0" smtClean="0">
                <a:solidFill>
                  <a:srgbClr val="FFFF00"/>
                </a:solidFill>
              </a:rPr>
              <a:t>, Vietnam</a:t>
            </a:r>
            <a:endParaRPr lang="fr-CA" sz="1600" b="1" dirty="0">
              <a:solidFill>
                <a:srgbClr val="FFFF00"/>
              </a:solidFill>
            </a:endParaRP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87902" y="5661248"/>
            <a:ext cx="1440736" cy="1366752"/>
          </a:xfrm>
          <a:prstGeom prst="rect">
            <a:avLst/>
          </a:prstGeom>
          <a:noFill/>
        </p:spPr>
      </p:pic>
    </p:spTree>
  </p:cSld>
  <p:clrMapOvr>
    <a:masterClrMapping/>
  </p:clrMapOvr>
  <p:transition spd="slow" advTm="11000">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www.civitatis.com/blog/archivos/san-marino-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5801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1520" y="260648"/>
            <a:ext cx="4572000" cy="923330"/>
          </a:xfrm>
          <a:prstGeom prst="rect">
            <a:avLst/>
          </a:prstGeom>
        </p:spPr>
        <p:txBody>
          <a:bodyPr>
            <a:spAutoFit/>
          </a:bodyPr>
          <a:lstStyle/>
          <a:p>
            <a:r>
              <a:rPr lang="es-ES" dirty="0"/>
              <a:t>San Marino, un pequeño país con tan solo 62 kilómetros cuadrados de extensión es el estado más antiguo del mundo, </a:t>
            </a: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0891" y="5306266"/>
            <a:ext cx="1440736" cy="1366752"/>
          </a:xfrm>
          <a:prstGeom prst="rect">
            <a:avLst/>
          </a:prstGeom>
          <a:noFill/>
        </p:spPr>
      </p:pic>
    </p:spTree>
    <p:extLst>
      <p:ext uri="{BB962C8B-B14F-4D97-AF65-F5344CB8AC3E}">
        <p14:creationId xmlns:p14="http://schemas.microsoft.com/office/powerpoint/2010/main" val="4033160868"/>
      </p:ext>
    </p:extLst>
  </p:cSld>
  <p:clrMapOvr>
    <a:masterClrMapping/>
  </p:clrMapOvr>
  <p:transition spd="slow" advTm="20000">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www.civitatis.com/blog/archivos/salar-uyun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39943"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62406" y="453008"/>
            <a:ext cx="3671198" cy="369332"/>
          </a:xfrm>
          <a:prstGeom prst="rect">
            <a:avLst/>
          </a:prstGeom>
        </p:spPr>
        <p:txBody>
          <a:bodyPr wrap="none">
            <a:spAutoFit/>
          </a:bodyPr>
          <a:lstStyle/>
          <a:p>
            <a:r>
              <a:rPr lang="es-ES" b="1" dirty="0">
                <a:solidFill>
                  <a:srgbClr val="FFFF00"/>
                </a:solidFill>
              </a:rPr>
              <a:t>Bolivia, el país más plano del mundo</a:t>
            </a: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0891" y="5306266"/>
            <a:ext cx="1440736" cy="1366752"/>
          </a:xfrm>
          <a:prstGeom prst="rect">
            <a:avLst/>
          </a:prstGeom>
          <a:noFill/>
        </p:spPr>
      </p:pic>
    </p:spTree>
    <p:extLst>
      <p:ext uri="{BB962C8B-B14F-4D97-AF65-F5344CB8AC3E}">
        <p14:creationId xmlns:p14="http://schemas.microsoft.com/office/powerpoint/2010/main" val="4215375962"/>
      </p:ext>
    </p:extLst>
  </p:cSld>
  <p:clrMapOvr>
    <a:masterClrMapping/>
  </p:clrMapOvr>
  <p:transition spd="slow" advTm="9000">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s://www.publico.es/viajes/wp-content/uploads/2017/12/winter-rusia-696x46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20" y="0"/>
            <a:ext cx="9155720" cy="686225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67076" y="408915"/>
            <a:ext cx="5185230" cy="646331"/>
          </a:xfrm>
          <a:prstGeom prst="rect">
            <a:avLst/>
          </a:prstGeom>
        </p:spPr>
        <p:txBody>
          <a:bodyPr wrap="square">
            <a:spAutoFit/>
          </a:bodyPr>
          <a:lstStyle/>
          <a:p>
            <a:r>
              <a:rPr lang="es-ES" dirty="0" smtClean="0"/>
              <a:t>La temperatura más baja que se ha registrado en territorio ruso de </a:t>
            </a:r>
            <a:r>
              <a:rPr lang="es-ES" b="1" dirty="0" smtClean="0"/>
              <a:t>OIMIAKÓN </a:t>
            </a:r>
            <a:r>
              <a:rPr lang="es-ES" dirty="0" smtClean="0"/>
              <a:t>es de -72 </a:t>
            </a:r>
            <a:r>
              <a:rPr lang="es-ES" dirty="0" err="1" smtClean="0"/>
              <a:t>ºC</a:t>
            </a:r>
            <a:r>
              <a:rPr lang="es-ES" dirty="0" smtClean="0"/>
              <a:t>. </a:t>
            </a:r>
            <a:endParaRPr lang="es-ES" b="1" dirty="0"/>
          </a:p>
        </p:txBody>
      </p:sp>
      <p:pic>
        <p:nvPicPr>
          <p:cNvPr id="5" name="Musi1602.wav"/>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828584" y="2852936"/>
            <a:ext cx="2444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69069" y="5310517"/>
            <a:ext cx="1440736" cy="1366752"/>
          </a:xfrm>
          <a:prstGeom prst="rect">
            <a:avLst/>
          </a:prstGeom>
          <a:noFill/>
        </p:spPr>
      </p:pic>
    </p:spTree>
    <p:extLst>
      <p:ext uri="{BB962C8B-B14F-4D97-AF65-F5344CB8AC3E}">
        <p14:creationId xmlns:p14="http://schemas.microsoft.com/office/powerpoint/2010/main" val="3627106373"/>
      </p:ext>
    </p:extLst>
  </p:cSld>
  <p:clrMapOvr>
    <a:masterClrMapping/>
  </p:clrMapOvr>
  <p:transition spd="slow" advTm="14000">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Bellezas geograficas 20 lugares unicos del mundo en fotos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2576"/>
            <a:ext cx="9296125" cy="6870576"/>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79512" y="188640"/>
            <a:ext cx="4572000" cy="1323439"/>
          </a:xfrm>
          <a:prstGeom prst="rect">
            <a:avLst/>
          </a:prstGeom>
        </p:spPr>
        <p:txBody>
          <a:bodyPr>
            <a:spAutoFit/>
          </a:bodyPr>
          <a:lstStyle/>
          <a:p>
            <a:endParaRPr lang="es-ES" sz="1600" b="1" dirty="0" smtClean="0"/>
          </a:p>
          <a:p>
            <a:r>
              <a:rPr lang="es-ES" sz="1600" b="1" dirty="0" smtClean="0">
                <a:solidFill>
                  <a:schemeClr val="bg1"/>
                </a:solidFill>
              </a:rPr>
              <a:t>El Valle de la Muerte, en California, EE.UU., es el lugar donde se registran las temperaturas más elevadas del planeta. Aquí es donde se registró la temperatura récord de la historia, de 56.7°C,</a:t>
            </a:r>
            <a:endParaRPr lang="es-ES" sz="1600" b="1" dirty="0">
              <a:solidFill>
                <a:schemeClr val="bg1"/>
              </a:solidFill>
            </a:endParaRP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0891" y="5306266"/>
            <a:ext cx="1440736" cy="1366752"/>
          </a:xfrm>
          <a:prstGeom prst="rect">
            <a:avLst/>
          </a:prstGeom>
          <a:noFill/>
        </p:spPr>
      </p:pic>
    </p:spTree>
    <p:extLst>
      <p:ext uri="{BB962C8B-B14F-4D97-AF65-F5344CB8AC3E}">
        <p14:creationId xmlns:p14="http://schemas.microsoft.com/office/powerpoint/2010/main" val="3233746506"/>
      </p:ext>
    </p:extLst>
  </p:cSld>
  <p:clrMapOvr>
    <a:masterClrMapping/>
  </p:clrMapOvr>
  <p:transition spd="slow" advTm="24000">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pic>
        <p:nvPicPr>
          <p:cNvPr id="7170" name="Image 1" descr="Bosco Verticale (Vertical Forest), Milan, Italy.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42888"/>
            <a:ext cx="9144000" cy="710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Rectangle 2"/>
          <p:cNvSpPr>
            <a:spLocks noChangeArrowheads="1"/>
          </p:cNvSpPr>
          <p:nvPr/>
        </p:nvSpPr>
        <p:spPr bwMode="auto">
          <a:xfrm>
            <a:off x="181210" y="188912"/>
            <a:ext cx="3744912" cy="338554"/>
          </a:xfrm>
          <a:prstGeom prst="rect">
            <a:avLst/>
          </a:pr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p>
            <a:pPr algn="ctr"/>
            <a:r>
              <a:rPr lang="it-IT" sz="1600" b="1" dirty="0" smtClean="0">
                <a:solidFill>
                  <a:srgbClr val="FFFF00"/>
                </a:solidFill>
              </a:rPr>
              <a:t>Bosques verticales de Milán, Italia, </a:t>
            </a: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87902" y="5661248"/>
            <a:ext cx="1440736" cy="1366752"/>
          </a:xfrm>
          <a:prstGeom prst="rect">
            <a:avLst/>
          </a:prstGeom>
          <a:noFill/>
        </p:spPr>
      </p:pic>
    </p:spTree>
  </p:cSld>
  <p:clrMapOvr>
    <a:masterClrMapping/>
  </p:clrMapOvr>
  <p:transition spd="slow" advTm="11000">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name="Slide21">
    <p:spTree>
      <p:nvGrpSpPr>
        <p:cNvPr id="1" name=""/>
        <p:cNvGrpSpPr/>
        <p:nvPr/>
      </p:nvGrpSpPr>
      <p:grpSpPr>
        <a:xfrm>
          <a:off x="0" y="0"/>
          <a:ext cx="0" cy="0"/>
          <a:chOff x="0" y="0"/>
          <a:chExt cx="0" cy="0"/>
        </a:xfrm>
      </p:grpSpPr>
      <p:pic>
        <p:nvPicPr>
          <p:cNvPr id="35842" name="Image 2" descr="Les rochers Moeraki, Nouvelle-Zélande.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3" name="Rectangle 3"/>
          <p:cNvSpPr>
            <a:spLocks noChangeArrowheads="1"/>
          </p:cNvSpPr>
          <p:nvPr/>
        </p:nvSpPr>
        <p:spPr bwMode="auto">
          <a:xfrm>
            <a:off x="252413" y="260648"/>
            <a:ext cx="431958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vi-VN" sz="1600" b="1" dirty="0" smtClean="0">
                <a:solidFill>
                  <a:schemeClr val="bg1"/>
                </a:solidFill>
                <a:latin typeface="Arial" charset="0"/>
              </a:rPr>
              <a:t>Moeraki Rocks, Nueva Zelanda</a:t>
            </a:r>
            <a:endParaRPr lang="fr-CA" sz="1600" b="1" dirty="0">
              <a:solidFill>
                <a:schemeClr val="bg1"/>
              </a:solidFill>
            </a:endParaRPr>
          </a:p>
        </p:txBody>
      </p:sp>
      <p:pic>
        <p:nvPicPr>
          <p:cNvPr id="4"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40891" y="5306266"/>
            <a:ext cx="1440736" cy="1366752"/>
          </a:xfrm>
          <a:prstGeom prst="rect">
            <a:avLst/>
          </a:prstGeom>
          <a:noFill/>
        </p:spPr>
      </p:pic>
    </p:spTree>
  </p:cSld>
  <p:clrMapOvr>
    <a:masterClrMapping/>
  </p:clrMapOvr>
  <p:transition spd="slow" advTm="9000">
    <p:split orient="vert"/>
    <p:sndAc>
      <p:stSnd>
        <p:snd r:embed="rId2" name="Yanni_Arabic_music-.wav"/>
      </p:stSnd>
    </p:sndAc>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name="Slide6">
    <p:spTree>
      <p:nvGrpSpPr>
        <p:cNvPr id="1" name=""/>
        <p:cNvGrpSpPr/>
        <p:nvPr/>
      </p:nvGrpSpPr>
      <p:grpSpPr>
        <a:xfrm>
          <a:off x="0" y="0"/>
          <a:ext cx="0" cy="0"/>
          <a:chOff x="0" y="0"/>
          <a:chExt cx="0" cy="0"/>
        </a:xfrm>
      </p:grpSpPr>
      <p:pic>
        <p:nvPicPr>
          <p:cNvPr id="6146" name="Image 1" descr="Dinosaur Ridge in South Kore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Image 2" descr="Dinosaur Ridge in South Kore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7938"/>
            <a:ext cx="9144000" cy="686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8" name="Rectangle 3"/>
          <p:cNvSpPr>
            <a:spLocks noChangeArrowheads="1"/>
          </p:cNvSpPr>
          <p:nvPr/>
        </p:nvSpPr>
        <p:spPr bwMode="auto">
          <a:xfrm>
            <a:off x="179388" y="188913"/>
            <a:ext cx="3816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1600" b="1" dirty="0" smtClean="0">
                <a:solidFill>
                  <a:srgbClr val="FF0000"/>
                </a:solidFill>
              </a:rPr>
              <a:t>La </a:t>
            </a:r>
            <a:r>
              <a:rPr lang="en-US" sz="1600" b="1" dirty="0" err="1" smtClean="0">
                <a:solidFill>
                  <a:srgbClr val="FF0000"/>
                </a:solidFill>
              </a:rPr>
              <a:t>Cresta</a:t>
            </a:r>
            <a:r>
              <a:rPr lang="en-US" sz="1600" b="1" dirty="0" smtClean="0">
                <a:solidFill>
                  <a:srgbClr val="FF0000"/>
                </a:solidFill>
              </a:rPr>
              <a:t> de </a:t>
            </a:r>
            <a:r>
              <a:rPr lang="en-US" sz="1600" b="1" dirty="0" err="1" smtClean="0">
                <a:solidFill>
                  <a:srgbClr val="FF0000"/>
                </a:solidFill>
              </a:rPr>
              <a:t>dinosaurio</a:t>
            </a:r>
            <a:r>
              <a:rPr lang="en-US" sz="1600" b="1" dirty="0" smtClean="0">
                <a:solidFill>
                  <a:srgbClr val="FF0000"/>
                </a:solidFill>
              </a:rPr>
              <a:t>, </a:t>
            </a:r>
            <a:r>
              <a:rPr lang="en-US" sz="1600" b="1" dirty="0" err="1" smtClean="0">
                <a:solidFill>
                  <a:srgbClr val="FF0000"/>
                </a:solidFill>
              </a:rPr>
              <a:t>Corea</a:t>
            </a:r>
            <a:r>
              <a:rPr lang="en-US" sz="1600" b="1" dirty="0" smtClean="0">
                <a:solidFill>
                  <a:srgbClr val="FF0000"/>
                </a:solidFill>
              </a:rPr>
              <a:t> del Sur</a:t>
            </a:r>
            <a:endParaRPr lang="fr-CA" sz="1600" b="1" dirty="0">
              <a:solidFill>
                <a:srgbClr val="FF0000"/>
              </a:solidFill>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0891" y="5306266"/>
            <a:ext cx="1440736" cy="1366752"/>
          </a:xfrm>
          <a:prstGeom prst="rect">
            <a:avLst/>
          </a:prstGeom>
          <a:noFill/>
        </p:spPr>
      </p:pic>
    </p:spTree>
  </p:cSld>
  <p:clrMapOvr>
    <a:masterClrMapping/>
  </p:clrMapOvr>
  <p:transition spd="slow" advTm="9000">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name="Slide4">
    <p:spTree>
      <p:nvGrpSpPr>
        <p:cNvPr id="1" name=""/>
        <p:cNvGrpSpPr/>
        <p:nvPr/>
      </p:nvGrpSpPr>
      <p:grpSpPr>
        <a:xfrm>
          <a:off x="0" y="0"/>
          <a:ext cx="0" cy="0"/>
          <a:chOff x="0" y="0"/>
          <a:chExt cx="0" cy="0"/>
        </a:xfrm>
      </p:grpSpPr>
      <p:pic>
        <p:nvPicPr>
          <p:cNvPr id="4098" name="Image 1" descr="A Chinese farmer spent 10 years building this hous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42888"/>
            <a:ext cx="9144000" cy="710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Rectangle 2"/>
          <p:cNvSpPr>
            <a:spLocks noChangeArrowheads="1"/>
          </p:cNvSpPr>
          <p:nvPr/>
        </p:nvSpPr>
        <p:spPr bwMode="auto">
          <a:xfrm>
            <a:off x="2627313" y="0"/>
            <a:ext cx="3673475" cy="646331"/>
          </a:xfrm>
          <a:prstGeom prst="rect">
            <a:avLst/>
          </a:prstGeom>
          <a:solidFill>
            <a:schemeClr val="accent6">
              <a:lumMod val="40000"/>
              <a:lumOff val="60000"/>
            </a:schemeClr>
          </a:solidFill>
          <a:ln>
            <a:noFill/>
          </a:ln>
          <a:extLst/>
        </p:spPr>
        <p:txBody>
          <a:bodyPr anchorCtr="1">
            <a:spAutoFit/>
          </a:bodyPr>
          <a:lstStyle/>
          <a:p>
            <a:pPr algn="ctr"/>
            <a:r>
              <a:rPr lang="es-ES" b="1" dirty="0" smtClean="0"/>
              <a:t>Un granjero chino pasó</a:t>
            </a:r>
          </a:p>
          <a:p>
            <a:pPr algn="ctr"/>
            <a:r>
              <a:rPr lang="es-ES" b="1" dirty="0" smtClean="0"/>
              <a:t>10 años construyendo esta casa</a:t>
            </a:r>
            <a:endParaRPr lang="fr-CA" b="1" dirty="0"/>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4283968" y="5733256"/>
            <a:ext cx="1406773" cy="1334533"/>
          </a:xfrm>
          <a:prstGeom prst="rect">
            <a:avLst/>
          </a:prstGeom>
          <a:noFill/>
        </p:spPr>
      </p:pic>
    </p:spTree>
  </p:cSld>
  <p:clrMapOvr>
    <a:masterClrMapping/>
  </p:clrMapOvr>
  <p:transition spd="slow" advTm="9000">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name="Slide5">
    <p:bg>
      <p:bgPr>
        <a:gradFill rotWithShape="0">
          <a:gsLst>
            <a:gs pos="0">
              <a:srgbClr val="FBEAC7"/>
            </a:gs>
            <a:gs pos="100000">
              <a:srgbClr val="FEE7F2"/>
            </a:gs>
          </a:gsLst>
          <a:lin ang="5400000"/>
        </a:gradFill>
        <a:effectLst/>
      </p:bgPr>
    </p:bg>
    <p:spTree>
      <p:nvGrpSpPr>
        <p:cNvPr id="1" name=""/>
        <p:cNvGrpSpPr/>
        <p:nvPr/>
      </p:nvGrpSpPr>
      <p:grpSpPr>
        <a:xfrm>
          <a:off x="0" y="0"/>
          <a:ext cx="0" cy="0"/>
          <a:chOff x="0" y="0"/>
          <a:chExt cx="0" cy="0"/>
        </a:xfrm>
      </p:grpSpPr>
      <p:pic>
        <p:nvPicPr>
          <p:cNvPr id="5122" name="Image 2" descr="A Taiwan ce feu brule depuis plus de 300 an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0"/>
            <a:ext cx="6225256"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Rectangle 3"/>
          <p:cNvSpPr>
            <a:spLocks noChangeArrowheads="1"/>
          </p:cNvSpPr>
          <p:nvPr/>
        </p:nvSpPr>
        <p:spPr bwMode="auto">
          <a:xfrm>
            <a:off x="237924" y="1128636"/>
            <a:ext cx="2029820" cy="1754326"/>
          </a:xfrm>
          <a:prstGeom prst="rect">
            <a:avLst/>
          </a:prstGeom>
          <a:solidFill>
            <a:srgbClr val="FFFF00"/>
          </a:solidFill>
          <a:ln w="9528">
            <a:solidFill>
              <a:srgbClr val="FF0000"/>
            </a:solidFill>
            <a:miter lim="800000"/>
            <a:headEnd/>
            <a:tailEnd/>
          </a:ln>
          <a:extLst/>
        </p:spPr>
        <p:txBody>
          <a:bodyPr wrap="square" anchorCtr="1">
            <a:spAutoFit/>
          </a:bodyPr>
          <a:lstStyle/>
          <a:p>
            <a:pPr algn="ctr"/>
            <a:endParaRPr lang="es-ES" b="1" dirty="0" smtClean="0">
              <a:solidFill>
                <a:srgbClr val="7030A0"/>
              </a:solidFill>
            </a:endParaRPr>
          </a:p>
          <a:p>
            <a:pPr algn="ctr"/>
            <a:r>
              <a:rPr lang="es-ES" b="1" dirty="0" smtClean="0">
                <a:solidFill>
                  <a:srgbClr val="7030A0"/>
                </a:solidFill>
              </a:rPr>
              <a:t>En Taiwán este fuego está ardiendo</a:t>
            </a:r>
          </a:p>
          <a:p>
            <a:pPr algn="ctr"/>
            <a:r>
              <a:rPr lang="es-ES" b="1" dirty="0" smtClean="0">
                <a:solidFill>
                  <a:srgbClr val="7030A0"/>
                </a:solidFill>
              </a:rPr>
              <a:t>durante más de 300 años</a:t>
            </a:r>
            <a:r>
              <a:rPr lang="fr-CA" b="1" dirty="0" smtClean="0">
                <a:solidFill>
                  <a:srgbClr val="7030A0"/>
                </a:solidFill>
              </a:rPr>
              <a:t>.</a:t>
            </a:r>
            <a:endParaRPr lang="fr-CA" b="1" dirty="0">
              <a:solidFill>
                <a:srgbClr val="7030A0"/>
              </a:solidFill>
            </a:endParaRP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87902" y="5661248"/>
            <a:ext cx="1440736" cy="1366752"/>
          </a:xfrm>
          <a:prstGeom prst="rect">
            <a:avLst/>
          </a:prstGeom>
          <a:noFill/>
        </p:spPr>
      </p:pic>
    </p:spTree>
  </p:cSld>
  <p:clrMapOvr>
    <a:masterClrMapping/>
  </p:clrMapOvr>
  <p:transition spd="slow" advTm="9000">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pic>
        <p:nvPicPr>
          <p:cNvPr id="3074" name="Image 1" descr="A la frontière entre la Pologne et l'Ukraine.jpg"/>
          <p:cNvPicPr>
            <a:picLocks noChangeAspect="1"/>
          </p:cNvPicPr>
          <p:nvPr/>
        </p:nvPicPr>
        <p:blipFill>
          <a:blip r:embed="rId2">
            <a:lum contrast="6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Rectangle 2"/>
          <p:cNvSpPr>
            <a:spLocks noChangeArrowheads="1"/>
          </p:cNvSpPr>
          <p:nvPr/>
        </p:nvSpPr>
        <p:spPr bwMode="auto">
          <a:xfrm>
            <a:off x="395536" y="271561"/>
            <a:ext cx="3365601" cy="338554"/>
          </a:xfrm>
          <a:prstGeom prst="rect">
            <a:avLst/>
          </a:prstGeom>
          <a:solidFill>
            <a:srgbClr val="FFFF00"/>
          </a:solidFill>
          <a:ln>
            <a:noFill/>
          </a:ln>
          <a:extLst/>
        </p:spPr>
        <p:txBody>
          <a:bodyPr wrap="none">
            <a:spAutoFit/>
          </a:bodyPr>
          <a:lstStyle/>
          <a:p>
            <a:r>
              <a:rPr lang="fr-CA" sz="1600" b="1" dirty="0" smtClean="0">
                <a:solidFill>
                  <a:srgbClr val="00B050"/>
                </a:solidFill>
              </a:rPr>
              <a:t>En la </a:t>
            </a:r>
            <a:r>
              <a:rPr lang="fr-CA" sz="1600" b="1" dirty="0" err="1" smtClean="0">
                <a:solidFill>
                  <a:srgbClr val="00B050"/>
                </a:solidFill>
              </a:rPr>
              <a:t>frontera</a:t>
            </a:r>
            <a:r>
              <a:rPr lang="fr-CA" sz="1600" b="1" dirty="0" smtClean="0">
                <a:solidFill>
                  <a:srgbClr val="00B050"/>
                </a:solidFill>
              </a:rPr>
              <a:t> entre </a:t>
            </a:r>
            <a:r>
              <a:rPr lang="fr-CA" sz="1600" b="1" dirty="0" err="1" smtClean="0">
                <a:solidFill>
                  <a:srgbClr val="00B050"/>
                </a:solidFill>
              </a:rPr>
              <a:t>Polonia</a:t>
            </a:r>
            <a:r>
              <a:rPr lang="fr-CA" sz="1600" b="1" dirty="0" smtClean="0">
                <a:solidFill>
                  <a:srgbClr val="00B050"/>
                </a:solidFill>
              </a:rPr>
              <a:t> y </a:t>
            </a:r>
            <a:r>
              <a:rPr lang="fr-CA" sz="1600" b="1" dirty="0" err="1" smtClean="0">
                <a:solidFill>
                  <a:srgbClr val="00B050"/>
                </a:solidFill>
              </a:rPr>
              <a:t>Ucrania</a:t>
            </a:r>
            <a:endParaRPr lang="fr-CA" sz="1600" b="1" dirty="0">
              <a:solidFill>
                <a:srgbClr val="00B050"/>
              </a:solidFill>
            </a:endParaRP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0891" y="5306266"/>
            <a:ext cx="1440736" cy="1366752"/>
          </a:xfrm>
          <a:prstGeom prst="rect">
            <a:avLst/>
          </a:prstGeom>
          <a:noFill/>
        </p:spPr>
      </p:pic>
    </p:spTree>
  </p:cSld>
  <p:clrMapOvr>
    <a:masterClrMapping/>
  </p:clrMapOvr>
  <p:transition spd="slow" advTm="9000">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name="Slide12">
    <p:spTree>
      <p:nvGrpSpPr>
        <p:cNvPr id="1" name=""/>
        <p:cNvGrpSpPr/>
        <p:nvPr/>
      </p:nvGrpSpPr>
      <p:grpSpPr>
        <a:xfrm>
          <a:off x="0" y="0"/>
          <a:ext cx="0" cy="0"/>
          <a:chOff x="0" y="0"/>
          <a:chExt cx="0" cy="0"/>
        </a:xfrm>
      </p:grpSpPr>
      <p:pic>
        <p:nvPicPr>
          <p:cNvPr id="12290" name="Image 1" descr="Entrée de métro a Francfort Allemagn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42888"/>
            <a:ext cx="9144000" cy="718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Rectangle 2"/>
          <p:cNvSpPr>
            <a:spLocks noChangeArrowheads="1"/>
          </p:cNvSpPr>
          <p:nvPr/>
        </p:nvSpPr>
        <p:spPr bwMode="auto">
          <a:xfrm>
            <a:off x="179512" y="-96011"/>
            <a:ext cx="48260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p>
            <a:pPr algn="ctr"/>
            <a:endParaRPr lang="es-ES" b="1" dirty="0" smtClean="0">
              <a:solidFill>
                <a:srgbClr val="FF0000"/>
              </a:solidFill>
            </a:endParaRPr>
          </a:p>
          <a:p>
            <a:pPr algn="ctr"/>
            <a:r>
              <a:rPr lang="es-ES" b="1" dirty="0" smtClean="0">
                <a:solidFill>
                  <a:srgbClr val="FF0000"/>
                </a:solidFill>
              </a:rPr>
              <a:t>Una entrada de metro en Frankfurt, Alemania</a:t>
            </a:r>
            <a:endParaRPr lang="fr-CA" b="1" dirty="0">
              <a:solidFill>
                <a:srgbClr val="FF0000"/>
              </a:solidFill>
            </a:endParaRP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cSld>
  <p:clrMapOvr>
    <a:masterClrMapping/>
  </p:clrMapOvr>
  <p:transition spd="slow" advTm="16000">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name="Slide9">
    <p:spTree>
      <p:nvGrpSpPr>
        <p:cNvPr id="1" name=""/>
        <p:cNvGrpSpPr/>
        <p:nvPr/>
      </p:nvGrpSpPr>
      <p:grpSpPr>
        <a:xfrm>
          <a:off x="0" y="0"/>
          <a:ext cx="0" cy="0"/>
          <a:chOff x="0" y="0"/>
          <a:chExt cx="0" cy="0"/>
        </a:xfrm>
      </p:grpSpPr>
      <p:pic>
        <p:nvPicPr>
          <p:cNvPr id="9218" name="Image 1" descr="Chute d'eau devant un tunel au Japon.jpg"/>
          <p:cNvPicPr>
            <a:picLocks noChangeAspect="1"/>
          </p:cNvPicPr>
          <p:nvPr/>
        </p:nvPicPr>
        <p:blipFill>
          <a:blip r:embed="rId2">
            <a:lum contrast="12000"/>
            <a:extLst>
              <a:ext uri="{28A0092B-C50C-407E-A947-70E740481C1C}">
                <a14:useLocalDpi xmlns:a14="http://schemas.microsoft.com/office/drawing/2010/main" val="0"/>
              </a:ext>
            </a:extLst>
          </a:blip>
          <a:srcRect/>
          <a:stretch>
            <a:fillRect/>
          </a:stretch>
        </p:blipFill>
        <p:spPr bwMode="auto">
          <a:xfrm>
            <a:off x="0" y="0"/>
            <a:ext cx="9144000" cy="686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Rectangle 2"/>
          <p:cNvSpPr>
            <a:spLocks noChangeArrowheads="1"/>
          </p:cNvSpPr>
          <p:nvPr/>
        </p:nvSpPr>
        <p:spPr bwMode="auto">
          <a:xfrm>
            <a:off x="179388" y="218364"/>
            <a:ext cx="3164313" cy="338554"/>
          </a:xfrm>
          <a:prstGeom prst="rect">
            <a:avLst/>
          </a:prstGeom>
          <a:solidFill>
            <a:schemeClr val="accent6">
              <a:lumMod val="40000"/>
              <a:lumOff val="60000"/>
            </a:schemeClr>
          </a:solidFill>
          <a:ln>
            <a:noFill/>
          </a:ln>
          <a:extLst/>
        </p:spPr>
        <p:txBody>
          <a:bodyPr wrap="square">
            <a:spAutoFit/>
          </a:bodyPr>
          <a:lstStyle/>
          <a:p>
            <a:r>
              <a:rPr lang="es-ES" sz="1600" b="1" dirty="0" smtClean="0"/>
              <a:t>Cascada frente a un túnel en Japón</a:t>
            </a:r>
            <a:endParaRPr lang="fr-CA" sz="1600" b="1" dirty="0"/>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87902" y="5661248"/>
            <a:ext cx="1440736" cy="1366752"/>
          </a:xfrm>
          <a:prstGeom prst="rect">
            <a:avLst/>
          </a:prstGeom>
          <a:noFill/>
        </p:spPr>
      </p:pic>
    </p:spTree>
  </p:cSld>
  <p:clrMapOvr>
    <a:masterClrMapping/>
  </p:clrMapOvr>
  <p:transition spd="slow" advTm="9000">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name="Slide10">
    <p:spTree>
      <p:nvGrpSpPr>
        <p:cNvPr id="1" name=""/>
        <p:cNvGrpSpPr/>
        <p:nvPr/>
      </p:nvGrpSpPr>
      <p:grpSpPr>
        <a:xfrm>
          <a:off x="0" y="0"/>
          <a:ext cx="0" cy="0"/>
          <a:chOff x="0" y="0"/>
          <a:chExt cx="0" cy="0"/>
        </a:xfrm>
      </p:grpSpPr>
      <p:pic>
        <p:nvPicPr>
          <p:cNvPr id="10242" name="Image 1" descr="Le Lac Vert à Steiermark en Autriche est a sec en hiver et lac de 12m de profondeur en été.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90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Rectangle 2"/>
          <p:cNvSpPr>
            <a:spLocks noChangeArrowheads="1"/>
          </p:cNvSpPr>
          <p:nvPr/>
        </p:nvSpPr>
        <p:spPr bwMode="auto">
          <a:xfrm>
            <a:off x="827584" y="260648"/>
            <a:ext cx="525658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1">
            <a:spAutoFit/>
          </a:bodyPr>
          <a:lstStyle/>
          <a:p>
            <a:pPr algn="ctr"/>
            <a:r>
              <a:rPr lang="es-ES" sz="1600" b="1" dirty="0" smtClean="0">
                <a:solidFill>
                  <a:srgbClr val="FFFF00"/>
                </a:solidFill>
              </a:rPr>
              <a:t>El lago verde en </a:t>
            </a:r>
            <a:r>
              <a:rPr lang="es-ES" sz="1600" b="1" dirty="0" err="1" smtClean="0">
                <a:solidFill>
                  <a:srgbClr val="FFFF00"/>
                </a:solidFill>
              </a:rPr>
              <a:t>Steiermark</a:t>
            </a:r>
            <a:r>
              <a:rPr lang="es-ES" sz="1600" b="1" dirty="0" smtClean="0">
                <a:solidFill>
                  <a:srgbClr val="FFFF00"/>
                </a:solidFill>
              </a:rPr>
              <a:t> en Austria está seco en invierno</a:t>
            </a:r>
          </a:p>
          <a:p>
            <a:pPr algn="ctr"/>
            <a:r>
              <a:rPr lang="es-ES" sz="1600" b="1" dirty="0" smtClean="0">
                <a:solidFill>
                  <a:srgbClr val="FFFF00"/>
                </a:solidFill>
              </a:rPr>
              <a:t>y se convierte de nuevo en un lago de 12 m de profundidad en verano</a:t>
            </a:r>
            <a:endParaRPr lang="fr-CA" sz="1600" b="1" dirty="0">
              <a:solidFill>
                <a:srgbClr val="FFFF00"/>
              </a:solidFill>
            </a:endParaRP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87902" y="5661248"/>
            <a:ext cx="1440736" cy="1366752"/>
          </a:xfrm>
          <a:prstGeom prst="rect">
            <a:avLst/>
          </a:prstGeom>
          <a:noFill/>
        </p:spPr>
      </p:pic>
    </p:spTree>
  </p:cSld>
  <p:clrMapOvr>
    <a:masterClrMapping/>
  </p:clrMapOvr>
  <p:transition spd="slow" advTm="23000">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name="Slide13">
    <p:spTree>
      <p:nvGrpSpPr>
        <p:cNvPr id="1" name=""/>
        <p:cNvGrpSpPr/>
        <p:nvPr/>
      </p:nvGrpSpPr>
      <p:grpSpPr>
        <a:xfrm>
          <a:off x="0" y="0"/>
          <a:ext cx="0" cy="0"/>
          <a:chOff x="0" y="0"/>
          <a:chExt cx="0" cy="0"/>
        </a:xfrm>
      </p:grpSpPr>
      <p:pic>
        <p:nvPicPr>
          <p:cNvPr id="13314" name="Image 1" descr="Frontière entre la Chine et la Mongolie.jpg"/>
          <p:cNvPicPr>
            <a:picLocks noChangeAspect="1"/>
          </p:cNvPicPr>
          <p:nvPr/>
        </p:nvPicPr>
        <p:blipFill>
          <a:blip r:embed="rId2">
            <a:lum contrast="24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Rectangle 2"/>
          <p:cNvSpPr>
            <a:spLocks noChangeArrowheads="1"/>
          </p:cNvSpPr>
          <p:nvPr/>
        </p:nvSpPr>
        <p:spPr bwMode="auto">
          <a:xfrm>
            <a:off x="323850" y="260350"/>
            <a:ext cx="37433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600" b="1" dirty="0"/>
              <a:t>Frontera entre China y </a:t>
            </a:r>
            <a:r>
              <a:rPr lang="es-ES" sz="1600" b="1" dirty="0" smtClean="0"/>
              <a:t>Mongolia</a:t>
            </a:r>
            <a:endParaRPr lang="fr-CA" sz="1600" b="1" dirty="0"/>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cSld>
  <p:clrMapOvr>
    <a:masterClrMapping/>
  </p:clrMapOvr>
  <p:transition spd="slow" advTm="11000">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30 Curiosidades de Islandia. El pequeño país de los paisaj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26" y="-171400"/>
            <a:ext cx="9164655" cy="7029400"/>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683567" y="0"/>
            <a:ext cx="1061509" cy="369332"/>
          </a:xfrm>
          <a:prstGeom prst="rect">
            <a:avLst/>
          </a:prstGeom>
          <a:noFill/>
        </p:spPr>
        <p:txBody>
          <a:bodyPr wrap="none" rtlCol="0">
            <a:spAutoFit/>
          </a:bodyPr>
          <a:lstStyle/>
          <a:p>
            <a:r>
              <a:rPr lang="es-ES" dirty="0" smtClean="0"/>
              <a:t>ISLANDIA</a:t>
            </a:r>
            <a:endParaRPr lang="es-ES" dirty="0"/>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extLst>
      <p:ext uri="{BB962C8B-B14F-4D97-AF65-F5344CB8AC3E}">
        <p14:creationId xmlns:p14="http://schemas.microsoft.com/office/powerpoint/2010/main" val="3659034897"/>
      </p:ext>
    </p:extLst>
  </p:cSld>
  <p:clrMapOvr>
    <a:masterClrMapping/>
  </p:clrMapOvr>
  <p:transition spd="slow" advTm="10000">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https://supercurioso.com/wp-content/uploads/2018/03/curiosidades-de-Islandia-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399" y="0"/>
            <a:ext cx="93173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187624" y="373306"/>
            <a:ext cx="1061509" cy="369332"/>
          </a:xfrm>
          <a:prstGeom prst="rect">
            <a:avLst/>
          </a:prstGeom>
          <a:solidFill>
            <a:schemeClr val="accent6">
              <a:lumMod val="40000"/>
              <a:lumOff val="60000"/>
            </a:schemeClr>
          </a:solidFill>
        </p:spPr>
        <p:txBody>
          <a:bodyPr wrap="none">
            <a:spAutoFit/>
          </a:bodyPr>
          <a:lstStyle/>
          <a:p>
            <a:r>
              <a:rPr lang="es-ES" dirty="0" smtClean="0"/>
              <a:t>ISLANDIA</a:t>
            </a:r>
            <a:endParaRPr lang="es-ES" dirty="0"/>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extLst>
      <p:ext uri="{BB962C8B-B14F-4D97-AF65-F5344CB8AC3E}">
        <p14:creationId xmlns:p14="http://schemas.microsoft.com/office/powerpoint/2010/main" val="2334912404"/>
      </p:ext>
    </p:extLst>
  </p:cSld>
  <p:clrMapOvr>
    <a:masterClrMapping/>
  </p:clrMapOvr>
  <p:transition spd="slow" advTm="9000">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name="Slide11">
    <p:spTree>
      <p:nvGrpSpPr>
        <p:cNvPr id="1" name=""/>
        <p:cNvGrpSpPr/>
        <p:nvPr/>
      </p:nvGrpSpPr>
      <p:grpSpPr>
        <a:xfrm>
          <a:off x="0" y="0"/>
          <a:ext cx="0" cy="0"/>
          <a:chOff x="0" y="0"/>
          <a:chExt cx="0" cy="0"/>
        </a:xfrm>
      </p:grpSpPr>
      <p:pic>
        <p:nvPicPr>
          <p:cNvPr id="11266" name="Image 1" descr="Door to Hell gas deposit - Derweze, Turkmenistan.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710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Rectangle 2"/>
          <p:cNvSpPr>
            <a:spLocks noChangeArrowheads="1"/>
          </p:cNvSpPr>
          <p:nvPr/>
        </p:nvSpPr>
        <p:spPr bwMode="auto">
          <a:xfrm>
            <a:off x="1691680" y="445314"/>
            <a:ext cx="69847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1">
            <a:spAutoFit/>
          </a:bodyPr>
          <a:lstStyle/>
          <a:p>
            <a:pPr algn="ctr"/>
            <a:r>
              <a:rPr lang="es-ES" b="1" dirty="0" smtClean="0">
                <a:solidFill>
                  <a:schemeClr val="bg1"/>
                </a:solidFill>
              </a:rPr>
              <a:t>Las puertas del infierno (depósito de gas) en </a:t>
            </a:r>
            <a:r>
              <a:rPr lang="es-ES" b="1" dirty="0" err="1" smtClean="0">
                <a:solidFill>
                  <a:schemeClr val="bg1"/>
                </a:solidFill>
              </a:rPr>
              <a:t>Derweze</a:t>
            </a:r>
            <a:r>
              <a:rPr lang="es-ES" b="1" dirty="0" smtClean="0">
                <a:solidFill>
                  <a:schemeClr val="bg1"/>
                </a:solidFill>
              </a:rPr>
              <a:t>, Turkmenistán</a:t>
            </a:r>
            <a:endParaRPr lang="fr-CA" b="1" dirty="0">
              <a:solidFill>
                <a:schemeClr val="bg1"/>
              </a:solidFill>
            </a:endParaRP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87902" y="5661248"/>
            <a:ext cx="1440736" cy="1366752"/>
          </a:xfrm>
          <a:prstGeom prst="rect">
            <a:avLst/>
          </a:prstGeom>
          <a:noFill/>
        </p:spPr>
      </p:pic>
    </p:spTree>
  </p:cSld>
  <p:clrMapOvr>
    <a:masterClrMapping/>
  </p:clrMapOvr>
  <p:transition spd="slow" advTm="12000">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name="Slide14">
    <p:spTree>
      <p:nvGrpSpPr>
        <p:cNvPr id="1" name=""/>
        <p:cNvGrpSpPr/>
        <p:nvPr/>
      </p:nvGrpSpPr>
      <p:grpSpPr>
        <a:xfrm>
          <a:off x="0" y="0"/>
          <a:ext cx="0" cy="0"/>
          <a:chOff x="0" y="0"/>
          <a:chExt cx="0" cy="0"/>
        </a:xfrm>
      </p:grpSpPr>
      <p:pic>
        <p:nvPicPr>
          <p:cNvPr id="14338" name="Image 1" descr="400-year-old Mexican church.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84150"/>
            <a:ext cx="9144000" cy="704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Rectangle 2"/>
          <p:cNvSpPr>
            <a:spLocks noChangeArrowheads="1"/>
          </p:cNvSpPr>
          <p:nvPr/>
        </p:nvSpPr>
        <p:spPr bwMode="auto">
          <a:xfrm>
            <a:off x="107950" y="115888"/>
            <a:ext cx="35290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p>
            <a:pPr algn="ctr"/>
            <a:r>
              <a:rPr lang="es-ES" sz="1600" b="1" dirty="0"/>
              <a:t>Iglesia de 400 años, México</a:t>
            </a:r>
            <a:endParaRPr lang="fr-CA" sz="1600" b="1" dirty="0"/>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cSld>
  <p:clrMapOvr>
    <a:masterClrMapping/>
  </p:clrMapOvr>
  <p:transition spd="slow" advTm="10000">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name="Slide15">
    <p:bg>
      <p:bgPr>
        <a:gradFill flip="none" rotWithShape="1">
          <a:gsLst>
            <a:gs pos="1000">
              <a:srgbClr val="000000"/>
            </a:gs>
            <a:gs pos="37000">
              <a:srgbClr val="0A128C"/>
            </a:gs>
          </a:gsLst>
          <a:lin ang="0" scaled="1"/>
          <a:tileRect/>
        </a:gradFill>
        <a:effectLst/>
      </p:bgPr>
    </p:bg>
    <p:spTree>
      <p:nvGrpSpPr>
        <p:cNvPr id="1" name=""/>
        <p:cNvGrpSpPr/>
        <p:nvPr/>
      </p:nvGrpSpPr>
      <p:grpSpPr>
        <a:xfrm>
          <a:off x="0" y="0"/>
          <a:ext cx="0" cy="0"/>
          <a:chOff x="0" y="0"/>
          <a:chExt cx="0" cy="0"/>
        </a:xfrm>
      </p:grpSpPr>
      <p:pic>
        <p:nvPicPr>
          <p:cNvPr id="15362" name="Image 1" descr="Bain chaud en Islande sous les aurores boréale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563938" y="-242888"/>
            <a:ext cx="5580062" cy="710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Rectangle 2"/>
          <p:cNvSpPr>
            <a:spLocks noChangeArrowheads="1"/>
          </p:cNvSpPr>
          <p:nvPr/>
        </p:nvSpPr>
        <p:spPr bwMode="auto">
          <a:xfrm>
            <a:off x="377805" y="692696"/>
            <a:ext cx="28813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p>
            <a:pPr algn="ctr"/>
            <a:endParaRPr lang="es-ES" sz="1600" b="1" dirty="0">
              <a:solidFill>
                <a:srgbClr val="FFFF00"/>
              </a:solidFill>
            </a:endParaRPr>
          </a:p>
          <a:p>
            <a:pPr algn="ctr"/>
            <a:r>
              <a:rPr lang="es-ES" sz="1600" b="1" dirty="0">
                <a:solidFill>
                  <a:srgbClr val="FFFF00"/>
                </a:solidFill>
              </a:rPr>
              <a:t>Baño caliente en Islandia</a:t>
            </a:r>
          </a:p>
          <a:p>
            <a:pPr algn="ctr"/>
            <a:r>
              <a:rPr lang="es-ES" sz="1600" b="1" dirty="0">
                <a:solidFill>
                  <a:srgbClr val="FFFF00"/>
                </a:solidFill>
              </a:rPr>
              <a:t>bajo las luces del norte</a:t>
            </a:r>
            <a:endParaRPr lang="fr-CA" sz="1600" b="1" dirty="0">
              <a:solidFill>
                <a:srgbClr val="FFFF00"/>
              </a:solidFill>
            </a:endParaRP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cSld>
  <p:clrMapOvr>
    <a:masterClrMapping/>
  </p:clrMapOvr>
  <p:transition spd="slow" advTm="10000">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name="Slide17">
    <p:spTree>
      <p:nvGrpSpPr>
        <p:cNvPr id="1" name=""/>
        <p:cNvGrpSpPr/>
        <p:nvPr/>
      </p:nvGrpSpPr>
      <p:grpSpPr>
        <a:xfrm>
          <a:off x="0" y="0"/>
          <a:ext cx="0" cy="0"/>
          <a:chOff x="0" y="0"/>
          <a:chExt cx="0" cy="0"/>
        </a:xfrm>
      </p:grpSpPr>
      <p:pic>
        <p:nvPicPr>
          <p:cNvPr id="16386" name="Image 1" descr="Giant mural Pachuca, Mexic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Rectangle 2"/>
          <p:cNvSpPr>
            <a:spLocks noChangeArrowheads="1"/>
          </p:cNvSpPr>
          <p:nvPr/>
        </p:nvSpPr>
        <p:spPr bwMode="auto">
          <a:xfrm>
            <a:off x="107950" y="115888"/>
            <a:ext cx="273526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1">
            <a:spAutoFit/>
          </a:bodyPr>
          <a:lstStyle/>
          <a:p>
            <a:pPr algn="ctr"/>
            <a:r>
              <a:rPr lang="es-ES" sz="1600" b="1" dirty="0" smtClean="0">
                <a:solidFill>
                  <a:schemeClr val="bg1"/>
                </a:solidFill>
              </a:rPr>
              <a:t>Muro </a:t>
            </a:r>
            <a:r>
              <a:rPr lang="es-ES" sz="1600" b="1" dirty="0">
                <a:solidFill>
                  <a:schemeClr val="bg1"/>
                </a:solidFill>
              </a:rPr>
              <a:t>gigante en Pachuca, </a:t>
            </a:r>
            <a:r>
              <a:rPr lang="es-ES" sz="1600" b="1" dirty="0" smtClean="0">
                <a:solidFill>
                  <a:schemeClr val="bg1"/>
                </a:solidFill>
              </a:rPr>
              <a:t>México</a:t>
            </a:r>
            <a:endParaRPr lang="fr-CA" sz="1600" b="1" dirty="0">
              <a:solidFill>
                <a:schemeClr val="bg1"/>
              </a:solidFill>
            </a:endParaRP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cSld>
  <p:clrMapOvr>
    <a:masterClrMapping/>
  </p:clrMapOvr>
  <p:transition spd="slow" advTm="11000">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name="Slide19">
    <p:spTree>
      <p:nvGrpSpPr>
        <p:cNvPr id="1" name=""/>
        <p:cNvGrpSpPr/>
        <p:nvPr/>
      </p:nvGrpSpPr>
      <p:grpSpPr>
        <a:xfrm>
          <a:off x="0" y="0"/>
          <a:ext cx="0" cy="0"/>
          <a:chOff x="0" y="0"/>
          <a:chExt cx="0" cy="0"/>
        </a:xfrm>
      </p:grpSpPr>
      <p:pic>
        <p:nvPicPr>
          <p:cNvPr id="17410" name="Image 1" descr="L'ascenseur Bailong, Chin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8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Rectangle 2"/>
          <p:cNvSpPr>
            <a:spLocks noChangeArrowheads="1"/>
          </p:cNvSpPr>
          <p:nvPr/>
        </p:nvSpPr>
        <p:spPr bwMode="auto">
          <a:xfrm>
            <a:off x="179388" y="188913"/>
            <a:ext cx="222349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fr-CA" sz="1600" b="1" dirty="0" err="1" smtClean="0">
                <a:solidFill>
                  <a:srgbClr val="FF0000"/>
                </a:solidFill>
              </a:rPr>
              <a:t>Ascensor</a:t>
            </a:r>
            <a:r>
              <a:rPr lang="fr-CA" sz="1600" b="1" dirty="0" smtClean="0">
                <a:solidFill>
                  <a:srgbClr val="FF0000"/>
                </a:solidFill>
              </a:rPr>
              <a:t> </a:t>
            </a:r>
            <a:r>
              <a:rPr lang="fr-CA" sz="1600" b="1" dirty="0" err="1">
                <a:solidFill>
                  <a:srgbClr val="FF0000"/>
                </a:solidFill>
              </a:rPr>
              <a:t>Bailong</a:t>
            </a:r>
            <a:r>
              <a:rPr lang="fr-CA" sz="1600" b="1" dirty="0">
                <a:solidFill>
                  <a:srgbClr val="FF0000"/>
                </a:solidFill>
              </a:rPr>
              <a:t>, Chine</a:t>
            </a: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cSld>
  <p:clrMapOvr>
    <a:masterClrMapping/>
  </p:clrMapOvr>
  <p:transition spd="slow" advTm="11000">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name="Slide20">
    <p:spTree>
      <p:nvGrpSpPr>
        <p:cNvPr id="1" name=""/>
        <p:cNvGrpSpPr/>
        <p:nvPr/>
      </p:nvGrpSpPr>
      <p:grpSpPr>
        <a:xfrm>
          <a:off x="0" y="0"/>
          <a:ext cx="0" cy="0"/>
          <a:chOff x="0" y="0"/>
          <a:chExt cx="0" cy="0"/>
        </a:xfrm>
      </p:grpSpPr>
      <p:pic>
        <p:nvPicPr>
          <p:cNvPr id="18434" name="Image 1" descr="Monument 2e guerre mondiale, Bosni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702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Rectangle 2"/>
          <p:cNvSpPr>
            <a:spLocks noChangeArrowheads="1"/>
          </p:cNvSpPr>
          <p:nvPr/>
        </p:nvSpPr>
        <p:spPr bwMode="auto">
          <a:xfrm>
            <a:off x="2267744" y="0"/>
            <a:ext cx="398019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endParaRPr lang="it-IT" sz="1600" b="1" dirty="0">
              <a:solidFill>
                <a:srgbClr val="FF0000"/>
              </a:solidFill>
            </a:endParaRPr>
          </a:p>
          <a:p>
            <a:r>
              <a:rPr lang="it-IT" sz="1600" b="1" dirty="0"/>
              <a:t>Monumento de la Segunda Guerra Mundial, </a:t>
            </a:r>
            <a:endParaRPr lang="fr-CA" sz="1600" b="1" dirty="0"/>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cSld>
  <p:clrMapOvr>
    <a:masterClrMapping/>
  </p:clrMapOvr>
  <p:transition spd="slow" advTm="12000">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Bellezas geograficas 20 lugares unicos del mundo en foto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09" y="0"/>
            <a:ext cx="928482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67759" y="404664"/>
            <a:ext cx="3939861" cy="369332"/>
          </a:xfrm>
          <a:prstGeom prst="rect">
            <a:avLst/>
          </a:prstGeom>
        </p:spPr>
        <p:txBody>
          <a:bodyPr wrap="none">
            <a:spAutoFit/>
          </a:bodyPr>
          <a:lstStyle/>
          <a:p>
            <a:r>
              <a:rPr lang="es-ES" dirty="0"/>
              <a:t> </a:t>
            </a:r>
            <a:r>
              <a:rPr lang="es-ES" b="1" dirty="0"/>
              <a:t>Monte </a:t>
            </a:r>
            <a:r>
              <a:rPr lang="es-ES" b="1" dirty="0" err="1"/>
              <a:t>Fuji</a:t>
            </a:r>
            <a:r>
              <a:rPr lang="es-ES" b="1" dirty="0"/>
              <a:t>, el volcán sagrado de Japón</a:t>
            </a:r>
          </a:p>
        </p:txBody>
      </p:sp>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extLst>
      <p:ext uri="{BB962C8B-B14F-4D97-AF65-F5344CB8AC3E}">
        <p14:creationId xmlns:p14="http://schemas.microsoft.com/office/powerpoint/2010/main" val="3213043984"/>
      </p:ext>
    </p:extLst>
  </p:cSld>
  <p:clrMapOvr>
    <a:masterClrMapping/>
  </p:clrMapOvr>
  <p:transition spd="slow" advTm="10000">
    <p:split orient="vert"/>
    <p:sndAc>
      <p:stSnd>
        <p:snd r:embed="rId2" name="CHINE_ Nan Ni Wan  chanson traditionnelle.wav"/>
      </p:stSnd>
    </p:sndAc>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name="Slide16">
    <p:spTree>
      <p:nvGrpSpPr>
        <p:cNvPr id="1" name=""/>
        <p:cNvGrpSpPr/>
        <p:nvPr/>
      </p:nvGrpSpPr>
      <p:grpSpPr>
        <a:xfrm>
          <a:off x="0" y="0"/>
          <a:ext cx="0" cy="0"/>
          <a:chOff x="0" y="0"/>
          <a:chExt cx="0" cy="0"/>
        </a:xfrm>
      </p:grpSpPr>
      <p:pic>
        <p:nvPicPr>
          <p:cNvPr id="36866" name="Image 1" descr="Covered bridge in Chin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702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7" name="Rectangle 2"/>
          <p:cNvSpPr>
            <a:spLocks noChangeArrowheads="1"/>
          </p:cNvSpPr>
          <p:nvPr/>
        </p:nvSpPr>
        <p:spPr bwMode="auto">
          <a:xfrm>
            <a:off x="250825" y="260350"/>
            <a:ext cx="244951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CA" sz="1600" b="1" dirty="0" err="1">
                <a:solidFill>
                  <a:srgbClr val="FFFF00"/>
                </a:solidFill>
              </a:rPr>
              <a:t>Puente</a:t>
            </a:r>
            <a:r>
              <a:rPr lang="fr-CA" sz="1600" b="1" dirty="0">
                <a:solidFill>
                  <a:srgbClr val="FFFF00"/>
                </a:solidFill>
              </a:rPr>
              <a:t> </a:t>
            </a:r>
            <a:r>
              <a:rPr lang="fr-CA" sz="1600" b="1" dirty="0" smtClean="0">
                <a:solidFill>
                  <a:srgbClr val="FFFF00"/>
                </a:solidFill>
              </a:rPr>
              <a:t> </a:t>
            </a:r>
            <a:r>
              <a:rPr lang="fr-CA" sz="1600" b="1" dirty="0" err="1" smtClean="0">
                <a:solidFill>
                  <a:srgbClr val="FFFF00"/>
                </a:solidFill>
              </a:rPr>
              <a:t>cubierto</a:t>
            </a:r>
            <a:r>
              <a:rPr lang="fr-CA" sz="1600" b="1" dirty="0" smtClean="0">
                <a:solidFill>
                  <a:srgbClr val="FFFF00"/>
                </a:solidFill>
              </a:rPr>
              <a:t> </a:t>
            </a:r>
            <a:r>
              <a:rPr lang="fr-CA" sz="1600" b="1" dirty="0">
                <a:solidFill>
                  <a:srgbClr val="FFFF00"/>
                </a:solidFill>
              </a:rPr>
              <a:t>en China</a:t>
            </a: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cSld>
  <p:clrMapOvr>
    <a:masterClrMapping/>
  </p:clrMapOvr>
  <p:transition spd="slow" advTm="12000">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Picture 5" descr="C:\Users\Jose Luis\Desktop\cueva-mil-buda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8628"/>
            <a:ext cx="9457461" cy="6809372"/>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2" descr="cueva-mil-buda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5" name="4 Rectángulo"/>
          <p:cNvSpPr/>
          <p:nvPr/>
        </p:nvSpPr>
        <p:spPr>
          <a:xfrm>
            <a:off x="307975" y="332656"/>
            <a:ext cx="3435812" cy="369332"/>
          </a:xfrm>
          <a:prstGeom prst="rect">
            <a:avLst/>
          </a:prstGeom>
          <a:solidFill>
            <a:srgbClr val="FFFF00"/>
          </a:solidFill>
        </p:spPr>
        <p:txBody>
          <a:bodyPr wrap="none">
            <a:spAutoFit/>
          </a:bodyPr>
          <a:lstStyle/>
          <a:p>
            <a:r>
              <a:rPr lang="es-ES" dirty="0"/>
              <a:t>las cuevas de los Mil Budas (China)</a:t>
            </a:r>
          </a:p>
        </p:txBody>
      </p:sp>
    </p:spTree>
    <p:extLst>
      <p:ext uri="{BB962C8B-B14F-4D97-AF65-F5344CB8AC3E}">
        <p14:creationId xmlns:p14="http://schemas.microsoft.com/office/powerpoint/2010/main" val="3341661048"/>
      </p:ext>
    </p:extLst>
  </p:cSld>
  <p:clrMapOvr>
    <a:masterClrMapping/>
  </p:clrMapOvr>
  <p:transition spd="slow" advTm="6000">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name="Slide31">
    <p:spTree>
      <p:nvGrpSpPr>
        <p:cNvPr id="1" name=""/>
        <p:cNvGrpSpPr/>
        <p:nvPr/>
      </p:nvGrpSpPr>
      <p:grpSpPr>
        <a:xfrm>
          <a:off x="0" y="0"/>
          <a:ext cx="0" cy="0"/>
          <a:chOff x="0" y="0"/>
          <a:chExt cx="0" cy="0"/>
        </a:xfrm>
      </p:grpSpPr>
      <p:pic>
        <p:nvPicPr>
          <p:cNvPr id="28674" name="Image 1" descr="Rocher éléphant Nouvelle Zéland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710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5" name="Rectangle 2"/>
          <p:cNvSpPr>
            <a:spLocks noChangeArrowheads="1"/>
          </p:cNvSpPr>
          <p:nvPr/>
        </p:nvSpPr>
        <p:spPr bwMode="auto">
          <a:xfrm>
            <a:off x="179513" y="264575"/>
            <a:ext cx="194421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s-ES" sz="1600" b="1" dirty="0" smtClean="0"/>
              <a:t>Roca </a:t>
            </a:r>
            <a:r>
              <a:rPr lang="es-ES" sz="1600" b="1" dirty="0"/>
              <a:t>elefante en Nueva Zelanda</a:t>
            </a:r>
            <a:r>
              <a:rPr lang="fr-CA" sz="1600" b="1" dirty="0" smtClean="0"/>
              <a:t>r</a:t>
            </a:r>
            <a:endParaRPr lang="fr-CA" sz="1600" b="1" dirty="0"/>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5609981"/>
            <a:ext cx="1440736" cy="1366752"/>
          </a:xfrm>
          <a:prstGeom prst="rect">
            <a:avLst/>
          </a:prstGeom>
          <a:noFill/>
        </p:spPr>
      </p:pic>
    </p:spTree>
  </p:cSld>
  <p:clrMapOvr>
    <a:masterClrMapping/>
  </p:clrMapOvr>
  <p:transition spd="slow" advTm="13000">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name="Slide36">
    <p:spTree>
      <p:nvGrpSpPr>
        <p:cNvPr id="1" name=""/>
        <p:cNvGrpSpPr/>
        <p:nvPr/>
      </p:nvGrpSpPr>
      <p:grpSpPr>
        <a:xfrm>
          <a:off x="0" y="0"/>
          <a:ext cx="0" cy="0"/>
          <a:chOff x="0" y="0"/>
          <a:chExt cx="0" cy="0"/>
        </a:xfrm>
      </p:grpSpPr>
      <p:pic>
        <p:nvPicPr>
          <p:cNvPr id="33794" name="Image 1" descr="Pont Dragon, Da Nang, Vietnam.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95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5" name="Rectangle 2"/>
          <p:cNvSpPr>
            <a:spLocks noChangeArrowheads="1"/>
          </p:cNvSpPr>
          <p:nvPr/>
        </p:nvSpPr>
        <p:spPr bwMode="auto">
          <a:xfrm>
            <a:off x="970905" y="369682"/>
            <a:ext cx="360109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fr-CA" sz="1600" b="1" dirty="0" err="1">
                <a:solidFill>
                  <a:schemeClr val="bg1"/>
                </a:solidFill>
              </a:rPr>
              <a:t>Puente</a:t>
            </a:r>
            <a:r>
              <a:rPr lang="fr-CA" sz="1600" b="1" dirty="0">
                <a:solidFill>
                  <a:schemeClr val="bg1"/>
                </a:solidFill>
              </a:rPr>
              <a:t> </a:t>
            </a:r>
            <a:r>
              <a:rPr lang="fr-CA" sz="1600" b="1" dirty="0" err="1">
                <a:solidFill>
                  <a:schemeClr val="bg1"/>
                </a:solidFill>
              </a:rPr>
              <a:t>del</a:t>
            </a:r>
            <a:r>
              <a:rPr lang="fr-CA" sz="1600" b="1" dirty="0">
                <a:solidFill>
                  <a:schemeClr val="bg1"/>
                </a:solidFill>
              </a:rPr>
              <a:t> </a:t>
            </a:r>
            <a:r>
              <a:rPr lang="fr-CA" sz="1600" b="1" dirty="0" err="1">
                <a:solidFill>
                  <a:schemeClr val="bg1"/>
                </a:solidFill>
              </a:rPr>
              <a:t>Dragón</a:t>
            </a:r>
            <a:r>
              <a:rPr lang="fr-CA" sz="1600" b="1" dirty="0">
                <a:solidFill>
                  <a:schemeClr val="bg1"/>
                </a:solidFill>
              </a:rPr>
              <a:t> en Da </a:t>
            </a:r>
            <a:r>
              <a:rPr lang="fr-CA" sz="1600" b="1" dirty="0" err="1">
                <a:solidFill>
                  <a:schemeClr val="bg1"/>
                </a:solidFill>
              </a:rPr>
              <a:t>Nang</a:t>
            </a:r>
            <a:r>
              <a:rPr lang="fr-CA" sz="1600" b="1" dirty="0">
                <a:solidFill>
                  <a:schemeClr val="bg1"/>
                </a:solidFill>
              </a:rPr>
              <a:t>, Vietnam</a:t>
            </a: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cSld>
  <p:clrMapOvr>
    <a:masterClrMapping/>
  </p:clrMapOvr>
  <p:transition spd="slow" advTm="11000">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name="Slide24">
    <p:spTree>
      <p:nvGrpSpPr>
        <p:cNvPr id="1" name=""/>
        <p:cNvGrpSpPr/>
        <p:nvPr/>
      </p:nvGrpSpPr>
      <p:grpSpPr>
        <a:xfrm>
          <a:off x="0" y="0"/>
          <a:ext cx="0" cy="0"/>
          <a:chOff x="0" y="0"/>
          <a:chExt cx="0" cy="0"/>
        </a:xfrm>
      </p:grpSpPr>
      <p:pic>
        <p:nvPicPr>
          <p:cNvPr id="21506" name="Image 2" descr="La route 24 zigzag, Chine.jpg"/>
          <p:cNvPicPr>
            <a:picLocks noChangeAspect="1"/>
          </p:cNvPicPr>
          <p:nvPr/>
        </p:nvPicPr>
        <p:blipFill>
          <a:blip r:embed="rId2">
            <a:lum contrast="12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 name="Rectangle 3"/>
          <p:cNvSpPr>
            <a:spLocks noChangeArrowheads="1"/>
          </p:cNvSpPr>
          <p:nvPr/>
        </p:nvSpPr>
        <p:spPr bwMode="auto">
          <a:xfrm>
            <a:off x="323528" y="188640"/>
            <a:ext cx="25209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CA" sz="1600" b="1" dirty="0">
                <a:solidFill>
                  <a:srgbClr val="FFFF00"/>
                </a:solidFill>
              </a:rPr>
              <a:t>La </a:t>
            </a:r>
            <a:r>
              <a:rPr lang="fr-CA" sz="1600" b="1" dirty="0" err="1" smtClean="0">
                <a:solidFill>
                  <a:srgbClr val="FFFF00"/>
                </a:solidFill>
              </a:rPr>
              <a:t>ruta</a:t>
            </a:r>
            <a:r>
              <a:rPr lang="fr-CA" sz="1600" b="1" dirty="0" smtClean="0">
                <a:solidFill>
                  <a:srgbClr val="FFFF00"/>
                </a:solidFill>
              </a:rPr>
              <a:t> 24 </a:t>
            </a:r>
            <a:r>
              <a:rPr lang="fr-CA" sz="1600" b="1" dirty="0">
                <a:solidFill>
                  <a:srgbClr val="FFFF00"/>
                </a:solidFill>
              </a:rPr>
              <a:t>zigzags, Chine</a:t>
            </a: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cSld>
  <p:clrMapOvr>
    <a:masterClrMapping/>
  </p:clrMapOvr>
  <p:transition spd="slow" advTm="16000">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Bellezas geograficas 20 lugares unicos del mundo en fotos 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644" y="-20061"/>
            <a:ext cx="9253644" cy="694671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1520" y="548680"/>
            <a:ext cx="2448272" cy="646331"/>
          </a:xfrm>
          <a:prstGeom prst="rect">
            <a:avLst/>
          </a:prstGeom>
        </p:spPr>
        <p:txBody>
          <a:bodyPr wrap="square">
            <a:spAutoFit/>
          </a:bodyPr>
          <a:lstStyle/>
          <a:p>
            <a:r>
              <a:rPr lang="es-ES" b="1" dirty="0" smtClean="0"/>
              <a:t>Isla </a:t>
            </a:r>
            <a:r>
              <a:rPr lang="es-ES" b="1" dirty="0" err="1" smtClean="0"/>
              <a:t>Bouvet</a:t>
            </a:r>
            <a:r>
              <a:rPr lang="es-ES" b="1" dirty="0" smtClean="0"/>
              <a:t>, la isla más remota del planeta</a:t>
            </a:r>
            <a:endParaRPr lang="es-ES" b="1" dirty="0"/>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extLst>
      <p:ext uri="{BB962C8B-B14F-4D97-AF65-F5344CB8AC3E}">
        <p14:creationId xmlns:p14="http://schemas.microsoft.com/office/powerpoint/2010/main" val="2673574395"/>
      </p:ext>
    </p:extLst>
  </p:cSld>
  <p:clrMapOvr>
    <a:masterClrMapping/>
  </p:clrMapOvr>
  <p:transition spd="slow" advTm="12000">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name="Slide30">
    <p:spTree>
      <p:nvGrpSpPr>
        <p:cNvPr id="1" name=""/>
        <p:cNvGrpSpPr/>
        <p:nvPr/>
      </p:nvGrpSpPr>
      <p:grpSpPr>
        <a:xfrm>
          <a:off x="0" y="0"/>
          <a:ext cx="0" cy="0"/>
          <a:chOff x="0" y="0"/>
          <a:chExt cx="0" cy="0"/>
        </a:xfrm>
      </p:grpSpPr>
      <p:pic>
        <p:nvPicPr>
          <p:cNvPr id="27650" name="Image 1" descr="Plancher en vague hôtel Suisse.jpg"/>
          <p:cNvPicPr>
            <a:picLocks noChangeAspect="1"/>
          </p:cNvPicPr>
          <p:nvPr/>
        </p:nvPicPr>
        <p:blipFill>
          <a:blip r:embed="rId2">
            <a:lum contrast="6000"/>
            <a:extLst>
              <a:ext uri="{28A0092B-C50C-407E-A947-70E740481C1C}">
                <a14:useLocalDpi xmlns:a14="http://schemas.microsoft.com/office/drawing/2010/main" val="0"/>
              </a:ext>
            </a:extLst>
          </a:blip>
          <a:srcRect/>
          <a:stretch>
            <a:fillRect/>
          </a:stretch>
        </p:blipFill>
        <p:spPr bwMode="auto">
          <a:xfrm>
            <a:off x="0" y="0"/>
            <a:ext cx="9144000" cy="735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Rectangle 2"/>
          <p:cNvSpPr>
            <a:spLocks noChangeArrowheads="1"/>
          </p:cNvSpPr>
          <p:nvPr/>
        </p:nvSpPr>
        <p:spPr bwMode="auto">
          <a:xfrm>
            <a:off x="395536" y="481300"/>
            <a:ext cx="214074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endParaRPr lang="es-ES" sz="1600" b="1" dirty="0"/>
          </a:p>
          <a:p>
            <a:r>
              <a:rPr lang="es-ES" sz="1600" b="1" dirty="0"/>
              <a:t>Piso de olas en un hotel en Suiza</a:t>
            </a:r>
            <a:endParaRPr lang="fr-CA" sz="1600" b="1" dirty="0"/>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cSld>
  <p:clrMapOvr>
    <a:masterClrMapping/>
  </p:clrMapOvr>
  <p:transition spd="slow" advTm="12000">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name="Slide22">
    <p:spTree>
      <p:nvGrpSpPr>
        <p:cNvPr id="1" name=""/>
        <p:cNvGrpSpPr/>
        <p:nvPr/>
      </p:nvGrpSpPr>
      <p:grpSpPr>
        <a:xfrm>
          <a:off x="0" y="0"/>
          <a:ext cx="0" cy="0"/>
          <a:chOff x="0" y="0"/>
          <a:chExt cx="0" cy="0"/>
        </a:xfrm>
      </p:grpSpPr>
      <p:pic>
        <p:nvPicPr>
          <p:cNvPr id="19458" name="Image 1" descr="Le rocher bateau, Cors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724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Rectangle 2"/>
          <p:cNvSpPr>
            <a:spLocks noChangeArrowheads="1"/>
          </p:cNvSpPr>
          <p:nvPr/>
        </p:nvSpPr>
        <p:spPr bwMode="auto">
          <a:xfrm>
            <a:off x="467544" y="908720"/>
            <a:ext cx="2592388"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CA" sz="1600" b="1" dirty="0"/>
              <a:t>El </a:t>
            </a:r>
            <a:r>
              <a:rPr lang="fr-CA" sz="1600" b="1" dirty="0" err="1"/>
              <a:t>barco</a:t>
            </a:r>
            <a:r>
              <a:rPr lang="fr-CA" sz="1600" b="1" dirty="0"/>
              <a:t> de </a:t>
            </a:r>
            <a:r>
              <a:rPr lang="fr-CA" sz="1600" b="1" dirty="0" err="1"/>
              <a:t>roca</a:t>
            </a:r>
            <a:r>
              <a:rPr lang="fr-CA" sz="1600" b="1" dirty="0"/>
              <a:t>, </a:t>
            </a:r>
            <a:r>
              <a:rPr lang="fr-CA" sz="1600" b="1" dirty="0" err="1"/>
              <a:t>Córcega</a:t>
            </a:r>
            <a:endParaRPr lang="fr-CA" sz="1600" b="1" dirty="0"/>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cSld>
  <p:clrMapOvr>
    <a:masterClrMapping/>
  </p:clrMapOvr>
  <p:transition spd="slow" advTm="10000">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name="Slide23">
    <p:spTree>
      <p:nvGrpSpPr>
        <p:cNvPr id="1" name=""/>
        <p:cNvGrpSpPr/>
        <p:nvPr/>
      </p:nvGrpSpPr>
      <p:grpSpPr>
        <a:xfrm>
          <a:off x="0" y="0"/>
          <a:ext cx="0" cy="0"/>
          <a:chOff x="0" y="0"/>
          <a:chExt cx="0" cy="0"/>
        </a:xfrm>
      </p:grpSpPr>
      <p:pic>
        <p:nvPicPr>
          <p:cNvPr id="20482" name="Image 2" descr="Grotte de St-Marcel d'Ardeche, Franc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710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Rectangle 3"/>
          <p:cNvSpPr>
            <a:spLocks noChangeArrowheads="1"/>
          </p:cNvSpPr>
          <p:nvPr/>
        </p:nvSpPr>
        <p:spPr bwMode="auto">
          <a:xfrm>
            <a:off x="323850" y="620688"/>
            <a:ext cx="3672086" cy="336550"/>
          </a:xfrm>
          <a:prstGeom prst="rect">
            <a:avLst/>
          </a:prstGeom>
          <a:solidFill>
            <a:schemeClr val="accent6">
              <a:lumMod val="40000"/>
              <a:lumOff val="60000"/>
            </a:schemeClr>
          </a:solidFill>
          <a:ln>
            <a:noFill/>
          </a:ln>
          <a:extLst/>
        </p:spPr>
        <p:txBody>
          <a:bodyPr wrap="square">
            <a:spAutoFit/>
          </a:bodyPr>
          <a:lstStyle/>
          <a:p>
            <a:r>
              <a:rPr lang="fr-CA" sz="1600" b="1" dirty="0" smtClean="0"/>
              <a:t>Gruta </a:t>
            </a:r>
            <a:r>
              <a:rPr lang="fr-CA" sz="1600" b="1" dirty="0"/>
              <a:t>de Saint-Marcel d'Ardèche, France</a:t>
            </a: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cSld>
  <p:clrMapOvr>
    <a:masterClrMapping/>
  </p:clrMapOvr>
  <p:transition spd="slow" advTm="10000">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name="Slide25">
    <p:spTree>
      <p:nvGrpSpPr>
        <p:cNvPr id="1" name=""/>
        <p:cNvGrpSpPr/>
        <p:nvPr/>
      </p:nvGrpSpPr>
      <p:grpSpPr>
        <a:xfrm>
          <a:off x="0" y="0"/>
          <a:ext cx="0" cy="0"/>
          <a:chOff x="0" y="0"/>
          <a:chExt cx="0" cy="0"/>
        </a:xfrm>
      </p:grpSpPr>
      <p:pic>
        <p:nvPicPr>
          <p:cNvPr id="22530" name="Image 1" descr="55850.jpg"/>
          <p:cNvPicPr>
            <a:picLocks noChangeAspect="1"/>
          </p:cNvPicPr>
          <p:nvPr/>
        </p:nvPicPr>
        <p:blipFill rotWithShape="1">
          <a:blip r:embed="rId3">
            <a:extLst>
              <a:ext uri="{28A0092B-C50C-407E-A947-70E740481C1C}">
                <a14:useLocalDpi xmlns:a14="http://schemas.microsoft.com/office/drawing/2010/main" val="0"/>
              </a:ext>
            </a:extLst>
          </a:blip>
          <a:srcRect t="9950"/>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1" name="ZoneTexte 2"/>
          <p:cNvSpPr txBox="1">
            <a:spLocks noChangeArrowheads="1"/>
          </p:cNvSpPr>
          <p:nvPr/>
        </p:nvSpPr>
        <p:spPr bwMode="auto">
          <a:xfrm>
            <a:off x="420884" y="476672"/>
            <a:ext cx="4968875" cy="336550"/>
          </a:xfrm>
          <a:prstGeom prst="rect">
            <a:avLst/>
          </a:prstGeom>
          <a:noFill/>
          <a:ln>
            <a:noFill/>
          </a:ln>
          <a:extLst/>
        </p:spPr>
        <p:txBody>
          <a:bodyPr anchorCtr="1">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eaLnBrk="1" hangingPunct="1"/>
            <a:r>
              <a:rPr lang="fr-CA" sz="1600" b="1" dirty="0" err="1"/>
              <a:t>Autopista</a:t>
            </a:r>
            <a:r>
              <a:rPr lang="fr-CA" sz="1600" b="1" dirty="0"/>
              <a:t> de 20 </a:t>
            </a:r>
            <a:r>
              <a:rPr lang="fr-CA" sz="1600" b="1" dirty="0" err="1"/>
              <a:t>carriles</a:t>
            </a:r>
            <a:r>
              <a:rPr lang="fr-CA" sz="1600" b="1" dirty="0"/>
              <a:t> en </a:t>
            </a:r>
            <a:r>
              <a:rPr lang="fr-CA" sz="1600" b="1" dirty="0" err="1"/>
              <a:t>Naypyidaw</a:t>
            </a:r>
            <a:r>
              <a:rPr lang="fr-CA" sz="1600" b="1" dirty="0"/>
              <a:t>, </a:t>
            </a:r>
            <a:r>
              <a:rPr lang="fr-CA" sz="1600" b="1" dirty="0" err="1"/>
              <a:t>Birmania</a:t>
            </a:r>
            <a:endParaRPr lang="fr-CA" sz="1600" b="1" dirty="0"/>
          </a:p>
        </p:txBody>
      </p:sp>
      <p:pic>
        <p:nvPicPr>
          <p:cNvPr id="4"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cSld>
  <p:clrMapOvr>
    <a:masterClrMapping/>
  </p:clrMapOvr>
  <p:transition spd="slow" advTm="18000">
    <p:split orient="vert"/>
    <p:sndAc>
      <p:stSnd>
        <p:snd r:embed="rId2" name="Yanni_Arabic_music-.wav"/>
      </p:stSnd>
    </p:sndAc>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name="Slide27">
    <p:spTree>
      <p:nvGrpSpPr>
        <p:cNvPr id="1" name=""/>
        <p:cNvGrpSpPr/>
        <p:nvPr/>
      </p:nvGrpSpPr>
      <p:grpSpPr>
        <a:xfrm>
          <a:off x="0" y="0"/>
          <a:ext cx="0" cy="0"/>
          <a:chOff x="0" y="0"/>
          <a:chExt cx="0" cy="0"/>
        </a:xfrm>
      </p:grpSpPr>
      <p:pic>
        <p:nvPicPr>
          <p:cNvPr id="24578" name="Image 1" descr="Pont de racines en Ind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Rectangle 2"/>
          <p:cNvSpPr>
            <a:spLocks noChangeArrowheads="1"/>
          </p:cNvSpPr>
          <p:nvPr/>
        </p:nvSpPr>
        <p:spPr bwMode="auto">
          <a:xfrm>
            <a:off x="827584" y="404664"/>
            <a:ext cx="244951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s-ES" sz="1600" b="1" dirty="0">
                <a:solidFill>
                  <a:srgbClr val="FFFF00"/>
                </a:solidFill>
              </a:rPr>
              <a:t>Puente raíz en la India</a:t>
            </a:r>
            <a:endParaRPr lang="fr-CA" sz="1600" b="1" dirty="0">
              <a:solidFill>
                <a:srgbClr val="FFFF00"/>
              </a:solidFill>
            </a:endParaRP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cSld>
  <p:clrMapOvr>
    <a:masterClrMapping/>
  </p:clrMapOvr>
  <p:transition spd="slow" advTm="14000">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name="Slide28">
    <p:spTree>
      <p:nvGrpSpPr>
        <p:cNvPr id="1" name=""/>
        <p:cNvGrpSpPr/>
        <p:nvPr/>
      </p:nvGrpSpPr>
      <p:grpSpPr>
        <a:xfrm>
          <a:off x="0" y="0"/>
          <a:ext cx="0" cy="0"/>
          <a:chOff x="0" y="0"/>
          <a:chExt cx="0" cy="0"/>
        </a:xfrm>
      </p:grpSpPr>
      <p:pic>
        <p:nvPicPr>
          <p:cNvPr id="25602" name="Image 1" descr="Lotus Building - Wujin, Chin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710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3" name="Rectangle 2"/>
          <p:cNvSpPr>
            <a:spLocks noChangeArrowheads="1"/>
          </p:cNvSpPr>
          <p:nvPr/>
        </p:nvSpPr>
        <p:spPr bwMode="auto">
          <a:xfrm>
            <a:off x="323850" y="333375"/>
            <a:ext cx="3168650" cy="338138"/>
          </a:xfrm>
          <a:prstGeom prst="rect">
            <a:avLst/>
          </a:prstGeom>
          <a:noFill/>
          <a:ln>
            <a:noFill/>
          </a:ln>
          <a:extLst/>
        </p:spPr>
        <p:txBody>
          <a:bodyPr>
            <a:spAutoFit/>
          </a:bodyPr>
          <a:lstStyle/>
          <a:p>
            <a:r>
              <a:rPr lang="fr-CA" sz="1600" b="1" dirty="0" err="1">
                <a:solidFill>
                  <a:schemeClr val="bg1"/>
                </a:solidFill>
              </a:rPr>
              <a:t>Edificio</a:t>
            </a:r>
            <a:r>
              <a:rPr lang="fr-CA" sz="1600" b="1" dirty="0">
                <a:solidFill>
                  <a:schemeClr val="bg1"/>
                </a:solidFill>
              </a:rPr>
              <a:t> Lotus en </a:t>
            </a:r>
            <a:r>
              <a:rPr lang="fr-CA" sz="1600" b="1" dirty="0" err="1">
                <a:solidFill>
                  <a:schemeClr val="bg1"/>
                </a:solidFill>
              </a:rPr>
              <a:t>Wujin</a:t>
            </a:r>
            <a:r>
              <a:rPr lang="fr-CA" sz="1600" b="1" dirty="0">
                <a:solidFill>
                  <a:schemeClr val="bg1"/>
                </a:solidFill>
              </a:rPr>
              <a:t>, China</a:t>
            </a: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cSld>
  <p:clrMapOvr>
    <a:masterClrMapping/>
  </p:clrMapOvr>
  <p:transition spd="slow" advTm="13000">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name="Slide29">
    <p:spTree>
      <p:nvGrpSpPr>
        <p:cNvPr id="1" name=""/>
        <p:cNvGrpSpPr/>
        <p:nvPr/>
      </p:nvGrpSpPr>
      <p:grpSpPr>
        <a:xfrm>
          <a:off x="0" y="0"/>
          <a:ext cx="0" cy="0"/>
          <a:chOff x="0" y="0"/>
          <a:chExt cx="0" cy="0"/>
        </a:xfrm>
      </p:grpSpPr>
      <p:pic>
        <p:nvPicPr>
          <p:cNvPr id="26626" name="Image 2" descr="Pique-niquez à trois, chacun dans un pays différent Frontière entre la Slovaquie, l'Autriche et la Hongri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Rectangle 3"/>
          <p:cNvSpPr>
            <a:spLocks noChangeArrowheads="1"/>
          </p:cNvSpPr>
          <p:nvPr/>
        </p:nvSpPr>
        <p:spPr bwMode="auto">
          <a:xfrm>
            <a:off x="179512" y="188911"/>
            <a:ext cx="5040561" cy="584775"/>
          </a:xfrm>
          <a:prstGeom prst="rect">
            <a:avLst/>
          </a:prstGeom>
          <a:noFill/>
          <a:ln>
            <a:noFill/>
          </a:ln>
          <a:extLst/>
        </p:spPr>
        <p:txBody>
          <a:bodyPr wrap="square" anchorCtr="1">
            <a:spAutoFit/>
          </a:bodyPr>
          <a:lstStyle/>
          <a:p>
            <a:pPr algn="ctr"/>
            <a:r>
              <a:rPr lang="es-ES" sz="1600" b="1" dirty="0" smtClean="0"/>
              <a:t>Haz </a:t>
            </a:r>
            <a:r>
              <a:rPr lang="es-ES" sz="1600" b="1" dirty="0"/>
              <a:t>un picnic para tres, cada uno en un país diferente.</a:t>
            </a:r>
          </a:p>
          <a:p>
            <a:pPr algn="ctr"/>
            <a:r>
              <a:rPr lang="es-ES" sz="1600" b="1" dirty="0"/>
              <a:t>fronteras entre Eslovaquia, Austria y Hungría.</a:t>
            </a:r>
            <a:endParaRPr lang="fr-CA" sz="1600" b="1" dirty="0"/>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cSld>
  <p:clrMapOvr>
    <a:masterClrMapping/>
  </p:clrMapOvr>
  <p:transition spd="slow" advTm="14000">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name="Slide32">
    <p:spTree>
      <p:nvGrpSpPr>
        <p:cNvPr id="1" name=""/>
        <p:cNvGrpSpPr/>
        <p:nvPr/>
      </p:nvGrpSpPr>
      <p:grpSpPr>
        <a:xfrm>
          <a:off x="0" y="0"/>
          <a:ext cx="0" cy="0"/>
          <a:chOff x="0" y="0"/>
          <a:chExt cx="0" cy="0"/>
        </a:xfrm>
      </p:grpSpPr>
      <p:pic>
        <p:nvPicPr>
          <p:cNvPr id="29698" name="Image 3" descr="Statue de Marilyn Monroe à Chicago (8m) 2.jpg"/>
          <p:cNvPicPr>
            <a:picLocks noChangeAspect="1"/>
          </p:cNvPicPr>
          <p:nvPr/>
        </p:nvPicPr>
        <p:blipFill>
          <a:blip r:embed="rId2">
            <a:lum contrast="12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699" name="Rectangle 4"/>
          <p:cNvSpPr>
            <a:spLocks noChangeArrowheads="1"/>
          </p:cNvSpPr>
          <p:nvPr/>
        </p:nvSpPr>
        <p:spPr bwMode="auto">
          <a:xfrm>
            <a:off x="1835696" y="332655"/>
            <a:ext cx="244827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fr-CA" sz="1600" b="1" dirty="0" smtClean="0"/>
              <a:t>Statua </a:t>
            </a:r>
            <a:r>
              <a:rPr lang="fr-CA" sz="1600" b="1" dirty="0"/>
              <a:t>de Marilyn Monroe </a:t>
            </a:r>
            <a:r>
              <a:rPr lang="fr-CA" sz="1600" b="1" dirty="0" smtClean="0"/>
              <a:t>en </a:t>
            </a:r>
            <a:r>
              <a:rPr lang="fr-CA" sz="1600" b="1" dirty="0"/>
              <a:t>Chicago (8 m)</a:t>
            </a: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cSld>
  <p:clrMapOvr>
    <a:masterClrMapping/>
  </p:clrMapOvr>
  <p:transition spd="slow" advTm="11000">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name="Slide33">
    <p:spTree>
      <p:nvGrpSpPr>
        <p:cNvPr id="1" name=""/>
        <p:cNvGrpSpPr/>
        <p:nvPr/>
      </p:nvGrpSpPr>
      <p:grpSpPr>
        <a:xfrm>
          <a:off x="0" y="0"/>
          <a:ext cx="0" cy="0"/>
          <a:chOff x="0" y="0"/>
          <a:chExt cx="0" cy="0"/>
        </a:xfrm>
      </p:grpSpPr>
      <p:pic>
        <p:nvPicPr>
          <p:cNvPr id="30722" name="Image 1" descr="Les 12 apôtres, Australi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724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Rectangle 2"/>
          <p:cNvSpPr>
            <a:spLocks noChangeArrowheads="1"/>
          </p:cNvSpPr>
          <p:nvPr/>
        </p:nvSpPr>
        <p:spPr bwMode="auto">
          <a:xfrm>
            <a:off x="323528" y="332656"/>
            <a:ext cx="252095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fr-CA" sz="1600" b="1" dirty="0">
              <a:solidFill>
                <a:srgbClr val="FFFF00"/>
              </a:solidFill>
            </a:endParaRPr>
          </a:p>
          <a:p>
            <a:r>
              <a:rPr lang="fr-CA" sz="1600" b="1" dirty="0">
                <a:solidFill>
                  <a:srgbClr val="FFFF00"/>
                </a:solidFill>
              </a:rPr>
              <a:t>Los 12 </a:t>
            </a:r>
            <a:r>
              <a:rPr lang="fr-CA" sz="1600" b="1" dirty="0" err="1">
                <a:solidFill>
                  <a:srgbClr val="FFFF00"/>
                </a:solidFill>
              </a:rPr>
              <a:t>apóstoles</a:t>
            </a:r>
            <a:r>
              <a:rPr lang="fr-CA" sz="1600" b="1" dirty="0">
                <a:solidFill>
                  <a:srgbClr val="FFFF00"/>
                </a:solidFill>
              </a:rPr>
              <a:t>, </a:t>
            </a:r>
            <a:r>
              <a:rPr lang="fr-CA" sz="1600" b="1" dirty="0" err="1">
                <a:solidFill>
                  <a:srgbClr val="FFFF00"/>
                </a:solidFill>
              </a:rPr>
              <a:t>Australia</a:t>
            </a:r>
            <a:endParaRPr lang="fr-CA" sz="1600" b="1" dirty="0">
              <a:solidFill>
                <a:srgbClr val="FFFF00"/>
              </a:solidFill>
            </a:endParaRP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cSld>
  <p:clrMapOvr>
    <a:masterClrMapping/>
  </p:clrMapOvr>
  <p:transition spd="slow" advTm="9000">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name="Slide26">
    <p:spTree>
      <p:nvGrpSpPr>
        <p:cNvPr id="1" name=""/>
        <p:cNvGrpSpPr/>
        <p:nvPr/>
      </p:nvGrpSpPr>
      <p:grpSpPr>
        <a:xfrm>
          <a:off x="0" y="0"/>
          <a:ext cx="0" cy="0"/>
          <a:chOff x="0" y="0"/>
          <a:chExt cx="0" cy="0"/>
        </a:xfrm>
      </p:grpSpPr>
      <p:pic>
        <p:nvPicPr>
          <p:cNvPr id="23554" name="Image 1" descr="Le pont Gaztelugatxe, Espagn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Rectangle 2"/>
          <p:cNvSpPr>
            <a:spLocks noChangeArrowheads="1"/>
          </p:cNvSpPr>
          <p:nvPr/>
        </p:nvSpPr>
        <p:spPr bwMode="auto">
          <a:xfrm>
            <a:off x="179388" y="115888"/>
            <a:ext cx="331311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fr-CA" sz="1600" b="1" dirty="0">
              <a:solidFill>
                <a:srgbClr val="FFFF00"/>
              </a:solidFill>
            </a:endParaRPr>
          </a:p>
          <a:p>
            <a:r>
              <a:rPr lang="fr-CA" sz="1600" b="1" dirty="0" err="1">
                <a:solidFill>
                  <a:srgbClr val="FFFF00"/>
                </a:solidFill>
              </a:rPr>
              <a:t>Puente</a:t>
            </a:r>
            <a:r>
              <a:rPr lang="fr-CA" sz="1600" b="1" dirty="0">
                <a:solidFill>
                  <a:srgbClr val="FFFF00"/>
                </a:solidFill>
              </a:rPr>
              <a:t> de </a:t>
            </a:r>
            <a:r>
              <a:rPr lang="fr-CA" sz="1600" b="1" dirty="0" err="1">
                <a:solidFill>
                  <a:srgbClr val="FFFF00"/>
                </a:solidFill>
              </a:rPr>
              <a:t>Gaztelugatxe</a:t>
            </a:r>
            <a:r>
              <a:rPr lang="fr-CA" sz="1600" b="1" dirty="0">
                <a:solidFill>
                  <a:srgbClr val="FFFF00"/>
                </a:solidFill>
              </a:rPr>
              <a:t>, España</a:t>
            </a: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cSld>
  <p:clrMapOvr>
    <a:masterClrMapping/>
  </p:clrMapOvr>
  <p:transition spd="slow" advTm="11000">
    <p:split orient="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name="Slide34">
    <p:spTree>
      <p:nvGrpSpPr>
        <p:cNvPr id="1" name=""/>
        <p:cNvGrpSpPr/>
        <p:nvPr/>
      </p:nvGrpSpPr>
      <p:grpSpPr>
        <a:xfrm>
          <a:off x="0" y="0"/>
          <a:ext cx="0" cy="0"/>
          <a:chOff x="0" y="0"/>
          <a:chExt cx="0" cy="0"/>
        </a:xfrm>
      </p:grpSpPr>
      <p:pic>
        <p:nvPicPr>
          <p:cNvPr id="31746" name="Image 1" descr="Magasin Adidas à Amsterdam.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671" y="-20758"/>
            <a:ext cx="9251262" cy="6938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7" name="Rectangle 2"/>
          <p:cNvSpPr>
            <a:spLocks noChangeArrowheads="1"/>
          </p:cNvSpPr>
          <p:nvPr/>
        </p:nvSpPr>
        <p:spPr bwMode="auto">
          <a:xfrm>
            <a:off x="539552" y="407720"/>
            <a:ext cx="33845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fr-CA" sz="1600" b="1" dirty="0" smtClean="0"/>
              <a:t>Magazine </a:t>
            </a:r>
            <a:r>
              <a:rPr lang="fr-CA" sz="1600" b="1" dirty="0"/>
              <a:t>Adidas </a:t>
            </a:r>
            <a:r>
              <a:rPr lang="fr-CA" sz="1600" b="1" dirty="0" smtClean="0"/>
              <a:t>en Amsterdam</a:t>
            </a:r>
            <a:endParaRPr lang="fr-CA" sz="1600" b="1" dirty="0"/>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cSld>
  <p:clrMapOvr>
    <a:masterClrMapping/>
  </p:clrMapOvr>
  <p:transition spd="slow" advTm="11000">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name="Slide35">
    <p:spTree>
      <p:nvGrpSpPr>
        <p:cNvPr id="1" name=""/>
        <p:cNvGrpSpPr/>
        <p:nvPr/>
      </p:nvGrpSpPr>
      <p:grpSpPr>
        <a:xfrm>
          <a:off x="0" y="0"/>
          <a:ext cx="0" cy="0"/>
          <a:chOff x="0" y="0"/>
          <a:chExt cx="0" cy="0"/>
        </a:xfrm>
      </p:grpSpPr>
      <p:pic>
        <p:nvPicPr>
          <p:cNvPr id="32770" name="Image 1" descr="Le pont Rakots, Allemagn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1" name="Rectangle 2"/>
          <p:cNvSpPr>
            <a:spLocks noChangeArrowheads="1"/>
          </p:cNvSpPr>
          <p:nvPr/>
        </p:nvSpPr>
        <p:spPr bwMode="auto">
          <a:xfrm>
            <a:off x="323528" y="188640"/>
            <a:ext cx="273685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fr-CA" sz="1600" b="1" dirty="0"/>
          </a:p>
          <a:p>
            <a:r>
              <a:rPr lang="fr-CA" sz="1600" b="1" dirty="0" err="1"/>
              <a:t>Puente</a:t>
            </a:r>
            <a:r>
              <a:rPr lang="fr-CA" sz="1600" b="1" dirty="0"/>
              <a:t> </a:t>
            </a:r>
            <a:r>
              <a:rPr lang="fr-CA" sz="1600" b="1" dirty="0" err="1"/>
              <a:t>Rakots</a:t>
            </a:r>
            <a:r>
              <a:rPr lang="fr-CA" sz="1600" b="1" dirty="0"/>
              <a:t>, </a:t>
            </a:r>
            <a:r>
              <a:rPr lang="fr-CA" sz="1600" b="1" dirty="0" err="1"/>
              <a:t>Alemania</a:t>
            </a:r>
            <a:endParaRPr lang="fr-CA" sz="1600" b="1" dirty="0"/>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cSld>
  <p:clrMapOvr>
    <a:masterClrMapping/>
  </p:clrMapOvr>
  <p:transition spd="slow" advTm="10000">
    <p:split orient="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name="Slide18">
    <p:spTree>
      <p:nvGrpSpPr>
        <p:cNvPr id="1" name=""/>
        <p:cNvGrpSpPr/>
        <p:nvPr/>
      </p:nvGrpSpPr>
      <p:grpSpPr>
        <a:xfrm>
          <a:off x="0" y="0"/>
          <a:ext cx="0" cy="0"/>
          <a:chOff x="0" y="0"/>
          <a:chExt cx="0" cy="0"/>
        </a:xfrm>
      </p:grpSpPr>
      <p:pic>
        <p:nvPicPr>
          <p:cNvPr id="34818" name="Image 1" descr="Le pont du port de Copenhague au Danemark.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19" name="Rectangle 2"/>
          <p:cNvSpPr>
            <a:spLocks noChangeArrowheads="1"/>
          </p:cNvSpPr>
          <p:nvPr/>
        </p:nvSpPr>
        <p:spPr bwMode="auto">
          <a:xfrm>
            <a:off x="6444208" y="188913"/>
            <a:ext cx="231255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endParaRPr lang="es-ES" sz="1600" b="1" dirty="0">
              <a:solidFill>
                <a:srgbClr val="FFFF00"/>
              </a:solidFill>
            </a:endParaRPr>
          </a:p>
          <a:p>
            <a:pPr algn="r"/>
            <a:r>
              <a:rPr lang="es-ES" sz="1600" b="1" dirty="0"/>
              <a:t>Puente del puerto </a:t>
            </a:r>
            <a:r>
              <a:rPr lang="es-ES" sz="1600" b="1" dirty="0" smtClean="0"/>
              <a:t>de</a:t>
            </a:r>
          </a:p>
          <a:p>
            <a:pPr algn="r"/>
            <a:r>
              <a:rPr lang="es-ES" sz="1600" b="1" dirty="0" smtClean="0"/>
              <a:t> </a:t>
            </a:r>
            <a:r>
              <a:rPr lang="es-ES" sz="1600" b="1" dirty="0"/>
              <a:t>Copenhague, Dinamarca</a:t>
            </a:r>
            <a:endParaRPr lang="fr-CA" sz="1600" b="1" dirty="0"/>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cSld>
  <p:clrMapOvr>
    <a:masterClrMapping/>
  </p:clrMapOvr>
  <p:transition spd="slow" advTm="13000">
    <p:split orient="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Bellezas geograficas 20 lugares unicos del mundo en fotos 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15" y="-3733"/>
            <a:ext cx="9169638" cy="6868557"/>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683578" y="270526"/>
            <a:ext cx="3240360" cy="584775"/>
          </a:xfrm>
          <a:prstGeom prst="rect">
            <a:avLst/>
          </a:prstGeom>
        </p:spPr>
        <p:txBody>
          <a:bodyPr wrap="square">
            <a:spAutoFit/>
          </a:bodyPr>
          <a:lstStyle/>
          <a:p>
            <a:pPr algn="r"/>
            <a:r>
              <a:rPr lang="es-ES" sz="1600" b="1" dirty="0" err="1" smtClean="0">
                <a:solidFill>
                  <a:schemeClr val="bg1"/>
                </a:solidFill>
              </a:rPr>
              <a:t>Dallol</a:t>
            </a:r>
            <a:r>
              <a:rPr lang="es-ES" sz="1600" b="1" dirty="0" smtClean="0">
                <a:solidFill>
                  <a:schemeClr val="bg1"/>
                </a:solidFill>
              </a:rPr>
              <a:t>, el lugar más caliente habitado en el mundo ETIOPIA</a:t>
            </a:r>
            <a:endParaRPr lang="es-ES" sz="1600" b="1" dirty="0">
              <a:solidFill>
                <a:schemeClr val="bg1"/>
              </a:solidFill>
            </a:endParaRP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extLst>
      <p:ext uri="{BB962C8B-B14F-4D97-AF65-F5344CB8AC3E}">
        <p14:creationId xmlns:p14="http://schemas.microsoft.com/office/powerpoint/2010/main" val="216863145"/>
      </p:ext>
    </p:extLst>
  </p:cSld>
  <p:clrMapOvr>
    <a:masterClrMapping/>
  </p:clrMapOvr>
  <p:transition spd="slow" advTm="11000">
    <p:split orient="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Bellezas geograficas 20 lugares unicos del mundo en fotos 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3602"/>
            <a:ext cx="9333864" cy="699099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1520" y="116632"/>
            <a:ext cx="4572000" cy="646331"/>
          </a:xfrm>
          <a:prstGeom prst="rect">
            <a:avLst/>
          </a:prstGeom>
        </p:spPr>
        <p:txBody>
          <a:bodyPr>
            <a:spAutoFit/>
          </a:bodyPr>
          <a:lstStyle/>
          <a:p>
            <a:r>
              <a:rPr lang="es-ES" b="1" dirty="0" smtClean="0"/>
              <a:t>El lago Titicaca es el más alto del mundo.</a:t>
            </a:r>
          </a:p>
          <a:p>
            <a:endParaRPr lang="es-ES" dirty="0"/>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extLst>
      <p:ext uri="{BB962C8B-B14F-4D97-AF65-F5344CB8AC3E}">
        <p14:creationId xmlns:p14="http://schemas.microsoft.com/office/powerpoint/2010/main" val="1253371809"/>
      </p:ext>
    </p:extLst>
  </p:cSld>
  <p:clrMapOvr>
    <a:masterClrMapping/>
  </p:clrMapOvr>
  <p:transition spd="slow" advTm="10000">
    <p:split orient="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Bellezas geograficas 20 lugares unicos del mundo en fotos 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473"/>
            <a:ext cx="9628549" cy="688447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67544" y="332656"/>
            <a:ext cx="3589124" cy="369332"/>
          </a:xfrm>
          <a:prstGeom prst="rect">
            <a:avLst/>
          </a:prstGeom>
        </p:spPr>
        <p:txBody>
          <a:bodyPr wrap="none">
            <a:spAutoFit/>
          </a:bodyPr>
          <a:lstStyle/>
          <a:p>
            <a:r>
              <a:rPr lang="es-ES" b="1" dirty="0" smtClean="0"/>
              <a:t>Río Nilo, el río más largo del mundo</a:t>
            </a:r>
            <a:endParaRPr lang="es-ES" b="1" dirty="0"/>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extLst>
      <p:ext uri="{BB962C8B-B14F-4D97-AF65-F5344CB8AC3E}">
        <p14:creationId xmlns:p14="http://schemas.microsoft.com/office/powerpoint/2010/main" val="1638248563"/>
      </p:ext>
    </p:extLst>
  </p:cSld>
  <p:clrMapOvr>
    <a:masterClrMapping/>
  </p:clrMapOvr>
  <p:transition spd="slow" advTm="11000">
    <p:split orient="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https://blog.nuestroclima.com/wp-content/uploads/2015/09/El-gran-crater-de-Rus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56" y="0"/>
            <a:ext cx="913994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95536" y="332656"/>
            <a:ext cx="3312368" cy="646331"/>
          </a:xfrm>
          <a:prstGeom prst="rect">
            <a:avLst/>
          </a:prstGeom>
        </p:spPr>
        <p:txBody>
          <a:bodyPr wrap="square">
            <a:spAutoFit/>
          </a:bodyPr>
          <a:lstStyle/>
          <a:p>
            <a:r>
              <a:rPr lang="es-ES" b="1" dirty="0" smtClean="0">
                <a:solidFill>
                  <a:schemeClr val="bg1"/>
                </a:solidFill>
              </a:rPr>
              <a:t>Enorme cráter en Rusia sigue creciendo descomunalmente</a:t>
            </a:r>
            <a:endParaRPr lang="es-ES" b="1" dirty="0">
              <a:solidFill>
                <a:schemeClr val="bg1"/>
              </a:solidFill>
            </a:endParaRP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extLst>
      <p:ext uri="{BB962C8B-B14F-4D97-AF65-F5344CB8AC3E}">
        <p14:creationId xmlns:p14="http://schemas.microsoft.com/office/powerpoint/2010/main" val="4221183760"/>
      </p:ext>
    </p:extLst>
  </p:cSld>
  <p:clrMapOvr>
    <a:masterClrMapping/>
  </p:clrMapOvr>
  <p:transition spd="slow" advTm="15000">
    <p:split orient="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gigante crater ruso - El gigante cráter 'traga casas' ruso alcanza dimensiones descomuna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05208"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95536" y="303468"/>
            <a:ext cx="2796611" cy="923330"/>
          </a:xfrm>
          <a:prstGeom prst="rect">
            <a:avLst/>
          </a:prstGeom>
        </p:spPr>
        <p:txBody>
          <a:bodyPr wrap="square">
            <a:spAutoFit/>
          </a:bodyPr>
          <a:lstStyle/>
          <a:p>
            <a:pPr algn="ctr"/>
            <a:r>
              <a:rPr lang="es-ES" b="1" dirty="0" smtClean="0"/>
              <a:t>El gigante cráter ‘traga casas’ ruso, alcanza dimensiones descomunales</a:t>
            </a:r>
            <a:endParaRPr lang="es-ES" b="1" dirty="0"/>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extLst>
      <p:ext uri="{BB962C8B-B14F-4D97-AF65-F5344CB8AC3E}">
        <p14:creationId xmlns:p14="http://schemas.microsoft.com/office/powerpoint/2010/main" val="3002469409"/>
      </p:ext>
    </p:extLst>
  </p:cSld>
  <p:clrMapOvr>
    <a:masterClrMapping/>
  </p:clrMapOvr>
  <p:transition spd="slow" advTm="13000">
    <p:split orient="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El gran crater de Rusia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84" y="-13218"/>
            <a:ext cx="9159771" cy="689169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907704" y="2524686"/>
            <a:ext cx="4572000" cy="1815882"/>
          </a:xfrm>
          <a:prstGeom prst="rect">
            <a:avLst/>
          </a:prstGeom>
          <a:solidFill>
            <a:schemeClr val="accent6">
              <a:lumMod val="40000"/>
              <a:lumOff val="60000"/>
              <a:alpha val="41000"/>
            </a:schemeClr>
          </a:solidFill>
        </p:spPr>
        <p:txBody>
          <a:bodyPr>
            <a:spAutoFit/>
          </a:bodyPr>
          <a:lstStyle/>
          <a:p>
            <a:pPr algn="ctr"/>
            <a:r>
              <a:rPr lang="es-ES" sz="1600" b="1" dirty="0" smtClean="0"/>
              <a:t>De acuerdo con las imagines del lugar, el deslizamiento de tierra no muestra signos de estar reduciéndose y sigue ‘tragándose’ casas de la localidad. Actualmente el agujero, que a primera vista puede parecer como un cráter provocado por un meteorito, tiene una profundidad de 75 metros e incluso puede ser visto desde el espacio.</a:t>
            </a:r>
          </a:p>
        </p:txBody>
      </p:sp>
      <p:pic>
        <p:nvPicPr>
          <p:cNvPr id="4"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extLst>
      <p:ext uri="{BB962C8B-B14F-4D97-AF65-F5344CB8AC3E}">
        <p14:creationId xmlns:p14="http://schemas.microsoft.com/office/powerpoint/2010/main" val="4221827718"/>
      </p:ext>
    </p:extLst>
  </p:cSld>
  <p:clrMapOvr>
    <a:masterClrMapping/>
  </p:clrMapOvr>
  <p:transition spd="slow" advTm="27000">
    <p:split orient="vert"/>
    <p:sndAc>
      <p:stSnd>
        <p:snd r:embed="rId2" name="ernesto cortazar - our love never dies.wav"/>
      </p:stSnd>
    </p:sndAc>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El gran crater de Rusia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58"/>
            <a:ext cx="9159497" cy="685614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627784" y="2996952"/>
            <a:ext cx="4572000" cy="1815882"/>
          </a:xfrm>
          <a:prstGeom prst="rect">
            <a:avLst/>
          </a:prstGeom>
          <a:solidFill>
            <a:schemeClr val="accent6">
              <a:lumMod val="40000"/>
              <a:lumOff val="60000"/>
              <a:alpha val="33000"/>
            </a:schemeClr>
          </a:solidFill>
        </p:spPr>
        <p:txBody>
          <a:bodyPr>
            <a:spAutoFit/>
          </a:bodyPr>
          <a:lstStyle/>
          <a:p>
            <a:pPr algn="ctr"/>
            <a:r>
              <a:rPr lang="es-ES" sz="1600" b="1" dirty="0" smtClean="0"/>
              <a:t>Según narra el medio de noticias </a:t>
            </a:r>
            <a:r>
              <a:rPr lang="es-ES" sz="1600" b="1" dirty="0" err="1" smtClean="0"/>
              <a:t>The</a:t>
            </a:r>
            <a:r>
              <a:rPr lang="es-ES" sz="1600" b="1" dirty="0" smtClean="0"/>
              <a:t> </a:t>
            </a:r>
            <a:r>
              <a:rPr lang="es-ES" sz="1600" b="1" dirty="0" err="1" smtClean="0"/>
              <a:t>Siberian</a:t>
            </a:r>
            <a:r>
              <a:rPr lang="es-ES" sz="1600" b="1" dirty="0" smtClean="0"/>
              <a:t> Times, en abril del presente año el agujero ya tenía dimensiones de 58 por 87 metros, y según los últimos cálculos, a la fecha posee una dimensión de 122 por 125 metros, con una profundidad de 75 metros respectivamente. Una evolución que queda patente en las imágenes.</a:t>
            </a:r>
          </a:p>
        </p:txBody>
      </p:sp>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79512" y="5609981"/>
            <a:ext cx="1440736" cy="1366752"/>
          </a:xfrm>
          <a:prstGeom prst="rect">
            <a:avLst/>
          </a:prstGeom>
          <a:noFill/>
        </p:spPr>
      </p:pic>
    </p:spTree>
    <p:extLst>
      <p:ext uri="{BB962C8B-B14F-4D97-AF65-F5344CB8AC3E}">
        <p14:creationId xmlns:p14="http://schemas.microsoft.com/office/powerpoint/2010/main" val="4188708984"/>
      </p:ext>
    </p:extLst>
  </p:cSld>
  <p:clrMapOvr>
    <a:masterClrMapping/>
  </p:clrMapOvr>
  <p:transition spd="slow" advTm="15000">
    <p:split orient="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www.funpic.hu/en/display/45070/origin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6624"/>
            <a:ext cx="9144000" cy="765462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16562" y="188640"/>
            <a:ext cx="3582144" cy="646331"/>
          </a:xfrm>
          <a:prstGeom prst="rect">
            <a:avLst/>
          </a:prstGeom>
          <a:solidFill>
            <a:schemeClr val="accent6">
              <a:lumMod val="60000"/>
              <a:lumOff val="40000"/>
            </a:schemeClr>
          </a:solidFill>
          <a:ln>
            <a:solidFill>
              <a:schemeClr val="accent1"/>
            </a:solidFill>
          </a:ln>
        </p:spPr>
        <p:txBody>
          <a:bodyPr wrap="square">
            <a:spAutoFit/>
          </a:bodyPr>
          <a:lstStyle/>
          <a:p>
            <a:r>
              <a:rPr lang="es-ES" dirty="0"/>
              <a:t>El evento anual de cerveza flotante cerca de Helsinki, </a:t>
            </a:r>
            <a:r>
              <a:rPr lang="es-ES" dirty="0" smtClean="0"/>
              <a:t>Finlandia</a:t>
            </a:r>
            <a:endParaRPr lang="es-ES" dirty="0"/>
          </a:p>
        </p:txBody>
      </p:sp>
      <p:sp>
        <p:nvSpPr>
          <p:cNvPr id="3" name="Rectangle 3"/>
          <p:cNvSpPr>
            <a:spLocks noChangeArrowheads="1"/>
          </p:cNvSpPr>
          <p:nvPr/>
        </p:nvSpPr>
        <p:spPr bwMode="auto">
          <a:xfrm>
            <a:off x="0" y="0"/>
            <a:ext cx="9144000" cy="0"/>
          </a:xfrm>
          <a:prstGeom prst="rect">
            <a:avLst/>
          </a:prstGeom>
          <a:solidFill>
            <a:srgbClr val="C6C4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200" b="0" i="0" u="none" strike="noStrike" cap="none" normalizeH="0" baseline="0" smtClean="0">
                <a:ln>
                  <a:noFill/>
                </a:ln>
                <a:solidFill>
                  <a:srgbClr val="007BFF"/>
                </a:solidFill>
                <a:effectLst/>
                <a:latin typeface="canada-type-gibson"/>
                <a:cs typeface="Arial" pitchFamily="34" charset="0"/>
                <a:hlinkClick r:id="rId3"/>
              </a:rPr>
              <a:t/>
            </a:r>
            <a:br>
              <a:rPr kumimoji="0" lang="es-ES" sz="1200" b="0" i="0" u="none" strike="noStrike" cap="none" normalizeH="0" baseline="0" smtClean="0">
                <a:ln>
                  <a:noFill/>
                </a:ln>
                <a:solidFill>
                  <a:srgbClr val="007BFF"/>
                </a:solidFill>
                <a:effectLst/>
                <a:latin typeface="canada-type-gibson"/>
                <a:cs typeface="Arial" pitchFamily="34" charset="0"/>
                <a:hlinkClick r:id="rId3"/>
              </a:rPr>
            </a:br>
            <a:endParaRPr kumimoji="0" lang="es-E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618446947"/>
      </p:ext>
    </p:extLst>
  </p:cSld>
  <p:clrMapOvr>
    <a:masterClrMapping/>
  </p:clrMapOvr>
  <p:transition spd="slow" advTm="6000">
    <p:split orient="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a:spLocks noChangeArrowheads="1"/>
          </p:cNvSpPr>
          <p:nvPr/>
        </p:nvSpPr>
        <p:spPr bwMode="auto">
          <a:xfrm>
            <a:off x="0" y="0"/>
            <a:ext cx="8991600" cy="0"/>
          </a:xfrm>
          <a:prstGeom prst="rect">
            <a:avLst/>
          </a:prstGeom>
          <a:solidFill>
            <a:srgbClr val="C6C4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200" b="0" i="0" u="none" strike="noStrike" cap="none" normalizeH="0" baseline="0" smtClean="0">
                <a:ln>
                  <a:noFill/>
                </a:ln>
                <a:solidFill>
                  <a:srgbClr val="007BFF"/>
                </a:solidFill>
                <a:effectLst/>
                <a:latin typeface="canada-type-gibson"/>
                <a:cs typeface="Arial" pitchFamily="34" charset="0"/>
                <a:hlinkClick r:id="rId2"/>
              </a:rPr>
              <a:t/>
            </a:r>
            <a:br>
              <a:rPr kumimoji="0" lang="es-ES" sz="1200" b="0" i="0" u="none" strike="noStrike" cap="none" normalizeH="0" baseline="0" smtClean="0">
                <a:ln>
                  <a:noFill/>
                </a:ln>
                <a:solidFill>
                  <a:srgbClr val="007BFF"/>
                </a:solidFill>
                <a:effectLst/>
                <a:latin typeface="canada-type-gibson"/>
                <a:cs typeface="Arial" pitchFamily="34" charset="0"/>
                <a:hlinkClick r:id="rId2"/>
              </a:rPr>
            </a:br>
            <a:endParaRPr kumimoji="0" lang="es-ES" sz="1800" b="0" i="0" u="none" strike="noStrike" cap="none" normalizeH="0" baseline="0" smtClean="0">
              <a:ln>
                <a:noFill/>
              </a:ln>
              <a:solidFill>
                <a:schemeClr val="tx1"/>
              </a:solidFill>
              <a:effectLst/>
              <a:latin typeface="Arial" pitchFamily="34" charset="0"/>
              <a:cs typeface="Arial" pitchFamily="34" charset="0"/>
            </a:endParaRPr>
          </a:p>
        </p:txBody>
      </p:sp>
      <p:pic>
        <p:nvPicPr>
          <p:cNvPr id="10242" name="Picture 2" descr="https://www.funpic.hu/en/display/54685/origin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1158739" y="-1158790"/>
            <a:ext cx="6863358" cy="9170221"/>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206996" y="507346"/>
            <a:ext cx="4006866" cy="369332"/>
          </a:xfrm>
          <a:prstGeom prst="rect">
            <a:avLst/>
          </a:prstGeom>
          <a:solidFill>
            <a:schemeClr val="accent6">
              <a:lumMod val="60000"/>
              <a:lumOff val="40000"/>
            </a:schemeClr>
          </a:solidFill>
        </p:spPr>
        <p:txBody>
          <a:bodyPr wrap="none">
            <a:spAutoFit/>
          </a:bodyPr>
          <a:lstStyle/>
          <a:p>
            <a:r>
              <a:rPr lang="es-ES" dirty="0"/>
              <a:t>Vista aérea de una calle de San Francisco</a:t>
            </a:r>
          </a:p>
        </p:txBody>
      </p:sp>
    </p:spTree>
    <p:extLst>
      <p:ext uri="{BB962C8B-B14F-4D97-AF65-F5344CB8AC3E}">
        <p14:creationId xmlns:p14="http://schemas.microsoft.com/office/powerpoint/2010/main" val="1989490976"/>
      </p:ext>
    </p:extLst>
  </p:cSld>
  <p:clrMapOvr>
    <a:masterClrMapping/>
  </p:clrMapOvr>
  <p:transition spd="slow" advTm="6000">
    <p:split orient="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0" y="0"/>
            <a:ext cx="89916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0" rIns="9144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s-ES" sz="1000" b="1" i="0" u="none" strike="noStrike" cap="none" normalizeH="0" baseline="0" smtClean="0">
                <a:ln>
                  <a:noFill/>
                </a:ln>
                <a:solidFill>
                  <a:srgbClr val="FFFFFF"/>
                </a:solidFill>
                <a:effectLst/>
                <a:latin typeface="Arial" pitchFamily="34" charset="0"/>
                <a:cs typeface="Arial" pitchFamily="34" charset="0"/>
                <a:hlinkClick r:id="rId2"/>
              </a:rPr>
              <a:t>REGISTRO</a:t>
            </a:r>
            <a:endParaRPr kumimoji="0" lang="es-ES" sz="11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800" b="0" i="0" u="none" strike="noStrike" cap="none" normalizeH="0" baseline="0" smtClean="0">
                <a:ln>
                  <a:noFill/>
                </a:ln>
                <a:solidFill>
                  <a:schemeClr val="tx1"/>
                </a:solidFill>
                <a:effectLst/>
                <a:latin typeface="Arial" pitchFamily="34" charset="0"/>
                <a:cs typeface="Arial" pitchFamily="34" charset="0"/>
              </a:rPr>
              <a:t>  </a:t>
            </a:r>
            <a:endParaRPr kumimoji="0" lang="es-ES" sz="53700" b="0" i="0" u="none" strike="noStrike" cap="none" normalizeH="0" baseline="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pitchFamily="34" charset="0"/>
              <a:cs typeface="Arial" pitchFamily="34" charset="0"/>
            </a:endParaRPr>
          </a:p>
        </p:txBody>
      </p:sp>
      <p:sp>
        <p:nvSpPr>
          <p:cNvPr id="3" name="Rectangle 3"/>
          <p:cNvSpPr>
            <a:spLocks noChangeArrowheads="1"/>
          </p:cNvSpPr>
          <p:nvPr/>
        </p:nvSpPr>
        <p:spPr bwMode="auto">
          <a:xfrm>
            <a:off x="0" y="0"/>
            <a:ext cx="8991600" cy="0"/>
          </a:xfrm>
          <a:prstGeom prst="rect">
            <a:avLst/>
          </a:prstGeom>
          <a:solidFill>
            <a:srgbClr val="C6C4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200" b="0" i="0" u="none" strike="noStrike" cap="none" normalizeH="0" baseline="0" smtClean="0">
                <a:ln>
                  <a:noFill/>
                </a:ln>
                <a:solidFill>
                  <a:srgbClr val="007BFF"/>
                </a:solidFill>
                <a:effectLst/>
                <a:latin typeface="canada-type-gibson"/>
                <a:cs typeface="Arial" pitchFamily="34" charset="0"/>
                <a:hlinkClick r:id="rId3"/>
              </a:rPr>
              <a:t/>
            </a:r>
            <a:br>
              <a:rPr kumimoji="0" lang="es-ES" sz="1200" b="0" i="0" u="none" strike="noStrike" cap="none" normalizeH="0" baseline="0" smtClean="0">
                <a:ln>
                  <a:noFill/>
                </a:ln>
                <a:solidFill>
                  <a:srgbClr val="007BFF"/>
                </a:solidFill>
                <a:effectLst/>
                <a:latin typeface="canada-type-gibson"/>
                <a:cs typeface="Arial" pitchFamily="34" charset="0"/>
                <a:hlinkClick r:id="rId3"/>
              </a:rPr>
            </a:br>
            <a:endParaRPr kumimoji="0" lang="es-ES" sz="1800" b="0" i="0" u="none" strike="noStrike" cap="none" normalizeH="0" baseline="0" smtClean="0">
              <a:ln>
                <a:noFill/>
              </a:ln>
              <a:solidFill>
                <a:schemeClr val="tx1"/>
              </a:solidFill>
              <a:effectLst/>
              <a:latin typeface="Arial" pitchFamily="34" charset="0"/>
              <a:cs typeface="Arial" pitchFamily="34" charset="0"/>
            </a:endParaRPr>
          </a:p>
        </p:txBody>
      </p:sp>
      <p:pic>
        <p:nvPicPr>
          <p:cNvPr id="9218" name="Picture 2" descr="https://www.funpic.hu/en/display/54694/original"/>
          <p:cNvPicPr>
            <a:picLocks noChangeAspect="1" noChangeArrowheads="1"/>
          </p:cNvPicPr>
          <p:nvPr/>
        </p:nvPicPr>
        <p:blipFill rotWithShape="1">
          <a:blip r:embed="rId4">
            <a:extLst>
              <a:ext uri="{28A0092B-C50C-407E-A947-70E740481C1C}">
                <a14:useLocalDpi xmlns:a14="http://schemas.microsoft.com/office/drawing/2010/main" val="0"/>
              </a:ext>
            </a:extLst>
          </a:blip>
          <a:srcRect r="17208"/>
          <a:stretch/>
        </p:blipFill>
        <p:spPr bwMode="auto">
          <a:xfrm>
            <a:off x="-16630" y="-1652589"/>
            <a:ext cx="11370430" cy="85344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755576" y="-1107504"/>
            <a:ext cx="3782574" cy="400110"/>
          </a:xfrm>
          <a:prstGeom prst="rect">
            <a:avLst/>
          </a:prstGeom>
        </p:spPr>
        <p:txBody>
          <a:bodyPr wrap="none">
            <a:spAutoFit/>
          </a:bodyPr>
          <a:lstStyle/>
          <a:p>
            <a:r>
              <a:rPr lang="es-ES" sz="2000" b="1" dirty="0">
                <a:solidFill>
                  <a:schemeClr val="bg1"/>
                </a:solidFill>
              </a:rPr>
              <a:t>Parque </a:t>
            </a:r>
            <a:r>
              <a:rPr lang="es-ES" sz="2000" b="1" dirty="0" err="1">
                <a:solidFill>
                  <a:schemeClr val="bg1"/>
                </a:solidFill>
              </a:rPr>
              <a:t>Haesindang</a:t>
            </a:r>
            <a:r>
              <a:rPr lang="es-ES" sz="2000" b="1" dirty="0">
                <a:solidFill>
                  <a:schemeClr val="bg1"/>
                </a:solidFill>
              </a:rPr>
              <a:t>, Corea del Sur</a:t>
            </a:r>
          </a:p>
        </p:txBody>
      </p:sp>
    </p:spTree>
    <p:extLst>
      <p:ext uri="{BB962C8B-B14F-4D97-AF65-F5344CB8AC3E}">
        <p14:creationId xmlns:p14="http://schemas.microsoft.com/office/powerpoint/2010/main" val="2132441019"/>
      </p:ext>
    </p:extLst>
  </p:cSld>
  <p:clrMapOvr>
    <a:masterClrMapping/>
  </p:clrMapOvr>
  <p:transition spd="slow" advTm="6000">
    <p:split orient="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0" y="0"/>
            <a:ext cx="9144000" cy="0"/>
          </a:xfrm>
          <a:prstGeom prst="rect">
            <a:avLst/>
          </a:prstGeom>
          <a:solidFill>
            <a:srgbClr val="C6C4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pitchFamily="34" charset="0"/>
              <a:cs typeface="Arial" pitchFamily="34" charset="0"/>
            </a:endParaRPr>
          </a:p>
        </p:txBody>
      </p:sp>
      <p:sp>
        <p:nvSpPr>
          <p:cNvPr id="3" name="Rectangle 4"/>
          <p:cNvSpPr>
            <a:spLocks noChangeArrowheads="1"/>
          </p:cNvSpPr>
          <p:nvPr/>
        </p:nvSpPr>
        <p:spPr bwMode="auto">
          <a:xfrm>
            <a:off x="0" y="0"/>
            <a:ext cx="9144000" cy="0"/>
          </a:xfrm>
          <a:prstGeom prst="rect">
            <a:avLst/>
          </a:prstGeom>
          <a:solidFill>
            <a:srgbClr val="C6C4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200" b="0" i="0" u="none" strike="noStrike" cap="none" normalizeH="0" baseline="0" smtClean="0">
                <a:ln>
                  <a:noFill/>
                </a:ln>
                <a:solidFill>
                  <a:srgbClr val="007BFF"/>
                </a:solidFill>
                <a:effectLst/>
                <a:latin typeface="canada-type-gibson"/>
                <a:cs typeface="Arial" pitchFamily="34" charset="0"/>
                <a:hlinkClick r:id="rId2"/>
              </a:rPr>
              <a:t/>
            </a:r>
            <a:br>
              <a:rPr kumimoji="0" lang="es-ES" sz="1200" b="0" i="0" u="none" strike="noStrike" cap="none" normalizeH="0" baseline="0" smtClean="0">
                <a:ln>
                  <a:noFill/>
                </a:ln>
                <a:solidFill>
                  <a:srgbClr val="007BFF"/>
                </a:solidFill>
                <a:effectLst/>
                <a:latin typeface="canada-type-gibson"/>
                <a:cs typeface="Arial" pitchFamily="34" charset="0"/>
                <a:hlinkClick r:id="rId2"/>
              </a:rPr>
            </a:br>
            <a:endParaRPr kumimoji="0" lang="es-ES" sz="1800" b="0" i="0" u="none" strike="noStrike" cap="none" normalizeH="0" baseline="0" smtClean="0">
              <a:ln>
                <a:noFill/>
              </a:ln>
              <a:solidFill>
                <a:schemeClr val="tx1"/>
              </a:solidFill>
              <a:effectLst/>
              <a:latin typeface="Arial" pitchFamily="34" charset="0"/>
              <a:cs typeface="Arial" pitchFamily="34" charset="0"/>
            </a:endParaRPr>
          </a:p>
        </p:txBody>
      </p:sp>
      <p:pic>
        <p:nvPicPr>
          <p:cNvPr id="15362" name="Picture 2" descr="https://www.funpic.hu/en/display/54578/origin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211960" y="186512"/>
            <a:ext cx="3037691" cy="369332"/>
          </a:xfrm>
          <a:prstGeom prst="rect">
            <a:avLst/>
          </a:prstGeom>
        </p:spPr>
        <p:txBody>
          <a:bodyPr wrap="none">
            <a:spAutoFit/>
          </a:bodyPr>
          <a:lstStyle/>
          <a:p>
            <a:r>
              <a:rPr lang="es-ES" b="1" dirty="0">
                <a:solidFill>
                  <a:schemeClr val="bg1"/>
                </a:solidFill>
              </a:rPr>
              <a:t>Cañón del río </a:t>
            </a:r>
            <a:r>
              <a:rPr lang="es-ES" b="1" dirty="0" err="1">
                <a:solidFill>
                  <a:schemeClr val="bg1"/>
                </a:solidFill>
              </a:rPr>
              <a:t>Blyde</a:t>
            </a:r>
            <a:r>
              <a:rPr lang="es-ES" b="1" dirty="0">
                <a:solidFill>
                  <a:schemeClr val="bg1"/>
                </a:solidFill>
              </a:rPr>
              <a:t>, Sudáfrica</a:t>
            </a:r>
          </a:p>
        </p:txBody>
      </p:sp>
    </p:spTree>
    <p:extLst>
      <p:ext uri="{BB962C8B-B14F-4D97-AF65-F5344CB8AC3E}">
        <p14:creationId xmlns:p14="http://schemas.microsoft.com/office/powerpoint/2010/main" val="36854151"/>
      </p:ext>
    </p:extLst>
  </p:cSld>
  <p:clrMapOvr>
    <a:masterClrMapping/>
  </p:clrMapOvr>
  <p:transition spd="slow" advTm="6000">
    <p:split orient="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olarfeld Gänsdorf vom Aussichtshügel 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94" y="-1"/>
            <a:ext cx="9285014" cy="6963761"/>
          </a:xfrm>
          <a:prstGeom prst="rect">
            <a:avLst/>
          </a:prstGeom>
          <a:noFill/>
          <a:extLst>
            <a:ext uri="{909E8E84-426E-40DD-AFC4-6F175D3DCCD1}">
              <a14:hiddenFill xmlns:a14="http://schemas.microsoft.com/office/drawing/2010/main">
                <a:solidFill>
                  <a:srgbClr val="FFFFFF"/>
                </a:solidFill>
              </a14:hiddenFill>
            </a:ext>
          </a:extLst>
        </p:spPr>
      </p:pic>
      <p:sp>
        <p:nvSpPr>
          <p:cNvPr id="2" name="1 CuadroTexto"/>
          <p:cNvSpPr txBox="1"/>
          <p:nvPr/>
        </p:nvSpPr>
        <p:spPr>
          <a:xfrm>
            <a:off x="1115616" y="547356"/>
            <a:ext cx="1576522" cy="369332"/>
          </a:xfrm>
          <a:prstGeom prst="rect">
            <a:avLst/>
          </a:prstGeom>
          <a:noFill/>
        </p:spPr>
        <p:txBody>
          <a:bodyPr wrap="none" rtlCol="0">
            <a:spAutoFit/>
          </a:bodyPr>
          <a:lstStyle/>
          <a:p>
            <a:r>
              <a:rPr lang="es-ES" dirty="0" smtClean="0"/>
              <a:t>Estos Sin datos</a:t>
            </a:r>
            <a:endParaRPr lang="es-ES" dirty="0"/>
          </a:p>
        </p:txBody>
      </p:sp>
    </p:spTree>
    <p:extLst>
      <p:ext uri="{BB962C8B-B14F-4D97-AF65-F5344CB8AC3E}">
        <p14:creationId xmlns:p14="http://schemas.microsoft.com/office/powerpoint/2010/main" val="32688837"/>
      </p:ext>
    </p:extLst>
  </p:cSld>
  <p:clrMapOvr>
    <a:masterClrMapping/>
  </p:clrMapOvr>
  <p:transition spd="slow" advTm="9000">
    <p:split orient="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name="Slide2">
    <p:spTree>
      <p:nvGrpSpPr>
        <p:cNvPr id="1" name=""/>
        <p:cNvGrpSpPr/>
        <p:nvPr/>
      </p:nvGrpSpPr>
      <p:grpSpPr>
        <a:xfrm>
          <a:off x="0" y="0"/>
          <a:ext cx="0" cy="0"/>
          <a:chOff x="0" y="0"/>
          <a:chExt cx="0" cy="0"/>
        </a:xfrm>
      </p:grpSpPr>
      <p:pic>
        <p:nvPicPr>
          <p:cNvPr id="2050" name="Image 1" descr="Carlsbad Caverns, New Mexico.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242888"/>
            <a:ext cx="9144000" cy="710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2"/>
          <p:cNvSpPr>
            <a:spLocks noChangeArrowheads="1"/>
          </p:cNvSpPr>
          <p:nvPr/>
        </p:nvSpPr>
        <p:spPr bwMode="auto">
          <a:xfrm>
            <a:off x="2843213" y="6237288"/>
            <a:ext cx="34575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fr-CA" sz="1600" b="1">
              <a:solidFill>
                <a:srgbClr val="FFFF00"/>
              </a:solidFill>
            </a:endParaRPr>
          </a:p>
          <a:p>
            <a:endParaRPr lang="fr-CA" sz="1600" b="1">
              <a:solidFill>
                <a:srgbClr val="FFFF00"/>
              </a:solidFill>
            </a:endParaRPr>
          </a:p>
        </p:txBody>
      </p:sp>
      <p:sp>
        <p:nvSpPr>
          <p:cNvPr id="2" name="1 Rectángulo"/>
          <p:cNvSpPr/>
          <p:nvPr/>
        </p:nvSpPr>
        <p:spPr>
          <a:xfrm>
            <a:off x="467544" y="332656"/>
            <a:ext cx="1034707" cy="369332"/>
          </a:xfrm>
          <a:prstGeom prst="rect">
            <a:avLst/>
          </a:prstGeom>
          <a:solidFill>
            <a:schemeClr val="accent6">
              <a:lumMod val="60000"/>
              <a:lumOff val="40000"/>
            </a:schemeClr>
          </a:solidFill>
        </p:spPr>
        <p:txBody>
          <a:bodyPr wrap="none">
            <a:spAutoFit/>
          </a:bodyPr>
          <a:lstStyle/>
          <a:p>
            <a:r>
              <a:rPr lang="es-ES" dirty="0" smtClean="0"/>
              <a:t>Sin </a:t>
            </a:r>
            <a:r>
              <a:rPr lang="es-ES" dirty="0"/>
              <a:t>datos</a:t>
            </a:r>
          </a:p>
        </p:txBody>
      </p:sp>
    </p:spTree>
  </p:cSld>
  <p:clrMapOvr>
    <a:masterClrMapping/>
  </p:clrMapOvr>
  <p:transition spd="slow" advTm="9000">
    <p:split orient="vert"/>
    <p:sndAc>
      <p:stSnd loop="1">
        <p:snd r:embed="rId2" name="Terre céleste.wav"/>
      </p:stSnd>
    </p:sndAc>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0" y="0"/>
            <a:ext cx="9144000" cy="0"/>
          </a:xfrm>
          <a:prstGeom prst="rect">
            <a:avLst/>
          </a:prstGeom>
          <a:solidFill>
            <a:srgbClr val="C6C4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200" b="0" i="0" u="none" strike="noStrike" cap="none" normalizeH="0" baseline="0" smtClean="0">
                <a:ln>
                  <a:noFill/>
                </a:ln>
                <a:solidFill>
                  <a:srgbClr val="007BFF"/>
                </a:solidFill>
                <a:effectLst/>
                <a:latin typeface="canada-type-gibson"/>
                <a:cs typeface="Arial" pitchFamily="34" charset="0"/>
                <a:hlinkClick r:id="rId2"/>
              </a:rPr>
              <a:t/>
            </a:r>
            <a:br>
              <a:rPr kumimoji="0" lang="es-ES" sz="1200" b="0" i="0" u="none" strike="noStrike" cap="none" normalizeH="0" baseline="0" smtClean="0">
                <a:ln>
                  <a:noFill/>
                </a:ln>
                <a:solidFill>
                  <a:srgbClr val="007BFF"/>
                </a:solidFill>
                <a:effectLst/>
                <a:latin typeface="canada-type-gibson"/>
                <a:cs typeface="Arial" pitchFamily="34" charset="0"/>
                <a:hlinkClick r:id="rId2"/>
              </a:rPr>
            </a:br>
            <a:endParaRPr kumimoji="0" lang="es-ES" sz="1800" b="0" i="0" u="none" strike="noStrike" cap="none" normalizeH="0" baseline="0" smtClean="0">
              <a:ln>
                <a:noFill/>
              </a:ln>
              <a:solidFill>
                <a:schemeClr val="tx1"/>
              </a:solidFill>
              <a:effectLst/>
              <a:latin typeface="Arial" pitchFamily="34" charset="0"/>
              <a:cs typeface="Arial" pitchFamily="34" charset="0"/>
            </a:endParaRPr>
          </a:p>
        </p:txBody>
      </p:sp>
      <p:pic>
        <p:nvPicPr>
          <p:cNvPr id="3074" name="Picture 2" descr="https://www.funpic.hu/en/display/54918/origin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0528" y="-243408"/>
            <a:ext cx="9788015" cy="7101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81053"/>
      </p:ext>
    </p:extLst>
  </p:cSld>
  <p:clrMapOvr>
    <a:masterClrMapping/>
  </p:clrMapOvr>
  <p:transition spd="slow" advTm="6000">
    <p:split orient="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0" y="0"/>
            <a:ext cx="9144000" cy="0"/>
          </a:xfrm>
          <a:prstGeom prst="rect">
            <a:avLst/>
          </a:prstGeom>
          <a:solidFill>
            <a:srgbClr val="C6C4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pitchFamily="34" charset="0"/>
              <a:cs typeface="Arial" pitchFamily="34" charset="0"/>
            </a:endParaRPr>
          </a:p>
        </p:txBody>
      </p:sp>
      <p:sp>
        <p:nvSpPr>
          <p:cNvPr id="3" name="Rectangle 4"/>
          <p:cNvSpPr>
            <a:spLocks noChangeArrowheads="1"/>
          </p:cNvSpPr>
          <p:nvPr/>
        </p:nvSpPr>
        <p:spPr bwMode="auto">
          <a:xfrm>
            <a:off x="0" y="0"/>
            <a:ext cx="9144000" cy="0"/>
          </a:xfrm>
          <a:prstGeom prst="rect">
            <a:avLst/>
          </a:prstGeom>
          <a:solidFill>
            <a:srgbClr val="C6C4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200" b="0" i="0" u="none" strike="noStrike" cap="none" normalizeH="0" baseline="0" smtClean="0">
                <a:ln>
                  <a:noFill/>
                </a:ln>
                <a:solidFill>
                  <a:srgbClr val="007BFF"/>
                </a:solidFill>
                <a:effectLst/>
                <a:latin typeface="canada-type-gibson"/>
                <a:cs typeface="Arial" pitchFamily="34" charset="0"/>
                <a:hlinkClick r:id="rId2"/>
              </a:rPr>
              <a:t/>
            </a:r>
            <a:br>
              <a:rPr kumimoji="0" lang="es-ES" sz="1200" b="0" i="0" u="none" strike="noStrike" cap="none" normalizeH="0" baseline="0" smtClean="0">
                <a:ln>
                  <a:noFill/>
                </a:ln>
                <a:solidFill>
                  <a:srgbClr val="007BFF"/>
                </a:solidFill>
                <a:effectLst/>
                <a:latin typeface="canada-type-gibson"/>
                <a:cs typeface="Arial" pitchFamily="34" charset="0"/>
                <a:hlinkClick r:id="rId2"/>
              </a:rPr>
            </a:br>
            <a:endParaRPr kumimoji="0" lang="es-ES" sz="1800" b="0" i="0" u="none" strike="noStrike" cap="none" normalizeH="0" baseline="0" smtClean="0">
              <a:ln>
                <a:noFill/>
              </a:ln>
              <a:solidFill>
                <a:schemeClr val="tx1"/>
              </a:solidFill>
              <a:effectLst/>
              <a:latin typeface="Arial" pitchFamily="34" charset="0"/>
              <a:cs typeface="Arial" pitchFamily="34" charset="0"/>
            </a:endParaRPr>
          </a:p>
        </p:txBody>
      </p:sp>
      <p:pic>
        <p:nvPicPr>
          <p:cNvPr id="6146" name="Picture 2" descr="https://www.funpic.hu/en/display/54914/origin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560" y="-171400"/>
            <a:ext cx="9793088" cy="70530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0656124"/>
      </p:ext>
    </p:extLst>
  </p:cSld>
  <p:clrMapOvr>
    <a:masterClrMapping/>
  </p:clrMapOvr>
  <p:transition spd="slow" advTm="6000">
    <p:split orient="ver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0" y="0"/>
            <a:ext cx="9144000" cy="0"/>
          </a:xfrm>
          <a:prstGeom prst="rect">
            <a:avLst/>
          </a:prstGeom>
          <a:solidFill>
            <a:srgbClr val="C6C4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200" b="0" i="0" u="none" strike="noStrike" cap="none" normalizeH="0" baseline="0" smtClean="0">
                <a:ln>
                  <a:noFill/>
                </a:ln>
                <a:solidFill>
                  <a:srgbClr val="007BFF"/>
                </a:solidFill>
                <a:effectLst/>
                <a:latin typeface="canada-type-gibson"/>
                <a:cs typeface="Arial" pitchFamily="34" charset="0"/>
                <a:hlinkClick r:id="rId2"/>
              </a:rPr>
              <a:t/>
            </a:r>
            <a:br>
              <a:rPr kumimoji="0" lang="es-ES" sz="1200" b="0" i="0" u="none" strike="noStrike" cap="none" normalizeH="0" baseline="0" smtClean="0">
                <a:ln>
                  <a:noFill/>
                </a:ln>
                <a:solidFill>
                  <a:srgbClr val="007BFF"/>
                </a:solidFill>
                <a:effectLst/>
                <a:latin typeface="canada-type-gibson"/>
                <a:cs typeface="Arial" pitchFamily="34" charset="0"/>
                <a:hlinkClick r:id="rId2"/>
              </a:rPr>
            </a:br>
            <a:endParaRPr kumimoji="0" lang="es-ES" sz="1800" b="0" i="0" u="none" strike="noStrike" cap="none" normalizeH="0" baseline="0" smtClean="0">
              <a:ln>
                <a:noFill/>
              </a:ln>
              <a:solidFill>
                <a:schemeClr val="tx1"/>
              </a:solidFill>
              <a:effectLst/>
              <a:latin typeface="Arial" pitchFamily="34" charset="0"/>
              <a:cs typeface="Arial" pitchFamily="34" charset="0"/>
            </a:endParaRPr>
          </a:p>
        </p:txBody>
      </p:sp>
      <p:pic>
        <p:nvPicPr>
          <p:cNvPr id="7170" name="Picture 2" descr="https://www.funpic.hu/en/display/54872/origin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280" y="-24961"/>
            <a:ext cx="9177280" cy="6882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2894981"/>
      </p:ext>
    </p:extLst>
  </p:cSld>
  <p:clrMapOvr>
    <a:masterClrMapping/>
  </p:clrMapOvr>
  <p:transition spd="slow" advTm="6000">
    <p:split orient="ver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0" y="0"/>
            <a:ext cx="9144000" cy="0"/>
          </a:xfrm>
          <a:prstGeom prst="rect">
            <a:avLst/>
          </a:prstGeom>
          <a:solidFill>
            <a:srgbClr val="C6C4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200" b="0" i="0" u="none" strike="noStrike" cap="none" normalizeH="0" baseline="0" smtClean="0">
                <a:ln>
                  <a:noFill/>
                </a:ln>
                <a:solidFill>
                  <a:srgbClr val="007BFF"/>
                </a:solidFill>
                <a:effectLst/>
                <a:latin typeface="canada-type-gibson"/>
                <a:cs typeface="Arial" pitchFamily="34" charset="0"/>
                <a:hlinkClick r:id="rId2"/>
              </a:rPr>
              <a:t/>
            </a:r>
            <a:br>
              <a:rPr kumimoji="0" lang="es-ES" sz="1200" b="0" i="0" u="none" strike="noStrike" cap="none" normalizeH="0" baseline="0" smtClean="0">
                <a:ln>
                  <a:noFill/>
                </a:ln>
                <a:solidFill>
                  <a:srgbClr val="007BFF"/>
                </a:solidFill>
                <a:effectLst/>
                <a:latin typeface="canada-type-gibson"/>
                <a:cs typeface="Arial" pitchFamily="34" charset="0"/>
                <a:hlinkClick r:id="rId2"/>
              </a:rPr>
            </a:br>
            <a:endParaRPr kumimoji="0" lang="es-ES" sz="1800" b="0" i="0" u="none" strike="noStrike" cap="none" normalizeH="0" baseline="0" smtClean="0">
              <a:ln>
                <a:noFill/>
              </a:ln>
              <a:solidFill>
                <a:schemeClr val="tx1"/>
              </a:solidFill>
              <a:effectLst/>
              <a:latin typeface="Arial" pitchFamily="34" charset="0"/>
              <a:cs typeface="Arial" pitchFamily="34" charset="0"/>
            </a:endParaRPr>
          </a:p>
        </p:txBody>
      </p:sp>
      <p:pic>
        <p:nvPicPr>
          <p:cNvPr id="8194" name="Picture 2" descr="https://www.funpic.hu/en/display/54711/origin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1422"/>
            <a:ext cx="9252520" cy="68894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3855072"/>
      </p:ext>
    </p:extLst>
  </p:cSld>
  <p:clrMapOvr>
    <a:masterClrMapping/>
  </p:clrMapOvr>
  <p:transition spd="slow" advTm="6000">
    <p:split orient="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0" y="0"/>
            <a:ext cx="9144000" cy="0"/>
          </a:xfrm>
          <a:prstGeom prst="rect">
            <a:avLst/>
          </a:prstGeom>
          <a:solidFill>
            <a:srgbClr val="C6C4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pitchFamily="34" charset="0"/>
              <a:cs typeface="Arial" pitchFamily="34" charset="0"/>
            </a:endParaRPr>
          </a:p>
        </p:txBody>
      </p:sp>
      <p:sp>
        <p:nvSpPr>
          <p:cNvPr id="3" name="Rectangle 4"/>
          <p:cNvSpPr>
            <a:spLocks noChangeArrowheads="1"/>
          </p:cNvSpPr>
          <p:nvPr/>
        </p:nvSpPr>
        <p:spPr bwMode="auto">
          <a:xfrm>
            <a:off x="0" y="0"/>
            <a:ext cx="9144000" cy="0"/>
          </a:xfrm>
          <a:prstGeom prst="rect">
            <a:avLst/>
          </a:prstGeom>
          <a:solidFill>
            <a:srgbClr val="C6C4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200" b="0" i="0" u="none" strike="noStrike" cap="none" normalizeH="0" baseline="0" smtClean="0">
                <a:ln>
                  <a:noFill/>
                </a:ln>
                <a:solidFill>
                  <a:srgbClr val="007BFF"/>
                </a:solidFill>
                <a:effectLst/>
                <a:latin typeface="canada-type-gibson"/>
                <a:cs typeface="Arial" pitchFamily="34" charset="0"/>
                <a:hlinkClick r:id="rId2"/>
              </a:rPr>
              <a:t/>
            </a:r>
            <a:br>
              <a:rPr kumimoji="0" lang="es-ES" sz="1200" b="0" i="0" u="none" strike="noStrike" cap="none" normalizeH="0" baseline="0" smtClean="0">
                <a:ln>
                  <a:noFill/>
                </a:ln>
                <a:solidFill>
                  <a:srgbClr val="007BFF"/>
                </a:solidFill>
                <a:effectLst/>
                <a:latin typeface="canada-type-gibson"/>
                <a:cs typeface="Arial" pitchFamily="34" charset="0"/>
                <a:hlinkClick r:id="rId2"/>
              </a:rPr>
            </a:br>
            <a:endParaRPr kumimoji="0" lang="es-ES" sz="1800" b="0" i="0" u="none" strike="noStrike" cap="none" normalizeH="0" baseline="0" smtClean="0">
              <a:ln>
                <a:noFill/>
              </a:ln>
              <a:solidFill>
                <a:schemeClr val="tx1"/>
              </a:solidFill>
              <a:effectLst/>
              <a:latin typeface="Arial" pitchFamily="34" charset="0"/>
              <a:cs typeface="Arial" pitchFamily="34" charset="0"/>
            </a:endParaRPr>
          </a:p>
        </p:txBody>
      </p:sp>
      <p:pic>
        <p:nvPicPr>
          <p:cNvPr id="11266" name="Picture 2" descr="https://www.funpic.hu/en/display/54664/origin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5554" y="-29716"/>
            <a:ext cx="9535108" cy="68877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7183514"/>
      </p:ext>
    </p:extLst>
  </p:cSld>
  <p:clrMapOvr>
    <a:masterClrMapping/>
  </p:clrMapOvr>
  <p:transition spd="slow" advTm="6000">
    <p:split orient="vert"/>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0" y="0"/>
            <a:ext cx="9144000" cy="0"/>
          </a:xfrm>
          <a:prstGeom prst="rect">
            <a:avLst/>
          </a:prstGeom>
          <a:solidFill>
            <a:srgbClr val="C6C4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200" b="0" i="0" u="none" strike="noStrike" cap="none" normalizeH="0" baseline="0" smtClean="0">
                <a:ln>
                  <a:noFill/>
                </a:ln>
                <a:solidFill>
                  <a:srgbClr val="007BFF"/>
                </a:solidFill>
                <a:effectLst/>
                <a:latin typeface="canada-type-gibson"/>
                <a:cs typeface="Arial" pitchFamily="34" charset="0"/>
                <a:hlinkClick r:id="rId2"/>
              </a:rPr>
              <a:t/>
            </a:r>
            <a:br>
              <a:rPr kumimoji="0" lang="es-ES" sz="1200" b="0" i="0" u="none" strike="noStrike" cap="none" normalizeH="0" baseline="0" smtClean="0">
                <a:ln>
                  <a:noFill/>
                </a:ln>
                <a:solidFill>
                  <a:srgbClr val="007BFF"/>
                </a:solidFill>
                <a:effectLst/>
                <a:latin typeface="canada-type-gibson"/>
                <a:cs typeface="Arial" pitchFamily="34" charset="0"/>
                <a:hlinkClick r:id="rId2"/>
              </a:rPr>
            </a:br>
            <a:endParaRPr kumimoji="0" lang="es-ES" sz="1800" b="0" i="0" u="none" strike="noStrike" cap="none" normalizeH="0" baseline="0" smtClean="0">
              <a:ln>
                <a:noFill/>
              </a:ln>
              <a:solidFill>
                <a:schemeClr val="tx1"/>
              </a:solidFill>
              <a:effectLst/>
              <a:latin typeface="Arial" pitchFamily="34" charset="0"/>
              <a:cs typeface="Arial" pitchFamily="34" charset="0"/>
            </a:endParaRPr>
          </a:p>
        </p:txBody>
      </p:sp>
      <p:pic>
        <p:nvPicPr>
          <p:cNvPr id="12290" name="Picture 2" descr="https://www.funpic.hu/en/display/54646/origin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9452885"/>
      </p:ext>
    </p:extLst>
  </p:cSld>
  <p:clrMapOvr>
    <a:masterClrMapping/>
  </p:clrMapOvr>
  <p:transition spd="slow" advTm="6000">
    <p:split orient="ver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0" y="0"/>
            <a:ext cx="9144000" cy="0"/>
          </a:xfrm>
          <a:prstGeom prst="rect">
            <a:avLst/>
          </a:prstGeom>
          <a:solidFill>
            <a:srgbClr val="C6C4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200" b="0" i="0" u="none" strike="noStrike" cap="none" normalizeH="0" baseline="0" smtClean="0">
                <a:ln>
                  <a:noFill/>
                </a:ln>
                <a:solidFill>
                  <a:srgbClr val="007BFF"/>
                </a:solidFill>
                <a:effectLst/>
                <a:latin typeface="canada-type-gibson"/>
                <a:cs typeface="Arial" pitchFamily="34" charset="0"/>
                <a:hlinkClick r:id="rId2"/>
              </a:rPr>
              <a:t/>
            </a:r>
            <a:br>
              <a:rPr kumimoji="0" lang="es-ES" sz="1200" b="0" i="0" u="none" strike="noStrike" cap="none" normalizeH="0" baseline="0" smtClean="0">
                <a:ln>
                  <a:noFill/>
                </a:ln>
                <a:solidFill>
                  <a:srgbClr val="007BFF"/>
                </a:solidFill>
                <a:effectLst/>
                <a:latin typeface="canada-type-gibson"/>
                <a:cs typeface="Arial" pitchFamily="34" charset="0"/>
                <a:hlinkClick r:id="rId2"/>
              </a:rPr>
            </a:br>
            <a:endParaRPr kumimoji="0" lang="es-ES" sz="1800" b="0" i="0" u="none" strike="noStrike" cap="none" normalizeH="0" baseline="0" smtClean="0">
              <a:ln>
                <a:noFill/>
              </a:ln>
              <a:solidFill>
                <a:schemeClr val="tx1"/>
              </a:solidFill>
              <a:effectLst/>
              <a:latin typeface="Arial" pitchFamily="34" charset="0"/>
              <a:cs typeface="Arial" pitchFamily="34" charset="0"/>
            </a:endParaRPr>
          </a:p>
        </p:txBody>
      </p:sp>
      <p:pic>
        <p:nvPicPr>
          <p:cNvPr id="13314" name="Picture 2" descr="https://www.funpic.hu/en/display/54627/origin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0911703"/>
      </p:ext>
    </p:extLst>
  </p:cSld>
  <p:clrMapOvr>
    <a:masterClrMapping/>
  </p:clrMapOvr>
  <p:transition spd="slow" advTm="6000">
    <p:split orient="ver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0" y="0"/>
            <a:ext cx="9144000" cy="0"/>
          </a:xfrm>
          <a:prstGeom prst="rect">
            <a:avLst/>
          </a:prstGeom>
          <a:solidFill>
            <a:srgbClr val="C6C4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200" b="0" i="0" u="none" strike="noStrike" cap="none" normalizeH="0" baseline="0" smtClean="0">
                <a:ln>
                  <a:noFill/>
                </a:ln>
                <a:solidFill>
                  <a:srgbClr val="007BFF"/>
                </a:solidFill>
                <a:effectLst/>
                <a:latin typeface="canada-type-gibson"/>
                <a:cs typeface="Arial" pitchFamily="34" charset="0"/>
                <a:hlinkClick r:id="rId2"/>
              </a:rPr>
              <a:t/>
            </a:r>
            <a:br>
              <a:rPr kumimoji="0" lang="es-ES" sz="1200" b="0" i="0" u="none" strike="noStrike" cap="none" normalizeH="0" baseline="0" smtClean="0">
                <a:ln>
                  <a:noFill/>
                </a:ln>
                <a:solidFill>
                  <a:srgbClr val="007BFF"/>
                </a:solidFill>
                <a:effectLst/>
                <a:latin typeface="canada-type-gibson"/>
                <a:cs typeface="Arial" pitchFamily="34" charset="0"/>
                <a:hlinkClick r:id="rId2"/>
              </a:rPr>
            </a:br>
            <a:endParaRPr kumimoji="0" lang="es-ES" sz="1800" b="0" i="0" u="none" strike="noStrike" cap="none" normalizeH="0" baseline="0" smtClean="0">
              <a:ln>
                <a:noFill/>
              </a:ln>
              <a:solidFill>
                <a:schemeClr val="tx1"/>
              </a:solidFill>
              <a:effectLst/>
              <a:latin typeface="Arial" pitchFamily="34" charset="0"/>
              <a:cs typeface="Arial" pitchFamily="34" charset="0"/>
            </a:endParaRPr>
          </a:p>
        </p:txBody>
      </p:sp>
      <p:pic>
        <p:nvPicPr>
          <p:cNvPr id="14338" name="Picture 2" descr="https://www.funpic.hu/en/display/54601/origin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68" y="0"/>
            <a:ext cx="961982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755268"/>
      </p:ext>
    </p:extLst>
  </p:cSld>
  <p:clrMapOvr>
    <a:masterClrMapping/>
  </p:clrMapOvr>
  <p:transition spd="slow" advTm="6000">
    <p:split orient="ver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0" y="0"/>
            <a:ext cx="9144000" cy="0"/>
          </a:xfrm>
          <a:prstGeom prst="rect">
            <a:avLst/>
          </a:prstGeom>
          <a:solidFill>
            <a:srgbClr val="C6C4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ES" sz="1800" b="0" i="0" u="none" strike="noStrike" cap="none" normalizeH="0" baseline="0" smtClean="0">
              <a:ln>
                <a:noFill/>
              </a:ln>
              <a:solidFill>
                <a:schemeClr val="tx1"/>
              </a:solidFill>
              <a:effectLst/>
              <a:latin typeface="Arial" pitchFamily="34" charset="0"/>
              <a:cs typeface="Arial" pitchFamily="34" charset="0"/>
            </a:endParaRPr>
          </a:p>
        </p:txBody>
      </p:sp>
      <p:sp>
        <p:nvSpPr>
          <p:cNvPr id="3" name="Rectangle 4"/>
          <p:cNvSpPr>
            <a:spLocks noChangeArrowheads="1"/>
          </p:cNvSpPr>
          <p:nvPr/>
        </p:nvSpPr>
        <p:spPr bwMode="auto">
          <a:xfrm>
            <a:off x="0" y="0"/>
            <a:ext cx="9144000" cy="0"/>
          </a:xfrm>
          <a:prstGeom prst="rect">
            <a:avLst/>
          </a:prstGeom>
          <a:solidFill>
            <a:srgbClr val="C6C4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1200" b="0" i="0" u="none" strike="noStrike" cap="none" normalizeH="0" baseline="0" smtClean="0">
                <a:ln>
                  <a:noFill/>
                </a:ln>
                <a:solidFill>
                  <a:srgbClr val="007BFF"/>
                </a:solidFill>
                <a:effectLst/>
                <a:latin typeface="canada-type-gibson"/>
                <a:cs typeface="Arial" pitchFamily="34" charset="0"/>
                <a:hlinkClick r:id="rId2"/>
              </a:rPr>
              <a:t/>
            </a:r>
            <a:br>
              <a:rPr kumimoji="0" lang="es-ES" sz="1200" b="0" i="0" u="none" strike="noStrike" cap="none" normalizeH="0" baseline="0" smtClean="0">
                <a:ln>
                  <a:noFill/>
                </a:ln>
                <a:solidFill>
                  <a:srgbClr val="007BFF"/>
                </a:solidFill>
                <a:effectLst/>
                <a:latin typeface="canada-type-gibson"/>
                <a:cs typeface="Arial" pitchFamily="34" charset="0"/>
                <a:hlinkClick r:id="rId2"/>
              </a:rPr>
            </a:br>
            <a:endParaRPr kumimoji="0" lang="es-ES" sz="1800" b="0" i="0" u="none" strike="noStrike" cap="none" normalizeH="0" baseline="0" smtClean="0">
              <a:ln>
                <a:noFill/>
              </a:ln>
              <a:solidFill>
                <a:schemeClr val="tx1"/>
              </a:solidFill>
              <a:effectLst/>
              <a:latin typeface="Arial" pitchFamily="34" charset="0"/>
              <a:cs typeface="Arial" pitchFamily="34" charset="0"/>
            </a:endParaRPr>
          </a:p>
        </p:txBody>
      </p:sp>
      <p:pic>
        <p:nvPicPr>
          <p:cNvPr id="16386" name="Picture 2" descr="https://www.funpic.hu/en/display/54546/origina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15416"/>
            <a:ext cx="9143999" cy="73567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717490"/>
      </p:ext>
    </p:extLst>
  </p:cSld>
  <p:clrMapOvr>
    <a:masterClrMapping/>
  </p:clrMapOvr>
  <p:transition spd="slow" advTm="6000">
    <p:split orient="vert"/>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91793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17701" y="49543"/>
            <a:ext cx="9144001"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4198" y="3394210"/>
            <a:ext cx="6858000" cy="6960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5680199" y="3394210"/>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6783316"/>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68478" y="5464910"/>
            <a:ext cx="60255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876949" y="1067209"/>
            <a:ext cx="3570598"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4833270" y="1067210"/>
            <a:ext cx="3498199" cy="5930663"/>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martes, 10 de noviembre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10:21</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268085" y="5210969"/>
            <a:ext cx="2008835" cy="934064"/>
          </a:xfrm>
          <a:prstGeom prst="rect">
            <a:avLst/>
          </a:prstGeom>
          <a:noFill/>
        </p:spPr>
      </p:pic>
    </p:spTree>
    <p:extLst>
      <p:ext uri="{BB962C8B-B14F-4D97-AF65-F5344CB8AC3E}">
        <p14:creationId xmlns:p14="http://schemas.microsoft.com/office/powerpoint/2010/main" val="6797650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mtClean="0">
              <a:solidFill>
                <a:srgbClr val="000000"/>
              </a:solidFill>
              <a:latin typeface="Arial" pitchFamily="34" charset="0"/>
              <a:cs typeface="Arial" pitchFamily="34" charset="0"/>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smtClean="0">
              <a:solidFill>
                <a:srgbClr val="000000"/>
              </a:solidFill>
              <a:latin typeface="Arial" pitchFamily="34" charset="0"/>
              <a:cs typeface="Arial" pitchFamily="34"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smtClean="0">
                <a:solidFill>
                  <a:srgbClr val="000000"/>
                </a:solidFill>
                <a:latin typeface="Kristen ITC" pitchFamily="66" charset="0"/>
                <a:cs typeface="Arial" pitchFamily="34" charset="0"/>
              </a:rPr>
              <a:t>¿Te ha gustado?</a:t>
            </a:r>
            <a:r>
              <a:rPr lang="es-ES" sz="4800" smtClean="0">
                <a:solidFill>
                  <a:srgbClr val="000000"/>
                </a:solidFill>
                <a:latin typeface="Kristen ITC" pitchFamily="66" charset="0"/>
                <a:cs typeface="Arial" pitchFamily="34" charset="0"/>
              </a:rPr>
              <a:t> </a:t>
            </a:r>
            <a:br>
              <a:rPr lang="es-ES" sz="4800" smtClean="0">
                <a:solidFill>
                  <a:srgbClr val="000000"/>
                </a:solidFill>
                <a:latin typeface="Kristen ITC" pitchFamily="66" charset="0"/>
                <a:cs typeface="Arial" pitchFamily="34" charset="0"/>
              </a:rPr>
            </a:br>
            <a:r>
              <a:rPr lang="es-ES" sz="4400" smtClean="0">
                <a:solidFill>
                  <a:srgbClr val="000000"/>
                </a:solidFill>
                <a:latin typeface="Kristen ITC" pitchFamily="66" charset="0"/>
                <a:cs typeface="Arial" pitchFamily="34" charset="0"/>
              </a:rPr>
              <a:t>Puedes ver más entrando </a:t>
            </a:r>
            <a:br>
              <a:rPr lang="es-ES" sz="4400" smtClean="0">
                <a:solidFill>
                  <a:srgbClr val="000000"/>
                </a:solidFill>
                <a:latin typeface="Kristen ITC" pitchFamily="66" charset="0"/>
                <a:cs typeface="Arial" pitchFamily="34" charset="0"/>
              </a:rPr>
            </a:br>
            <a:r>
              <a:rPr lang="es-ES" sz="4400" b="1" smtClean="0">
                <a:solidFill>
                  <a:srgbClr val="40F903"/>
                </a:solidFill>
                <a:latin typeface="Kristen ITC" pitchFamily="66" charset="0"/>
                <a:cs typeface="Arial" pitchFamily="34" charset="0"/>
                <a:hlinkClick r:id="rId2"/>
              </a:rPr>
              <a:t>Aquí</a:t>
            </a:r>
            <a:endParaRPr lang="es-ES" sz="4400" b="1" smtClean="0">
              <a:solidFill>
                <a:srgbClr val="40F903"/>
              </a:solidFill>
              <a:latin typeface="Kristen ITC" pitchFamily="66" charset="0"/>
              <a:cs typeface="Arial" pitchFamily="34"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00000"/>
                </a:solidFill>
                <a:latin typeface="Kristen ITC" pitchFamily="66" charset="0"/>
                <a:cs typeface="Arial" pitchFamily="34" charset="0"/>
              </a:rPr>
              <a:t>Además puedes recibir powerpoints en tu correo electrónico suscribiéndote aquí:</a:t>
            </a:r>
            <a:r>
              <a:rPr lang="es-ES_tradnl" b="1" smtClean="0">
                <a:solidFill>
                  <a:srgbClr val="0066FF"/>
                </a:solidFill>
                <a:latin typeface="Arial" pitchFamily="34" charset="0"/>
                <a:cs typeface="Arial" pitchFamily="34" charset="0"/>
              </a:rPr>
              <a:t> </a:t>
            </a:r>
          </a:p>
          <a:p>
            <a:pPr>
              <a:spcBef>
                <a:spcPct val="50000"/>
              </a:spcBef>
            </a:pPr>
            <a:endParaRPr lang="es-ES" b="1" smtClean="0">
              <a:solidFill>
                <a:srgbClr val="0066FF"/>
              </a:solidFill>
              <a:latin typeface="Arial" pitchFamily="34" charset="0"/>
              <a:cs typeface="Arial" pitchFamily="34"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N UN  MUNDO CURIOS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EN UN  MUNDO CURIOSO</Template>
  <TotalTime>19</TotalTime>
  <Words>700</Words>
  <Application>Microsoft Office PowerPoint</Application>
  <PresentationFormat>Presentación en pantalla (4:3)</PresentationFormat>
  <Paragraphs>101</Paragraphs>
  <Slides>69</Slides>
  <Notes>0</Notes>
  <HiddenSlides>0</HiddenSlides>
  <MMClips>0</MMClips>
  <ScaleCrop>false</ScaleCrop>
  <HeadingPairs>
    <vt:vector size="4" baseType="variant">
      <vt:variant>
        <vt:lpstr>Tema</vt:lpstr>
      </vt:variant>
      <vt:variant>
        <vt:i4>2</vt:i4>
      </vt:variant>
      <vt:variant>
        <vt:lpstr>Títulos de diapositiva</vt:lpstr>
      </vt:variant>
      <vt:variant>
        <vt:i4>69</vt:i4>
      </vt:variant>
    </vt:vector>
  </HeadingPairs>
  <TitlesOfParts>
    <vt:vector size="71" baseType="lpstr">
      <vt:lpstr>EN UN  MUNDO CURIOSO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3</cp:revision>
  <dcterms:created xsi:type="dcterms:W3CDTF">2020-11-10T09:21:41Z</dcterms:created>
  <dcterms:modified xsi:type="dcterms:W3CDTF">2020-11-10T09:41:08Z</dcterms:modified>
</cp:coreProperties>
</file>