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66" r:id="rId3"/>
  </p:sldMasterIdLst>
  <p:notesMasterIdLst>
    <p:notesMasterId r:id="rId70"/>
  </p:notesMasterIdLst>
  <p:sldIdLst>
    <p:sldId id="316" r:id="rId4"/>
    <p:sldId id="498" r:id="rId5"/>
    <p:sldId id="430" r:id="rId6"/>
    <p:sldId id="494" r:id="rId7"/>
    <p:sldId id="462" r:id="rId8"/>
    <p:sldId id="460" r:id="rId9"/>
    <p:sldId id="461" r:id="rId10"/>
    <p:sldId id="488" r:id="rId11"/>
    <p:sldId id="440" r:id="rId12"/>
    <p:sldId id="402" r:id="rId13"/>
    <p:sldId id="490" r:id="rId14"/>
    <p:sldId id="463" r:id="rId15"/>
    <p:sldId id="493" r:id="rId16"/>
    <p:sldId id="485" r:id="rId17"/>
    <p:sldId id="484" r:id="rId18"/>
    <p:sldId id="455" r:id="rId19"/>
    <p:sldId id="476" r:id="rId20"/>
    <p:sldId id="495" r:id="rId21"/>
    <p:sldId id="491" r:id="rId22"/>
    <p:sldId id="444" r:id="rId23"/>
    <p:sldId id="453" r:id="rId24"/>
    <p:sldId id="459" r:id="rId25"/>
    <p:sldId id="487" r:id="rId26"/>
    <p:sldId id="489" r:id="rId27"/>
    <p:sldId id="492" r:id="rId28"/>
    <p:sldId id="486" r:id="rId29"/>
    <p:sldId id="456" r:id="rId30"/>
    <p:sldId id="457" r:id="rId31"/>
    <p:sldId id="464" r:id="rId32"/>
    <p:sldId id="479" r:id="rId33"/>
    <p:sldId id="469" r:id="rId34"/>
    <p:sldId id="470" r:id="rId35"/>
    <p:sldId id="471" r:id="rId36"/>
    <p:sldId id="472" r:id="rId37"/>
    <p:sldId id="473" r:id="rId38"/>
    <p:sldId id="478" r:id="rId39"/>
    <p:sldId id="474" r:id="rId40"/>
    <p:sldId id="475" r:id="rId41"/>
    <p:sldId id="477" r:id="rId42"/>
    <p:sldId id="480" r:id="rId43"/>
    <p:sldId id="481" r:id="rId44"/>
    <p:sldId id="482" r:id="rId45"/>
    <p:sldId id="483" r:id="rId46"/>
    <p:sldId id="465" r:id="rId47"/>
    <p:sldId id="466" r:id="rId48"/>
    <p:sldId id="467" r:id="rId49"/>
    <p:sldId id="468" r:id="rId50"/>
    <p:sldId id="496" r:id="rId51"/>
    <p:sldId id="497" r:id="rId52"/>
    <p:sldId id="512" r:id="rId53"/>
    <p:sldId id="499" r:id="rId54"/>
    <p:sldId id="500" r:id="rId55"/>
    <p:sldId id="501" r:id="rId56"/>
    <p:sldId id="502" r:id="rId57"/>
    <p:sldId id="503" r:id="rId58"/>
    <p:sldId id="504" r:id="rId59"/>
    <p:sldId id="505" r:id="rId60"/>
    <p:sldId id="506" r:id="rId61"/>
    <p:sldId id="507" r:id="rId62"/>
    <p:sldId id="513" r:id="rId63"/>
    <p:sldId id="508" r:id="rId64"/>
    <p:sldId id="509" r:id="rId65"/>
    <p:sldId id="510" r:id="rId66"/>
    <p:sldId id="511" r:id="rId67"/>
    <p:sldId id="317" r:id="rId68"/>
    <p:sldId id="514" r:id="rId69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KjTwG4JvMKh9r5ljw6ZHg==" hashData="ra+1soTzyu/SmT3M7TjvPftH6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1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6" y="27464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5" y="6356361"/>
            <a:ext cx="3192198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49" y="6356361"/>
            <a:ext cx="2352146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52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75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2.wav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0.jpeg"/><Relationship Id="rId4" Type="http://schemas.openxmlformats.org/officeDocument/2006/relationships/image" Target="../media/image2.gi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0" y="585791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8" y="4572027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22018" y="1553596"/>
            <a:ext cx="7252860" cy="311496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</a:t>
            </a:r>
            <a:r>
              <a:rPr lang="es-ES" sz="1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memoria de </a:t>
            </a:r>
          </a:p>
          <a:p>
            <a:pPr algn="ctr"/>
            <a:r>
              <a:rPr lang="es-ES" sz="2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Gilvert  </a:t>
            </a:r>
            <a:r>
              <a:rPr lang="es-ES" sz="2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Garcín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[accordeon][musette]_aimable_accordéon_03 - amor amor (bolero).wav"/>
          </p:stSnd>
        </p:sndAc>
      </p:transition>
    </mc:Choice>
    <mc:Fallback xmlns="">
      <p:transition spd="slow" advTm="14000">
        <p:fade/>
        <p:sndAc>
          <p:stSnd loop="1">
            <p:snd r:embed="rId7" name="[accordeon][musette]_aimable_accordéon_03 - amor amor (boler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24387"/>
            <a:ext cx="10543889" cy="68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4" name="Picture 2" descr="Gilbert GARCIN o cómo hacerse artista a la jubilación – Raras Ar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05" y="0"/>
            <a:ext cx="7478414" cy="687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1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70071" y="1588439"/>
            <a:ext cx="69932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Gilbert </a:t>
            </a:r>
            <a:r>
              <a:rPr lang="es-ES" altLang="es-ES" sz="4000" b="1" i="1" dirty="0" err="1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Garcin</a:t>
            </a: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 (La </a:t>
            </a:r>
            <a:r>
              <a:rPr lang="es-ES" altLang="es-ES" sz="4000" b="1" i="1" dirty="0" err="1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Ciotat</a:t>
            </a: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, Bocas del Ródano, 21 de junio de 1929-Provenza-Alpes-Costa Azul, 17 de abril de </a:t>
            </a:r>
            <a:r>
              <a:rPr lang="es-ES" altLang="es-ES" sz="40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2020) </a:t>
            </a: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fue un </a:t>
            </a:r>
            <a:r>
              <a:rPr lang="es-ES" altLang="es-ES" sz="40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 extraordinario fotógrafo </a:t>
            </a: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francés.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  <p:pic>
        <p:nvPicPr>
          <p:cNvPr id="4" name="Picture 2" descr="Gilbert GARCIN o cómo hacerse artista a la jubilación – Raras Ar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4" y="260647"/>
            <a:ext cx="1644533" cy="151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54 Best Gilbert Garcin Photographer images in 2016 | Gilber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1217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6" name="Picture 4" descr="Artists represented by in focus gallery | Welcome to in focu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50" y="73025"/>
            <a:ext cx="4918075" cy="683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71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ilbert Garcin, maestro creati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1427"/>
            <a:ext cx="10071996" cy="682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3002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37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ilbert Garc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218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ILBERT GARCIN – Valid 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290" y="378372"/>
            <a:ext cx="5355115" cy="658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2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in Títulode Gilbert Garcin en Galería Astar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696"/>
            <a:ext cx="10658436" cy="686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96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FA_426_garcin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" y="-243408"/>
            <a:ext cx="10075194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63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ILBERT GARCIN – Valid 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6840"/>
            <a:ext cx="10080625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724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4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96931" y="1574685"/>
            <a:ext cx="699328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Nació en la villa La </a:t>
            </a:r>
            <a:r>
              <a:rPr lang="es-ES" altLang="es-ES" b="1" i="1" dirty="0" err="1">
                <a:solidFill>
                  <a:srgbClr val="00B0F0"/>
                </a:solidFill>
                <a:latin typeface="+mj-lt"/>
              </a:rPr>
              <a:t>Ciotat</a:t>
            </a: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, en la región de Provenza, en 1929. Durante su juventud se dedicó a un negocio de fabricación de lámparas. Comenzó su carrera artística en 1995, a los 65 años, después de participar en el festival </a:t>
            </a:r>
            <a:r>
              <a:rPr lang="es-ES" altLang="es-ES" b="1" i="1" dirty="0" err="1">
                <a:solidFill>
                  <a:srgbClr val="00B0F0"/>
                </a:solidFill>
                <a:latin typeface="+mj-lt"/>
              </a:rPr>
              <a:t>Rencontres</a:t>
            </a: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 </a:t>
            </a:r>
            <a:r>
              <a:rPr lang="es-ES" altLang="es-ES" b="1" i="1" dirty="0" err="1">
                <a:solidFill>
                  <a:srgbClr val="00B0F0"/>
                </a:solidFill>
                <a:latin typeface="+mj-lt"/>
              </a:rPr>
              <a:t>d'Arles</a:t>
            </a: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, donde tomó talleres con diversos fotógrafos entre los que destaca Pascal </a:t>
            </a:r>
            <a:r>
              <a:rPr lang="es-ES" altLang="es-ES" b="1" i="1" dirty="0" err="1">
                <a:solidFill>
                  <a:srgbClr val="00B0F0"/>
                </a:solidFill>
                <a:latin typeface="+mj-lt"/>
              </a:rPr>
              <a:t>Dolemieux</a:t>
            </a: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  <p:pic>
        <p:nvPicPr>
          <p:cNvPr id="6" name="Picture 2" descr="Gilbert GARCIN o cómo hacerse artista a la jubilación – Raras Ar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4" y="260647"/>
            <a:ext cx="1644533" cy="151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lue-voids: Gilbert Garcin (con imágenes) | Fotografia ar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8" y="-243408"/>
            <a:ext cx="4770360" cy="720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In Vitro de Gilbert Garcin | nisunisu2009 | Flick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289" y="95251"/>
            <a:ext cx="5256337" cy="700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06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ilbert Garcin, Exposición, Fotografía, jun 2009 | ARTEINFORM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761"/>
            <a:ext cx="10080626" cy="695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89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rtificial Stars: Gilbert Garc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5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78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s'0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38" b="5618"/>
          <a:stretch/>
        </p:blipFill>
        <p:spPr bwMode="auto">
          <a:xfrm>
            <a:off x="-31552" y="-2511054"/>
            <a:ext cx="10112177" cy="936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98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ilbert Garcin - Le maître du monde (avec images) | Photographi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6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67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96931" y="772830"/>
            <a:ext cx="6993285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A pesar de haber comenzado su trayectoria fotográfica a una edad avanzada, Gilbert Garcín </a:t>
            </a:r>
            <a:r>
              <a:rPr lang="es-ES" altLang="es-ES" b="1" i="1" dirty="0" smtClean="0">
                <a:solidFill>
                  <a:srgbClr val="00B0F0"/>
                </a:solidFill>
                <a:latin typeface="+mj-lt"/>
              </a:rPr>
              <a:t>publico </a:t>
            </a: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varios libros y </a:t>
            </a:r>
            <a:r>
              <a:rPr lang="es-ES" altLang="es-ES" b="1" i="1" dirty="0" smtClean="0">
                <a:solidFill>
                  <a:srgbClr val="00B0F0"/>
                </a:solidFill>
                <a:latin typeface="+mj-lt"/>
              </a:rPr>
              <a:t>presento </a:t>
            </a:r>
            <a:r>
              <a:rPr lang="es-ES" altLang="es-ES" b="1" i="1" dirty="0">
                <a:solidFill>
                  <a:srgbClr val="00B0F0"/>
                </a:solidFill>
                <a:latin typeface="+mj-lt"/>
              </a:rPr>
              <a:t>su obra en más de cien exhibiciones individuales, así como en decenas de exposiciones colectivas, en países como Francia, Grecia, Portugal, Cuba, Estados Unidos, Brasil, Canadá, Hungría, entre </a:t>
            </a:r>
            <a:r>
              <a:rPr lang="es-ES" altLang="es-ES" b="1" i="1" dirty="0" smtClean="0">
                <a:solidFill>
                  <a:srgbClr val="00B0F0"/>
                </a:solidFill>
                <a:latin typeface="+mj-lt"/>
              </a:rPr>
              <a:t>otros.</a:t>
            </a:r>
            <a:endParaRPr lang="es-ES" altLang="es-ES" b="1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  <p:pic>
        <p:nvPicPr>
          <p:cNvPr id="6" name="Picture 2" descr="Gilbert GARCIN o cómo hacerse artista a la jubilación – Raras Ar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4" y="260647"/>
            <a:ext cx="1644533" cy="151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30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  <p:sndAc>
          <p:stSnd>
            <p:snd r:embed="rId2" name="(x) musica francesa - tea for two.wav"/>
          </p:stSnd>
        </p:sndAc>
      </p:transition>
    </mc:Choice>
    <mc:Fallback xmlns="">
      <p:transition spd="slow">
        <p:fade/>
        <p:sndAc>
          <p:stSnd>
            <p:snd r:embed="rId5" name="(x) musica francesa - tea for t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Video: Gilbert Garcin | Oscar en F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80625" cy="756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35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GILBERT GARCIN – Valid 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272" y="-99392"/>
            <a:ext cx="10687838" cy="701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19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Gilbert Garcin, nunca es tarde para el Surrealismo - Piñat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3713" y="0"/>
            <a:ext cx="120355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22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304008" y="764705"/>
            <a:ext cx="734481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El trabajo fotográfico de Garcín se basó en el fotomontaje, para lo cual utiliza prioritariamente técnicas analógicas. En la mayor parte de sus fotografías aparece él mismo, y algunas veces también su esposa, como protagonista de diversas situaciones que recurrentemente hacen alusión a personajes míticos como Sísifo o Ícaro. De acuerdo con diversos críticos, entre los que destacan Christine </a:t>
            </a:r>
            <a:r>
              <a:rPr lang="es-ES" altLang="es-ES" sz="2800" b="1" i="1" dirty="0" err="1" smtClean="0">
                <a:solidFill>
                  <a:srgbClr val="00B0F0"/>
                </a:solidFill>
                <a:latin typeface="+mj-lt"/>
              </a:rPr>
              <a:t>Ollier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y </a:t>
            </a:r>
            <a:r>
              <a:rPr lang="es-ES" altLang="es-ES" sz="2800" b="1" i="1" dirty="0" err="1">
                <a:solidFill>
                  <a:srgbClr val="00B0F0"/>
                </a:solidFill>
                <a:latin typeface="+mj-lt"/>
              </a:rPr>
              <a:t>Armelle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 </a:t>
            </a:r>
            <a:r>
              <a:rPr lang="es-ES" altLang="es-ES" sz="2800" b="1" i="1" dirty="0" err="1">
                <a:solidFill>
                  <a:srgbClr val="00B0F0"/>
                </a:solidFill>
                <a:latin typeface="+mj-lt"/>
              </a:rPr>
              <a:t>Canitrot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,​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su estética remite a las imágenes del cineasta Jacques </a:t>
            </a:r>
            <a:r>
              <a:rPr lang="es-ES" altLang="es-ES" sz="2800" b="1" i="1" dirty="0" err="1">
                <a:solidFill>
                  <a:srgbClr val="00B0F0"/>
                </a:solidFill>
                <a:latin typeface="+mj-lt"/>
              </a:rPr>
              <a:t>Tati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 y del artista surrealista René </a:t>
            </a:r>
            <a:r>
              <a:rPr lang="es-ES" altLang="es-ES" sz="2800" b="1" i="1" dirty="0" err="1">
                <a:solidFill>
                  <a:srgbClr val="00B0F0"/>
                </a:solidFill>
                <a:latin typeface="+mj-lt"/>
              </a:rPr>
              <a:t>Magritte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  <p:pic>
        <p:nvPicPr>
          <p:cNvPr id="6" name="Picture 2" descr="Gilbert GARCIN o cómo hacerse artista a la jubilación – Raras Ar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4" y="260647"/>
            <a:ext cx="1644533" cy="151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96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Gilbert Garcin : tous nos articles - Le Quotidien de l'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65" y="0"/>
            <a:ext cx="102141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ilbert Garcin - Cultura Inqui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"/>
            <a:ext cx="10440913" cy="745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95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Gilbert Garcin | Le regard des autres - The scrutiny of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0593"/>
            <a:ext cx="5232025" cy="723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 descr="La mecánica de la pareja, según Gilbert Garcin – ideofil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025" y="-27012"/>
            <a:ext cx="4848600" cy="688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6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Gilbert Garcin Photographer Gilbert... - AnzenbergerGallery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19" y="-53976"/>
            <a:ext cx="10109845" cy="693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29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Gilbert Garcin L'irréparable - The point o... | Noticias d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Gilbert Garcin L'irréparable - The point o... | Noticias de ...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Gilbert Garcin L'irréparable - The point o... | Noticias de ..."/>
          <p:cNvSpPr>
            <a:spLocks noChangeAspect="1" noChangeArrowheads="1"/>
          </p:cNvSpPr>
          <p:nvPr/>
        </p:nvSpPr>
        <p:spPr bwMode="auto">
          <a:xfrm>
            <a:off x="460375" y="1603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68" name="Picture 8" descr="arisumisa: Gilbert Garcin fotografía lírica en blanco y neg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7937"/>
            <a:ext cx="10172700" cy="6938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87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Tout peut arriver : l'expo photo de Gilbert Garcin au Kiosque à Van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49" y="-231825"/>
            <a:ext cx="4777730" cy="715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Tout peut arriver : l'expo photo de Gilbert Garcin au Kiosque à Van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280" y="-29294"/>
            <a:ext cx="5320729" cy="692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10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s utopías de Gilbert Garcin en el Centro Niemeyer de Avilé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52993" cy="705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39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 Arte en la Vida: Gilbert Garcin - Fotógrafo Francé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" y="-306435"/>
            <a:ext cx="10078824" cy="748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29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ilbert Garcin | Cada día un fotógraf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009"/>
            <a:ext cx="10512920" cy="733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1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xposición del fotógrafo Gilbert Garcin en Alianza francesa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52736"/>
            <a:ext cx="10698273" cy="489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11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arcin Gilbert | Saving the nature | Mutual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" y="44450"/>
            <a:ext cx="10086575" cy="681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03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ilbert Garcin (1929-2020) by Didier Brousse - The Eye of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67" y="14114"/>
            <a:ext cx="10277041" cy="70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77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ILBERT GARCIN – Valid 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22" y="28600"/>
            <a:ext cx="10299094" cy="68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77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l Niemeyer acoge una muestra fotográfica de Gilbert Garcin | El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8" y="22126"/>
            <a:ext cx="10092333" cy="698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12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s utopías de Gilbert Garcin 2017. En Centro Niemeyer, Avilé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30" y="-99392"/>
            <a:ext cx="10101477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747" y="-99814"/>
            <a:ext cx="10119371" cy="706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10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747" y="-99814"/>
            <a:ext cx="10119371" cy="706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Muere Gilbert Garcin, el vendedor de lámparas que se reinventó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992" y="-125239"/>
            <a:ext cx="5256583" cy="709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79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r. G'' Gilbert Garcin &amp; Toshie Itabashi, Exposición, sep 2010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06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3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ilbert Garcin &amp; Kroke - Time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74037"/>
            <a:ext cx="10224889" cy="76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45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out peut arriver de Gilbert Garc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"/>
            <a:ext cx="10084319" cy="605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8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ilbert Garnica, talento en blanco y negr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046" y="0"/>
            <a:ext cx="10477500" cy="684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31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ilbert Garcin en Galería Astar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" y="16024"/>
            <a:ext cx="10201271" cy="70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68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ilbert Garcin en 2020 | Escenografia teatral, Artis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9524"/>
            <a:ext cx="10477500" cy="684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1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uere Gilbert Garcin, el vendedor de lámparas que se reinventó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0259"/>
            <a:ext cx="10080625" cy="724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85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uere Gilbert Garcin, el vendedor de lámparas que se reinventó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6897" cy="725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21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ilbert GARCIN - TEA Tenerife Espacio de las A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027"/>
            <a:ext cx="10250037" cy="688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6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ort du photographe Gilbert Garcin - Culture / Nex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" y="40373"/>
            <a:ext cx="10078383" cy="70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65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ilbert Garcin - th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80625" cy="694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66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otografías de Gilbert Garcin – El Perro Mora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6936" cy="7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93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Los fotomontajes oníricos y surrealistas de Gilbert Garci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7576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84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Gilbert Garcin | Uno De Los Nuest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178"/>
            <a:ext cx="10080625" cy="688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460" y="21865"/>
            <a:ext cx="10199545" cy="6938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8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Gilbert Garcin | Cómo hacerse artista a la jubilación – infomag.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312" y="-809023"/>
            <a:ext cx="10656937" cy="770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6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Fotografia de Gilbert Garc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2" y="-99840"/>
            <a:ext cx="10224888" cy="707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88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Fotografia de Gilbert Garc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602"/>
            <a:ext cx="10574772" cy="687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46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[accordeon][musette]_aimable_accordéon_08 - poema (tango)420.wav"/>
          </p:stSnd>
        </p:sndAc>
      </p:transition>
    </mc:Choice>
    <mc:Fallback xmlns="">
      <p:transition spd="slow" advTm="8000">
        <p:fade/>
        <p:sndAc>
          <p:stSnd>
            <p:snd r:embed="rId4" name="[accordeon][musette]_aimable_accordéon_08 - poema (tango)420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otografia de Gilbert Garc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986"/>
            <a:ext cx="10440913" cy="688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67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Gilbert Garcin, maestro creati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6"/>
            <a:ext cx="10673324" cy="721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93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Gilbert Garcin - TTN :: Torrejoncillo Todo Noti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103909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97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Bartleby &amp; Company — Gilbert Garcin, Upward, 2013. Black &amp; white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032" y="22126"/>
            <a:ext cx="6048375" cy="68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66" name="Picture 2" descr="aprendizaje Archives - Blog Antonio Alco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392240" cy="684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03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Gilbert Garcin - Información del arti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52" y="-16346"/>
            <a:ext cx="10112177" cy="687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31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Precios y estimaciones de las obras Gilbert Garc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66" y="0"/>
            <a:ext cx="101120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10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Nuria Daza on Twitter: &quot;“Les bienfaits de l'ignorance”. -Gilber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256"/>
            <a:ext cx="10244771" cy="698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30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Gilbert Garcin, nunca es tarde para el Surrealismo - Piñat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44"/>
            <a:ext cx="10082894" cy="686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99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lectura.-4fvvb.-Gilbert Garcin.- | MI SIG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20" y="-31204"/>
            <a:ext cx="10191127" cy="688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91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Sin Títulode Gilbert Garcin en Galería Astar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79" y="-29294"/>
            <a:ext cx="10212636" cy="6887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75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A propòsit de la mort de Gilbert Garcin, i el “Món de somni” qu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5" y="-1"/>
            <a:ext cx="10063659" cy="718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70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5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1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340768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5" y="1067211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23 de mayo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17:31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 rctx="PPT">
                                        <p:cTn id="6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LBERT GARC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GILBERT GARCIN</Template>
  <TotalTime>2</TotalTime>
  <Words>283</Words>
  <Application>Microsoft Office PowerPoint</Application>
  <PresentationFormat>Personalizado</PresentationFormat>
  <Paragraphs>17</Paragraphs>
  <Slides>66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66</vt:i4>
      </vt:variant>
    </vt:vector>
  </HeadingPairs>
  <TitlesOfParts>
    <vt:vector size="69" baseType="lpstr">
      <vt:lpstr>GILBERT GARCIN</vt:lpstr>
      <vt:lpstr>1_Diseño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2020-05-23T15:31:31Z</dcterms:created>
  <dcterms:modified xsi:type="dcterms:W3CDTF">2020-05-23T15:33:48Z</dcterms:modified>
</cp:coreProperties>
</file>