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6"/>
  </p:notesMasterIdLst>
  <p:sldIdLst>
    <p:sldId id="317" r:id="rId3"/>
    <p:sldId id="260" r:id="rId4"/>
    <p:sldId id="322" r:id="rId5"/>
    <p:sldId id="326" r:id="rId6"/>
    <p:sldId id="268" r:id="rId7"/>
    <p:sldId id="301" r:id="rId8"/>
    <p:sldId id="269" r:id="rId9"/>
    <p:sldId id="303" r:id="rId10"/>
    <p:sldId id="259" r:id="rId11"/>
    <p:sldId id="261" r:id="rId12"/>
    <p:sldId id="257" r:id="rId13"/>
    <p:sldId id="313" r:id="rId14"/>
    <p:sldId id="262" r:id="rId15"/>
    <p:sldId id="318" r:id="rId16"/>
    <p:sldId id="258" r:id="rId17"/>
    <p:sldId id="272" r:id="rId18"/>
    <p:sldId id="273" r:id="rId19"/>
    <p:sldId id="274" r:id="rId20"/>
    <p:sldId id="265" r:id="rId21"/>
    <p:sldId id="264" r:id="rId22"/>
    <p:sldId id="266" r:id="rId23"/>
    <p:sldId id="304" r:id="rId24"/>
    <p:sldId id="267" r:id="rId25"/>
    <p:sldId id="324" r:id="rId26"/>
    <p:sldId id="270" r:id="rId27"/>
    <p:sldId id="305" r:id="rId28"/>
    <p:sldId id="306" r:id="rId29"/>
    <p:sldId id="307" r:id="rId30"/>
    <p:sldId id="308" r:id="rId31"/>
    <p:sldId id="309" r:id="rId32"/>
    <p:sldId id="310" r:id="rId33"/>
    <p:sldId id="271" r:id="rId34"/>
    <p:sldId id="256" r:id="rId35"/>
    <p:sldId id="275" r:id="rId36"/>
    <p:sldId id="328" r:id="rId37"/>
    <p:sldId id="277" r:id="rId38"/>
    <p:sldId id="286" r:id="rId39"/>
    <p:sldId id="276" r:id="rId40"/>
    <p:sldId id="300" r:id="rId41"/>
    <p:sldId id="287" r:id="rId42"/>
    <p:sldId id="288" r:id="rId43"/>
    <p:sldId id="289" r:id="rId44"/>
    <p:sldId id="278" r:id="rId45"/>
    <p:sldId id="279" r:id="rId46"/>
    <p:sldId id="282" r:id="rId47"/>
    <p:sldId id="283" r:id="rId48"/>
    <p:sldId id="331" r:id="rId49"/>
    <p:sldId id="290" r:id="rId50"/>
    <p:sldId id="295" r:id="rId51"/>
    <p:sldId id="296" r:id="rId52"/>
    <p:sldId id="297" r:id="rId53"/>
    <p:sldId id="315" r:id="rId54"/>
    <p:sldId id="284" r:id="rId55"/>
    <p:sldId id="312" r:id="rId56"/>
    <p:sldId id="292" r:id="rId57"/>
    <p:sldId id="330" r:id="rId58"/>
    <p:sldId id="329" r:id="rId59"/>
    <p:sldId id="294" r:id="rId60"/>
    <p:sldId id="314" r:id="rId61"/>
    <p:sldId id="293" r:id="rId62"/>
    <p:sldId id="323" r:id="rId63"/>
    <p:sldId id="321" r:id="rId64"/>
    <p:sldId id="311" r:id="rId6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q93d8NBskxg84ldFZV2OQ==" hashData="KkcTklIaGwHHgGA0I7VJax3mMF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A9B0"/>
    <a:srgbClr val="000066"/>
    <a:srgbClr val="000099"/>
    <a:srgbClr val="19283D"/>
    <a:srgbClr val="1F324B"/>
    <a:srgbClr val="10173A"/>
    <a:srgbClr val="131D2B"/>
    <a:srgbClr val="0F17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D7B8E5-EBA9-4CF2-A308-3F3AADF7F2C5}" type="datetimeFigureOut">
              <a:rPr lang="es-ES" smtClean="0"/>
              <a:t>26/01/2021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477A95-7E4A-41F7-B65D-0EE861F1072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9272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3B070-D2C0-4AB2-91F6-FD720DEA1F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127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643AA-AE44-4997-918F-FDDC14847F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460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A2552-8250-4797-A71F-1BAA4118B0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14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FC69C-DFAD-4308-89A0-42BEF7B104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878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44CD7-D356-4EBD-9D59-7534AABD7D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289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880F9-CCEE-4BEF-A18F-4196936B5D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458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3954BB-8BF7-495C-BCDD-08B13B4A99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026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F9459B-3E0F-422E-B54C-88F6D12E41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367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1E322-FF79-4736-8565-4DEE826BE8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266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CB9A7-13CB-4C49-858D-B81F607BCB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053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DE84B-7B64-4A3B-870F-1B2D7E2027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934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98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26/01/2021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1" y="635636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1" y="6356360"/>
            <a:ext cx="2133600" cy="365125"/>
          </a:xfrm>
          <a:prstGeom prst="rect">
            <a:avLst/>
          </a:prstGeom>
        </p:spPr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668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rgbClr val="0070C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9EC34E8-4DB4-49A3-A0EE-8F9D5F491C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rgbClr val="0070C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4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9.jpeg"/><Relationship Id="rId5" Type="http://schemas.openxmlformats.org/officeDocument/2006/relationships/image" Target="../media/image3.gif"/><Relationship Id="rId4" Type="http://schemas.microsoft.com/office/2007/relationships/hdphoto" Target="../media/hdphoto1.wdp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ree Aquarium Screensaver NfsFishInDeepWater GIF | Gfycat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" y="-11361"/>
            <a:ext cx="9517361" cy="7009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9340177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5" y="5857909"/>
            <a:ext cx="145156" cy="403438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sp>
        <p:nvSpPr>
          <p:cNvPr id="19" name="18 Rectángulo"/>
          <p:cNvSpPr/>
          <p:nvPr/>
        </p:nvSpPr>
        <p:spPr>
          <a:xfrm>
            <a:off x="1980358" y="4572026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85398" y="928670"/>
            <a:ext cx="6578972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EN EL FONDO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DEL MAR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611366"/>
            <a:ext cx="2008835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571999" y="-64296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20" name="Picture 2" descr="CARA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868" y="5694905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4635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 loop="1">
            <p:snd r:embed="rId2" name="01 Romeo and Juliet, film score~Love Theme.wav"/>
          </p:stSnd>
        </p:sndAc>
      </p:transition>
    </mc:Choice>
    <mc:Fallback xmlns="">
      <p:transition spd="slow" advTm="12000">
        <p:fade/>
        <p:sndAc>
          <p:stSnd loop="1">
            <p:snd r:embed="rId8" name="01 Romeo and Juliet, film score~Love The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Eliza\Escritorio\underwater_photo_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243408"/>
            <a:ext cx="9468544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n en paisagen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4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laudia Muñoz - Google+ | Imagens gif, Aquários, Decorações de aquári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3498" y="0"/>
            <a:ext cx="4000502" cy="6984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033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31640" y="972884"/>
            <a:ext cx="7560839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Los océanos poseen una estructura común, creada por varios fenómenos físicos, mayoritariamente del movimiento de las placas tectónicas y sedimentos de varias fuentes. La estructura de los océanos, comenzando a partir de los continentes, se inicia con la plataforma continental, el talud continental, que es una zona previa al océano profundo, hasta llegar a la llanura abisal.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2580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8000">
        <p14:ripple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Eliza\Escritorio\underwater_photo_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4545" y="-243408"/>
            <a:ext cx="9754823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Eliza\Escritorio\underwater__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Eliza\Escritorio\_B0715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7" y="-228427"/>
            <a:ext cx="9570059" cy="7401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Eliza\Escritorio\underwater__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5446"/>
            <a:ext cx="9144000" cy="7064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Eliza\Escritorio\underwater_photo_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6" y="-134762"/>
            <a:ext cx="9144000" cy="7308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Eliza\Escritorio\underwater_photo_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9" y="-243408"/>
            <a:ext cx="9601067" cy="756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Eliza\Escritorio\underwater_photo_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ermosos peces de colores | Peces de colores, Fotos de peces, Peces de 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4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35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Eliza\Escritorio\underwater_photo_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7" y="-243408"/>
            <a:ext cx="9697077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81627" y="1412776"/>
            <a:ext cx="6343515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El agua </a:t>
            </a:r>
            <a:r>
              <a:rPr lang="es-ES" altLang="es-ES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del  </a:t>
            </a:r>
            <a:r>
              <a:rPr lang="es-ES" altLang="es-ES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océano está dividida en diversas capas, cada una de las cuales posee características particulares de salinidad, presión, temperatura y vida marina y que, de acuerdo a su profundidad, son llamadas zona batial, pelágica y abisal.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2087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Eliza\Escritorio\underwater_photo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70792"/>
            <a:ext cx="9144000" cy="7444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Eliza\Escritorio\JellyFis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3838"/>
            <a:ext cx="9753600" cy="730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Eliza\Escritorio\P2100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Eliza\Escritorio\pulpo_ded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-171400"/>
            <a:ext cx="6696744" cy="7062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Eliza\Escritorio\underwater_photo_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7" y="-171400"/>
            <a:ext cx="9697077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Eliza\Escritorio\underwater_photo_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243408"/>
            <a:ext cx="9468544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Eliza\Escritorio\underwater_photo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721080" cy="7290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Eliza\Escritorio\underwater__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Eliza\Escritorio\underwater_photo_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468544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Andre Rieu - Draaiorgel - Twee Ogen Zo Blauw.wav"/>
          </p:stSnd>
        </p:sndAc>
      </p:transition>
    </mc:Choice>
    <mc:Fallback xmlns="">
      <p:transition spd="slow" advTm="7000">
        <p:fade/>
        <p:sndAc>
          <p:stSnd>
            <p:snd r:embed="rId4" name="Andre Rieu - Draaiorgel - Twee Ogen Zo Blau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31640" y="908720"/>
            <a:ext cx="7488831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Cada fondo tiene características típicas, como una composición del suelo común, topografía, salinidad de mar y de agua superiores que le rodean, vida marina, dirección magnética del rocaje y sedimentación. La topografía del fondo marino es llana donde la sedimentación es fuerte y cubre los rasgos tectónicos. Esta sedimentación proviene de </a:t>
            </a:r>
            <a:r>
              <a:rPr lang="es-ES" altLang="es-ES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muchas fuentes.</a:t>
            </a:r>
            <a:endParaRPr lang="es-ES" altLang="es-ES" b="1" i="1" dirty="0">
              <a:solidFill>
                <a:srgbClr val="FF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9099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3000">
        <p14:ripple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Eliza\Escritorio\27160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243408"/>
            <a:ext cx="9468544" cy="7272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Eliza\Escritorio\underwater__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Eliza\Escritorio\underwater__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Eliza\Escritorio\underwater__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Eliza\Escritorio\underwater__ (1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Eliza\Escritorio\underwater__ (1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Eliza\Escritorio\underwater__ (1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Eliza\Escritorio\44756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-171400"/>
            <a:ext cx="9793088" cy="7344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Eliza\Escritorio\_B0716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553" y="-603448"/>
            <a:ext cx="10241137" cy="8064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Eliza\Escritorio\6srgw7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31640" y="908720"/>
            <a:ext cx="7488831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Recientemente se ha descubierto una abundante vida marina en el océano profundo, especialmente en torno a los respiraderos hidrotermales. Se han hallado grandes comunidades del océano profundo de vida marina en torno a estas chimeneas marinas, que emiten compuestos tóxicos para los humanos y la mayoría de los vertebrados. Esta vida marina recibe su energía de la extrema diferencia de temperaturas (normalmente de unos 150 grados) y de la quimiosíntesis de las bacterias.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891" y="5306266"/>
            <a:ext cx="1440736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1345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6000">
        <p14:rippl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Eliza\Escritorio\85dvvp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" y="-171400"/>
            <a:ext cx="9139808" cy="7043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Eliza\Escritorio\b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4564"/>
            <a:ext cx="9793088" cy="6853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Eliza\Escritorio\8aeb29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Andre Rieu - Edelweiss.wav"/>
          </p:stSnd>
        </p:sndAc>
      </p:transition>
    </mc:Choice>
    <mc:Fallback xmlns="">
      <p:transition spd="slow" advTm="7000">
        <p:fade/>
        <p:sndAc>
          <p:stSnd>
            <p:snd r:embed="rId4" name="Andre Rieu - Edelweis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Eliza\Escritorio\1zqsux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Eliza\Escritorio\fish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0528" y="-387424"/>
            <a:ext cx="10081120" cy="756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Eliza\Escritorio\f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"/>
            <a:ext cx="9433048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Eliza\Escritorio\b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Eliza\Escritorio\underwater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Eliza\Escritorio\underwater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Eliza\Escritorio\acu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Eliza\Escritorio\i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rrecifes Corales residencias subacuáticas en Riviera Maya - Mexico Re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13742"/>
            <a:ext cx="9449494" cy="687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81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Eliza\Escritorio\i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Eliza\Escritorio\tintini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1288"/>
            <a:ext cx="9144000" cy="706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Eliza\Escritorio\tamergu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Eliza\Escritorio\rain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4800"/>
            <a:ext cx="9144000" cy="739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Sign in | Fondo de pantalla de peces, Fondos de peces, Imágenes de delfi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122" y="0"/>
            <a:ext cx="4601121" cy="6901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aballito de mar GIF - Descargar &amp; Compartir en PHONEK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1998" y="-1"/>
            <a:ext cx="456997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39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Eliza\Escritorio\Kawa03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Pin de Jorge en Animated Gif ° '♡ | Fondo de pantalla de peces, Imagenes de  acuario, Fondos de pantalll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724" y="-171400"/>
            <a:ext cx="9324528" cy="719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329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Eliza\Escritorio\N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945282"/>
            <a:ext cx="7345785" cy="5301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64 imágenes animadas de viajes de todo el mund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4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81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 QUIERO O LO NECESIT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3071" y="-13320"/>
            <a:ext cx="4605832" cy="315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115 Gifs Maravillas de la Vida Marina | Gifmaniacos.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7687" y="908720"/>
            <a:ext cx="5270857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a magia de mirar: NUEVO PROYECTO: EL MUNDO MAR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3143250"/>
            <a:ext cx="4306207" cy="371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6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Eliza\Escritorio\prag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01 Romeo and Juliet, film score~Love Theme.wav"/>
          </p:stSnd>
        </p:sndAc>
      </p:transition>
    </mc:Choice>
    <mc:Fallback xmlns="">
      <p:transition spd="slow" advTm="7000">
        <p:fade/>
        <p:sndAc>
          <p:stSnd>
            <p:snd r:embed="rId4" name="01 Romeo and Juliet, film score~Love Them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30" name="Picture 6" descr="ᐈ Acuarios en casa imágenes de stock, fotos acuario | descargar en  Depositphotos®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404"/>
            <a:ext cx="9317650" cy="687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Eliza\Escritorio\Oracl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team Community :: :: __beautiful__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6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793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01" y="49543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4198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680199" y="3394210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8478" y="5464910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6949" y="1067209"/>
            <a:ext cx="357059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833270" y="463680"/>
            <a:ext cx="3498199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26 de enero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10:44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8085" y="5210969"/>
            <a:ext cx="2008835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254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 EL FONDO DEL MAR.-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 EL FONDO DEL MAR.-</Template>
  <TotalTime>5</TotalTime>
  <Words>298</Words>
  <Application>Microsoft Office PowerPoint</Application>
  <PresentationFormat>Presentación en pantalla (4:3)</PresentationFormat>
  <Paragraphs>20</Paragraphs>
  <Slides>63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EN EL FONDO DEL MAR.-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2021-01-26T09:44:37Z</dcterms:created>
  <dcterms:modified xsi:type="dcterms:W3CDTF">2021-01-26T09:49:44Z</dcterms:modified>
</cp:coreProperties>
</file>