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5"/>
  </p:notesMasterIdLst>
  <p:sldIdLst>
    <p:sldId id="302" r:id="rId3"/>
    <p:sldId id="301" r:id="rId4"/>
    <p:sldId id="257" r:id="rId5"/>
    <p:sldId id="261" r:id="rId6"/>
    <p:sldId id="270" r:id="rId7"/>
    <p:sldId id="258" r:id="rId8"/>
    <p:sldId id="259" r:id="rId9"/>
    <p:sldId id="298" r:id="rId10"/>
    <p:sldId id="288" r:id="rId11"/>
    <p:sldId id="260" r:id="rId12"/>
    <p:sldId id="265" r:id="rId13"/>
    <p:sldId id="267" r:id="rId14"/>
    <p:sldId id="268" r:id="rId15"/>
    <p:sldId id="269" r:id="rId16"/>
    <p:sldId id="264" r:id="rId17"/>
    <p:sldId id="311" r:id="rId18"/>
    <p:sldId id="272" r:id="rId19"/>
    <p:sldId id="273" r:id="rId20"/>
    <p:sldId id="291" r:id="rId21"/>
    <p:sldId id="276" r:id="rId22"/>
    <p:sldId id="275" r:id="rId23"/>
    <p:sldId id="306" r:id="rId24"/>
    <p:sldId id="279" r:id="rId25"/>
    <p:sldId id="284" r:id="rId26"/>
    <p:sldId id="283" r:id="rId27"/>
    <p:sldId id="289" r:id="rId28"/>
    <p:sldId id="287" r:id="rId29"/>
    <p:sldId id="312" r:id="rId30"/>
    <p:sldId id="304" r:id="rId31"/>
    <p:sldId id="290" r:id="rId32"/>
    <p:sldId id="294" r:id="rId33"/>
    <p:sldId id="293" r:id="rId34"/>
    <p:sldId id="295" r:id="rId35"/>
    <p:sldId id="296" r:id="rId36"/>
    <p:sldId id="308" r:id="rId37"/>
    <p:sldId id="266" r:id="rId38"/>
    <p:sldId id="278" r:id="rId39"/>
    <p:sldId id="274" r:id="rId40"/>
    <p:sldId id="297" r:id="rId41"/>
    <p:sldId id="277" r:id="rId42"/>
    <p:sldId id="313" r:id="rId43"/>
    <p:sldId id="303" r:id="rId44"/>
    <p:sldId id="299" r:id="rId45"/>
    <p:sldId id="300" r:id="rId46"/>
    <p:sldId id="280" r:id="rId47"/>
    <p:sldId id="282" r:id="rId48"/>
    <p:sldId id="305" r:id="rId49"/>
    <p:sldId id="263" r:id="rId50"/>
    <p:sldId id="309" r:id="rId51"/>
    <p:sldId id="271" r:id="rId52"/>
    <p:sldId id="307" r:id="rId53"/>
    <p:sldId id="310" r:id="rId54"/>
  </p:sldIdLst>
  <p:sldSz cx="9144000" cy="6192838"/>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FtDA0Fzk+GBZAhxM5/BmUA" hashData="7zvRJWv0dTiVZU93jc7usSX+G6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EC3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96" d="100"/>
          <a:sy n="96" d="100"/>
        </p:scale>
        <p:origin x="-618" y="-96"/>
      </p:cViewPr>
      <p:guideLst>
        <p:guide orient="horz" pos="1951"/>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DD88BEB9-BD67-46EF-9DEC-26F88BD77F80}" type="datetimeFigureOut">
              <a:rPr lang="es-ES"/>
              <a:pPr>
                <a:defRPr/>
              </a:pPr>
              <a:t>11/04/2016</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A0A6F296-0D0C-4E7C-A969-7D49D273E392}"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923795"/>
            <a:ext cx="7772400" cy="1327447"/>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509276"/>
            <a:ext cx="6400800" cy="1582614"/>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AA0C2B4-389F-47D6-AB37-D4DED91DF663}" type="datetimeFigureOut">
              <a:rPr lang="es-ES"/>
              <a:pPr>
                <a:defRPr/>
              </a:pPr>
              <a:t>11/04/2016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35CD4DB-ACEA-4920-A37A-A869D18836E0}" type="slidenum">
              <a:rPr lang="es-ES"/>
              <a:pPr>
                <a:defRPr/>
              </a:pPr>
              <a:t>‹Nº›</a:t>
            </a:fld>
            <a:endParaRPr lang="es-ES"/>
          </a:p>
        </p:txBody>
      </p:sp>
    </p:spTree>
  </p:cSld>
  <p:clrMapOvr>
    <a:masterClrMapping/>
  </p:clrMapOvr>
  <p:transition spd="slow" advTm="6000">
    <p:split orient="vert" dir="in"/>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06EB1E5-6203-45DE-A0A9-7905C3CFF0C4}" type="datetimeFigureOut">
              <a:rPr lang="es-ES"/>
              <a:pPr>
                <a:defRPr/>
              </a:pPr>
              <a:t>11/04/2016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8C1D98E-2A79-4623-AA0B-D1F317DBBDE4}" type="slidenum">
              <a:rPr lang="es-ES"/>
              <a:pPr>
                <a:defRPr/>
              </a:pPr>
              <a:t>‹Nº›</a:t>
            </a:fld>
            <a:endParaRPr lang="es-ES"/>
          </a:p>
        </p:txBody>
      </p:sp>
    </p:spTree>
  </p:cSld>
  <p:clrMapOvr>
    <a:masterClrMapping/>
  </p:clrMapOvr>
  <p:transition spd="slow" advTm="6000">
    <p:split orient="vert" dir="in"/>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979472"/>
            <a:ext cx="7772400" cy="122996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624790"/>
            <a:ext cx="7772400" cy="1354682"/>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E4AAB3E1-0402-405F-9354-09411D027FFB}" type="datetimeFigureOut">
              <a:rPr lang="es-ES"/>
              <a:pPr>
                <a:defRPr/>
              </a:pPr>
              <a:t>11/04/2016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16739A9-2D80-4460-B14A-91370BFD4ADB}" type="slidenum">
              <a:rPr lang="es-ES"/>
              <a:pPr>
                <a:defRPr/>
              </a:pPr>
              <a:t>‹Nº›</a:t>
            </a:fld>
            <a:endParaRPr lang="es-ES"/>
          </a:p>
        </p:txBody>
      </p:sp>
    </p:spTree>
  </p:cSld>
  <p:clrMapOvr>
    <a:masterClrMapping/>
  </p:clrMapOvr>
  <p:transition spd="slow" advTm="6000">
    <p:split orient="vert" dir="in"/>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444997"/>
            <a:ext cx="4038600" cy="40869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444997"/>
            <a:ext cx="4038600" cy="40869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B33105F0-BEE2-44FE-899D-763CDF6105B0}" type="datetimeFigureOut">
              <a:rPr lang="es-ES"/>
              <a:pPr>
                <a:defRPr/>
              </a:pPr>
              <a:t>11/04/2016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CB815BB-A1F7-46E0-A85B-12D8A1FE78DA}" type="slidenum">
              <a:rPr lang="es-ES"/>
              <a:pPr>
                <a:defRPr/>
              </a:pPr>
              <a:t>‹Nº›</a:t>
            </a:fld>
            <a:endParaRPr lang="es-ES"/>
          </a:p>
        </p:txBody>
      </p:sp>
    </p:spTree>
  </p:cSld>
  <p:clrMapOvr>
    <a:masterClrMapping/>
  </p:clrMapOvr>
  <p:transition spd="slow" advTm="6000">
    <p:split orient="vert" dir="in"/>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386221"/>
            <a:ext cx="4040188" cy="57771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963932"/>
            <a:ext cx="4040188" cy="35680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386221"/>
            <a:ext cx="4041775" cy="57771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963932"/>
            <a:ext cx="4041775" cy="35680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3DDD6FE-B201-4922-953E-3888218A94DF}" type="datetimeFigureOut">
              <a:rPr lang="es-ES"/>
              <a:pPr>
                <a:defRPr/>
              </a:pPr>
              <a:t>11/04/2016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17A950EA-2207-4A40-9172-FB900387F033}" type="slidenum">
              <a:rPr lang="es-ES"/>
              <a:pPr>
                <a:defRPr/>
              </a:pPr>
              <a:t>‹Nº›</a:t>
            </a:fld>
            <a:endParaRPr lang="es-ES"/>
          </a:p>
        </p:txBody>
      </p:sp>
    </p:spTree>
  </p:cSld>
  <p:clrMapOvr>
    <a:masterClrMapping/>
  </p:clrMapOvr>
  <p:transition spd="slow" advTm="6000">
    <p:split orient="vert" dir="in"/>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2B9EE7DD-745A-47F4-BEA7-E7592127F58D}" type="datetimeFigureOut">
              <a:rPr lang="es-ES"/>
              <a:pPr>
                <a:defRPr/>
              </a:pPr>
              <a:t>11/04/2016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792EA20-550B-4E75-980E-383A3E4C7682}" type="slidenum">
              <a:rPr lang="es-ES"/>
              <a:pPr>
                <a:defRPr/>
              </a:pPr>
              <a:t>‹Nº›</a:t>
            </a:fld>
            <a:endParaRPr lang="es-ES"/>
          </a:p>
        </p:txBody>
      </p:sp>
    </p:spTree>
  </p:cSld>
  <p:clrMapOvr>
    <a:masterClrMapping/>
  </p:clrMapOvr>
  <p:transition spd="slow" advTm="6000">
    <p:split orient="vert" dir="in"/>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DAF110C-AC6D-422C-97EB-358812569E09}" type="datetimeFigureOut">
              <a:rPr lang="es-ES"/>
              <a:pPr>
                <a:defRPr/>
              </a:pPr>
              <a:t>11/04/2016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A6D24A2-47EC-4131-8BBF-A4F8C23A8951}" type="slidenum">
              <a:rPr lang="es-ES"/>
              <a:pPr>
                <a:defRPr/>
              </a:pPr>
              <a:t>‹Nº›</a:t>
            </a:fld>
            <a:endParaRPr lang="es-ES"/>
          </a:p>
        </p:txBody>
      </p:sp>
    </p:spTree>
  </p:cSld>
  <p:clrMapOvr>
    <a:masterClrMapping/>
  </p:clrMapOvr>
  <p:transition spd="slow" advTm="6000">
    <p:split orient="vert" dir="in"/>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46567"/>
            <a:ext cx="3008313" cy="1049342"/>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46568"/>
            <a:ext cx="5111750" cy="528541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295909"/>
            <a:ext cx="3008313" cy="423607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26EA7A5-CF76-4207-9E99-0F4DA0A23A7D}" type="datetimeFigureOut">
              <a:rPr lang="es-ES"/>
              <a:pPr>
                <a:defRPr/>
              </a:pPr>
              <a:t>11/04/2016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9CF93DE-31C1-443B-A7A5-3ECF040E2F0D}" type="slidenum">
              <a:rPr lang="es-ES"/>
              <a:pPr>
                <a:defRPr/>
              </a:pPr>
              <a:t>‹Nº›</a:t>
            </a:fld>
            <a:endParaRPr lang="es-ES"/>
          </a:p>
        </p:txBody>
      </p:sp>
    </p:spTree>
  </p:cSld>
  <p:clrMapOvr>
    <a:masterClrMapping/>
  </p:clrMapOvr>
  <p:transition spd="slow" advTm="6000">
    <p:split orient="vert" dir="in"/>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334987"/>
            <a:ext cx="5486400" cy="511770"/>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53342"/>
            <a:ext cx="5486400" cy="3715703"/>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846756"/>
            <a:ext cx="5486400" cy="72679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0FC6726-50D7-4827-9A97-A3DD93C7C7BE}" type="datetimeFigureOut">
              <a:rPr lang="es-ES"/>
              <a:pPr>
                <a:defRPr/>
              </a:pPr>
              <a:t>11/04/2016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F3D6353-771A-4D6B-925F-D8F23B952551}" type="slidenum">
              <a:rPr lang="es-ES"/>
              <a:pPr>
                <a:defRPr/>
              </a:pPr>
              <a:t>‹Nº›</a:t>
            </a:fld>
            <a:endParaRPr lang="es-ES"/>
          </a:p>
        </p:txBody>
      </p:sp>
    </p:spTree>
  </p:cSld>
  <p:clrMapOvr>
    <a:masterClrMapping/>
  </p:clrMapOvr>
  <p:transition spd="slow" advTm="6000">
    <p:split orient="vert" dir="in"/>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089B6D1-1281-482F-953B-1C32F21B8801}" type="datetimeFigureOut">
              <a:rPr lang="es-ES"/>
              <a:pPr>
                <a:defRPr/>
              </a:pPr>
              <a:t>11/04/2016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1BE8D9C-A554-4B53-B399-2D91DB41D186}" type="slidenum">
              <a:rPr lang="es-ES"/>
              <a:pPr>
                <a:defRPr/>
              </a:pPr>
              <a:t>‹Nº›</a:t>
            </a:fld>
            <a:endParaRPr lang="es-ES"/>
          </a:p>
        </p:txBody>
      </p:sp>
    </p:spTree>
  </p:cSld>
  <p:clrMapOvr>
    <a:masterClrMapping/>
  </p:clrMapOvr>
  <p:transition spd="slow" advTm="6000">
    <p:split orient="vert" dir="in"/>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48001"/>
            <a:ext cx="2057400" cy="528398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48001"/>
            <a:ext cx="6019800" cy="528398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A5B0CFB-A248-4FD0-A467-69817A049785}" type="datetimeFigureOut">
              <a:rPr lang="es-ES"/>
              <a:pPr>
                <a:defRPr/>
              </a:pPr>
              <a:t>11/04/2016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B42A7CC-A989-4658-AE1B-1DF0BCB65B0B}" type="slidenum">
              <a:rPr lang="es-ES"/>
              <a:pPr>
                <a:defRPr/>
              </a:pPr>
              <a:t>‹Nº›</a:t>
            </a:fld>
            <a:endParaRPr lang="es-ES"/>
          </a:p>
        </p:txBody>
      </p:sp>
    </p:spTree>
  </p:cSld>
  <p:clrMapOvr>
    <a:masterClrMapping/>
  </p:clrMapOvr>
  <p:transition spd="slow" advTm="6000">
    <p:split orient="vert" dir="in"/>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923794"/>
            <a:ext cx="7772400" cy="1327446"/>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509275"/>
            <a:ext cx="6400800" cy="1582614"/>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D6B19C"/>
            </a:gs>
            <a:gs pos="30000">
              <a:srgbClr val="D49E6C"/>
            </a:gs>
            <a:gs pos="70000">
              <a:srgbClr val="A65528"/>
            </a:gs>
            <a:gs pos="100000">
              <a:srgbClr val="663012"/>
            </a:gs>
          </a:gsLst>
          <a:lin ang="16200000" scaled="1"/>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47650"/>
            <a:ext cx="8229600" cy="10318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444625"/>
            <a:ext cx="8229600" cy="40878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740400"/>
            <a:ext cx="2133600" cy="328613"/>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361A092D-5677-43CE-A6DD-662EE2B1184D}" type="datetimeFigureOut">
              <a:rPr lang="es-ES"/>
              <a:pPr>
                <a:defRPr/>
              </a:pPr>
              <a:t>11/04/2016</a:t>
            </a:fld>
            <a:endParaRPr lang="es-ES"/>
          </a:p>
        </p:txBody>
      </p:sp>
      <p:sp>
        <p:nvSpPr>
          <p:cNvPr id="5" name="4 Marcador de pie de página"/>
          <p:cNvSpPr>
            <a:spLocks noGrp="1"/>
          </p:cNvSpPr>
          <p:nvPr>
            <p:ph type="ftr" sz="quarter" idx="3"/>
          </p:nvPr>
        </p:nvSpPr>
        <p:spPr>
          <a:xfrm>
            <a:off x="3124200" y="5740400"/>
            <a:ext cx="2895600" cy="328613"/>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5740400"/>
            <a:ext cx="2133600" cy="328613"/>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EA30AFB5-B9C9-4B4F-8D09-20F6FA074A59}"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6000">
    <p:split orient="vert" dir="in"/>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638800"/>
            <a:ext cx="2133600" cy="4302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ts val="0"/>
              </a:spcBef>
              <a:spcAft>
                <a:spcPts val="0"/>
              </a:spcAft>
              <a:defRPr sz="1400">
                <a:latin typeface="+mn-lt"/>
                <a:cs typeface="+mn-cs"/>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gif"/><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image" Target="../media/image6.jpeg"/><Relationship Id="rId4" Type="http://schemas.openxmlformats.org/officeDocument/2006/relationships/image" Target="../media/image5.gif"/></Relationships>
</file>

<file path=ppt/slides/_rels/slide52.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fonditos.com/wallpapers/vista/02620.jpg"/>
          <p:cNvPicPr>
            <a:picLocks noChangeAspect="1" noChangeArrowheads="1"/>
          </p:cNvPicPr>
          <p:nvPr/>
        </p:nvPicPr>
        <p:blipFill>
          <a:blip r:embed="rId3"/>
          <a:srcRect/>
          <a:stretch>
            <a:fillRect/>
          </a:stretch>
        </p:blipFill>
        <p:spPr bwMode="auto">
          <a:xfrm>
            <a:off x="0" y="0"/>
            <a:ext cx="9144000" cy="6192838"/>
          </a:xfrm>
          <a:prstGeom prst="rect">
            <a:avLst/>
          </a:prstGeom>
          <a:noFill/>
          <a:ln w="9525">
            <a:noFill/>
            <a:miter lim="800000"/>
            <a:headEnd/>
            <a:tailEnd/>
          </a:ln>
        </p:spPr>
      </p:pic>
      <p:pic>
        <p:nvPicPr>
          <p:cNvPr id="14" name="Picture 2" descr="http://1.bp.blogspot.com/-DPp_-kGDL64/TzR4_sgEQDI/AAAAAAAACWc/h2pOVQq0Y8Y/s1600/0k0289_gif-sicodelicos-21.gif"/>
          <p:cNvPicPr>
            <a:picLocks noChangeAspect="1" noChangeArrowheads="1" noCrop="1"/>
          </p:cNvPicPr>
          <p:nvPr/>
        </p:nvPicPr>
        <p:blipFill>
          <a:blip r:embed="rId4">
            <a:duotone>
              <a:schemeClr val="accent2">
                <a:shade val="45000"/>
                <a:satMod val="135000"/>
              </a:schemeClr>
              <a:prstClr val="white"/>
            </a:duotone>
            <a:lum bright="37000"/>
          </a:blip>
          <a:srcRect/>
          <a:stretch>
            <a:fillRect/>
          </a:stretch>
        </p:blipFill>
        <p:spPr bwMode="auto">
          <a:xfrm>
            <a:off x="0" y="0"/>
            <a:ext cx="9144001" cy="6192838"/>
          </a:xfrm>
          <a:prstGeom prst="rect">
            <a:avLst/>
          </a:prstGeom>
          <a:noFill/>
        </p:spPr>
      </p:pic>
      <p:pic>
        <p:nvPicPr>
          <p:cNvPr id="15" name="Picture 2" descr="http://www.unknownmale.com/wp-content/plugins/wp-o-matic/cache/1e406a746e_zao-fox-village-sanctuary-japan-1.jpg"/>
          <p:cNvPicPr>
            <a:picLocks noChangeAspect="1" noChangeArrowheads="1"/>
          </p:cNvPicPr>
          <p:nvPr/>
        </p:nvPicPr>
        <p:blipFill>
          <a:blip r:embed="rId5"/>
          <a:srcRect/>
          <a:stretch>
            <a:fillRect/>
          </a:stretch>
        </p:blipFill>
        <p:spPr bwMode="auto">
          <a:xfrm>
            <a:off x="0" y="0"/>
            <a:ext cx="9144000" cy="6192838"/>
          </a:xfrm>
          <a:prstGeom prst="rect">
            <a:avLst/>
          </a:prstGeom>
          <a:noFill/>
          <a:ln w="9525">
            <a:noFill/>
            <a:miter lim="800000"/>
            <a:headEnd/>
            <a:tailEnd/>
          </a:ln>
        </p:spPr>
      </p:pic>
      <p:sp>
        <p:nvSpPr>
          <p:cNvPr id="16" name="15 Rectángulo"/>
          <p:cNvSpPr/>
          <p:nvPr/>
        </p:nvSpPr>
        <p:spPr>
          <a:xfrm>
            <a:off x="0" y="0"/>
            <a:ext cx="9144000" cy="6192838"/>
          </a:xfrm>
          <a:prstGeom prst="rect">
            <a:avLst/>
          </a:prstGeom>
          <a:gradFill>
            <a:gsLst>
              <a:gs pos="0">
                <a:srgbClr val="D6B19C"/>
              </a:gs>
              <a:gs pos="30000">
                <a:srgbClr val="D49E6C"/>
              </a:gs>
              <a:gs pos="70000">
                <a:srgbClr val="A65528"/>
              </a:gs>
              <a:gs pos="100000">
                <a:srgbClr val="663012"/>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3078" name="Image 2" descr="swirlrainbw3.gif"/>
          <p:cNvPicPr>
            <a:picLocks noChangeAspect="1"/>
          </p:cNvPicPr>
          <p:nvPr/>
        </p:nvPicPr>
        <p:blipFill>
          <a:blip r:embed="rId6"/>
          <a:srcRect/>
          <a:stretch>
            <a:fillRect/>
          </a:stretch>
        </p:blipFill>
        <p:spPr bwMode="auto">
          <a:xfrm rot="5400000">
            <a:off x="-3061494" y="3061494"/>
            <a:ext cx="6192838" cy="69850"/>
          </a:xfrm>
          <a:prstGeom prst="rect">
            <a:avLst/>
          </a:prstGeom>
          <a:noFill/>
          <a:ln w="9525">
            <a:noFill/>
            <a:miter lim="800000"/>
            <a:headEnd/>
            <a:tailEnd/>
          </a:ln>
        </p:spPr>
      </p:pic>
      <p:pic>
        <p:nvPicPr>
          <p:cNvPr id="3079" name="Image 2" descr="swirlrainbw3.gif"/>
          <p:cNvPicPr>
            <a:picLocks noChangeAspect="1"/>
          </p:cNvPicPr>
          <p:nvPr/>
        </p:nvPicPr>
        <p:blipFill>
          <a:blip r:embed="rId6"/>
          <a:srcRect/>
          <a:stretch>
            <a:fillRect/>
          </a:stretch>
        </p:blipFill>
        <p:spPr bwMode="auto">
          <a:xfrm rot="5400000">
            <a:off x="6012656" y="3061494"/>
            <a:ext cx="6192838" cy="69850"/>
          </a:xfrm>
          <a:prstGeom prst="rect">
            <a:avLst/>
          </a:prstGeom>
          <a:noFill/>
          <a:ln w="9525">
            <a:noFill/>
            <a:miter lim="800000"/>
            <a:headEnd/>
            <a:tailEnd/>
          </a:ln>
        </p:spPr>
      </p:pic>
      <p:pic>
        <p:nvPicPr>
          <p:cNvPr id="3080" name="Image 2" descr="swirlrainbw3.gif"/>
          <p:cNvPicPr>
            <a:picLocks noChangeAspect="1"/>
          </p:cNvPicPr>
          <p:nvPr/>
        </p:nvPicPr>
        <p:blipFill>
          <a:blip r:embed="rId6"/>
          <a:srcRect/>
          <a:stretch>
            <a:fillRect/>
          </a:stretch>
        </p:blipFill>
        <p:spPr bwMode="auto">
          <a:xfrm rot="10800000">
            <a:off x="0" y="0"/>
            <a:ext cx="9144000" cy="63500"/>
          </a:xfrm>
          <a:prstGeom prst="rect">
            <a:avLst/>
          </a:prstGeom>
          <a:noFill/>
          <a:ln w="9525">
            <a:noFill/>
            <a:miter lim="800000"/>
            <a:headEnd/>
            <a:tailEnd/>
          </a:ln>
        </p:spPr>
      </p:pic>
      <p:pic>
        <p:nvPicPr>
          <p:cNvPr id="3081" name="Image 2" descr="swirlrainbw3.gif"/>
          <p:cNvPicPr>
            <a:picLocks noChangeAspect="1"/>
          </p:cNvPicPr>
          <p:nvPr/>
        </p:nvPicPr>
        <p:blipFill>
          <a:blip r:embed="rId6"/>
          <a:srcRect/>
          <a:stretch>
            <a:fillRect/>
          </a:stretch>
        </p:blipFill>
        <p:spPr bwMode="auto">
          <a:xfrm rot="10800000">
            <a:off x="0" y="6126163"/>
            <a:ext cx="9144000" cy="66675"/>
          </a:xfrm>
          <a:prstGeom prst="rect">
            <a:avLst/>
          </a:prstGeom>
          <a:noFill/>
          <a:ln w="9525">
            <a:noFill/>
            <a:miter lim="800000"/>
            <a:headEnd/>
            <a:tailEnd/>
          </a:ln>
        </p:spPr>
      </p:pic>
      <p:pic>
        <p:nvPicPr>
          <p:cNvPr id="3082" name="Picture 8"/>
          <p:cNvPicPr>
            <a:picLocks noChangeAspect="1" noChangeArrowheads="1"/>
          </p:cNvPicPr>
          <p:nvPr/>
        </p:nvPicPr>
        <p:blipFill>
          <a:blip r:embed="rId7"/>
          <a:srcRect/>
          <a:stretch>
            <a:fillRect/>
          </a:stretch>
        </p:blipFill>
        <p:spPr bwMode="auto">
          <a:xfrm>
            <a:off x="285750" y="309563"/>
            <a:ext cx="1025525" cy="654050"/>
          </a:xfrm>
          <a:prstGeom prst="rect">
            <a:avLst/>
          </a:prstGeom>
          <a:noFill/>
          <a:ln w="9525">
            <a:noFill/>
            <a:round/>
            <a:headEnd/>
            <a:tailEnd/>
          </a:ln>
        </p:spPr>
      </p:pic>
      <p:sp>
        <p:nvSpPr>
          <p:cNvPr id="3083" name="Rectangle 17"/>
          <p:cNvSpPr>
            <a:spLocks noChangeArrowheads="1"/>
          </p:cNvSpPr>
          <p:nvPr/>
        </p:nvSpPr>
        <p:spPr bwMode="auto">
          <a:xfrm>
            <a:off x="357188" y="5289550"/>
            <a:ext cx="130175" cy="315913"/>
          </a:xfrm>
          <a:prstGeom prst="rect">
            <a:avLst/>
          </a:prstGeom>
          <a:noFill/>
          <a:ln w="9525">
            <a:solidFill>
              <a:srgbClr val="E31C07"/>
            </a:solidFill>
            <a:miter lim="800000"/>
            <a:headEnd/>
            <a:tailEnd/>
          </a:ln>
        </p:spPr>
        <p:txBody>
          <a:bodyPr wrap="none" lIns="38002" tIns="19001" rIns="38002" bIns="19001">
            <a:spAutoFit/>
          </a:bodyPr>
          <a:lstStyle/>
          <a:p>
            <a:pPr defTabSz="917575"/>
            <a:r>
              <a:rPr lang="fr-CA">
                <a:latin typeface="Calibri" pitchFamily="34" charset="0"/>
              </a:rPr>
              <a:t> </a:t>
            </a:r>
            <a:endParaRPr lang="es-ES" b="1" i="1">
              <a:latin typeface="Calibri" pitchFamily="34" charset="0"/>
            </a:endParaRPr>
          </a:p>
        </p:txBody>
      </p:sp>
      <p:pic>
        <p:nvPicPr>
          <p:cNvPr id="3084" name="Picture 2" descr="CARA"/>
          <p:cNvPicPr>
            <a:picLocks noChangeAspect="1" noChangeArrowheads="1"/>
          </p:cNvPicPr>
          <p:nvPr/>
        </p:nvPicPr>
        <p:blipFill>
          <a:blip r:embed="rId8"/>
          <a:srcRect/>
          <a:stretch>
            <a:fillRect/>
          </a:stretch>
        </p:blipFill>
        <p:spPr bwMode="auto">
          <a:xfrm>
            <a:off x="357188" y="5160963"/>
            <a:ext cx="687387" cy="692150"/>
          </a:xfrm>
          <a:prstGeom prst="rect">
            <a:avLst/>
          </a:prstGeom>
          <a:noFill/>
          <a:ln w="38100">
            <a:solidFill>
              <a:srgbClr val="1CDEF8"/>
            </a:solidFill>
            <a:miter lim="800000"/>
            <a:headEnd/>
            <a:tailEnd/>
          </a:ln>
        </p:spPr>
      </p:pic>
      <p:sp>
        <p:nvSpPr>
          <p:cNvPr id="19" name="18 Rectángulo"/>
          <p:cNvSpPr/>
          <p:nvPr/>
        </p:nvSpPr>
        <p:spPr>
          <a:xfrm>
            <a:off x="3951288" y="2257425"/>
            <a:ext cx="2692400" cy="1200150"/>
          </a:xfrm>
          <a:prstGeom prst="rect">
            <a:avLst/>
          </a:prstGeom>
        </p:spPr>
        <p:txBody>
          <a:bodyPr>
            <a:spAutoFit/>
          </a:bodyPr>
          <a:lstStyle/>
          <a:p>
            <a:pPr algn="ctr" fontAlgn="auto">
              <a:spcBef>
                <a:spcPts val="0"/>
              </a:spcBef>
              <a:spcAft>
                <a:spcPts val="0"/>
              </a:spcAft>
              <a:defRPr/>
            </a:pP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cs typeface="+mn-cs"/>
            </a:endParaRPr>
          </a:p>
        </p:txBody>
      </p:sp>
      <p:sp>
        <p:nvSpPr>
          <p:cNvPr id="22" name="WordArt 12"/>
          <p:cNvSpPr>
            <a:spLocks noChangeArrowheads="1" noChangeShapeType="1" noTextEdit="1"/>
          </p:cNvSpPr>
          <p:nvPr/>
        </p:nvSpPr>
        <p:spPr bwMode="auto">
          <a:xfrm>
            <a:off x="1428750" y="1023938"/>
            <a:ext cx="6357938" cy="3470275"/>
          </a:xfrm>
          <a:prstGeom prst="rect">
            <a:avLst/>
          </a:prstGeom>
        </p:spPr>
        <p:txBody>
          <a:bodyPr wrap="none" fromWordArt="1">
            <a:prstTxWarp prst="textPlain">
              <a:avLst>
                <a:gd name="adj" fmla="val 49375"/>
              </a:avLst>
            </a:prstTxWarp>
          </a:bodyPr>
          <a:lstStyle/>
          <a:p>
            <a:pPr algn="ctr"/>
            <a:r>
              <a:rPr lang="es-ES" sz="3600" kern="10">
                <a:ln w="19050">
                  <a:solidFill>
                    <a:srgbClr val="0000FF"/>
                  </a:solidFill>
                  <a:round/>
                  <a:headEnd/>
                  <a:tailEnd/>
                </a:ln>
                <a:solidFill>
                  <a:srgbClr val="FFFF00"/>
                </a:solidFill>
                <a:effectLst>
                  <a:outerShdw dist="35921" dir="2700000" algn="ctr" rotWithShape="0">
                    <a:srgbClr val="990000"/>
                  </a:outerShdw>
                </a:effectLst>
                <a:latin typeface="Rockwell Extra Bold"/>
              </a:rPr>
              <a:t>EL  SANTUARIO  </a:t>
            </a:r>
          </a:p>
          <a:p>
            <a:pPr algn="ctr"/>
            <a:r>
              <a:rPr lang="es-ES" sz="3600" kern="10">
                <a:ln w="19050">
                  <a:solidFill>
                    <a:srgbClr val="0000FF"/>
                  </a:solidFill>
                  <a:round/>
                  <a:headEnd/>
                  <a:tailEnd/>
                </a:ln>
                <a:solidFill>
                  <a:srgbClr val="FFFF00"/>
                </a:solidFill>
                <a:effectLst>
                  <a:outerShdw dist="35921" dir="2700000" algn="ctr" rotWithShape="0">
                    <a:srgbClr val="990000"/>
                  </a:outerShdw>
                </a:effectLst>
                <a:latin typeface="Rockwell Extra Bold"/>
              </a:rPr>
              <a:t>DE LOS  ZORROS</a:t>
            </a:r>
          </a:p>
        </p:txBody>
      </p:sp>
      <p:sp>
        <p:nvSpPr>
          <p:cNvPr id="24" name="23 Rectángulo"/>
          <p:cNvSpPr/>
          <p:nvPr/>
        </p:nvSpPr>
        <p:spPr>
          <a:xfrm>
            <a:off x="1142976" y="5453873"/>
            <a:ext cx="1714252" cy="369332"/>
          </a:xfrm>
          <a:prstGeom prst="rect">
            <a:avLst/>
          </a:prstGeom>
        </p:spPr>
        <p:txBody>
          <a:bodyPr wrap="none">
            <a:spAutoFit/>
          </a:bodyPr>
          <a:lstStyle/>
          <a:p>
            <a:pPr algn="ctr" fontAlgn="auto">
              <a:spcBef>
                <a:spcPts val="0"/>
              </a:spcBef>
              <a:spcAft>
                <a:spcPts val="0"/>
              </a:spcAft>
              <a:defRPr/>
            </a:pPr>
            <a:r>
              <a:rPr lang="es-ES"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cs typeface="+mn-cs"/>
              </a:rPr>
              <a:t>JOSE LUIS</a:t>
            </a:r>
          </a:p>
        </p:txBody>
      </p:sp>
    </p:spTree>
  </p:cSld>
  <p:clrMapOvr>
    <a:masterClrMapping/>
  </p:clrMapOvr>
  <p:transition spd="slow" advTm="14000">
    <p:split orient="vert" dir="in"/>
    <p:sndAc>
      <p:stSnd loop="1">
        <p:snd r:embed="rId2" name="julio iglesias, roberto carlos, jose feliciano &amp; otros - cantare, cantar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0" nodeType="afterEffect">
                                  <p:stCondLst>
                                    <p:cond delay="0"/>
                                  </p:stCondLst>
                                  <p:childTnLst>
                                    <p:animClr clrSpc="hsl" dir="cw">
                                      <p:cBhvr override="childStyle">
                                        <p:cTn id="10" dur="2000" fill="hold"/>
                                        <p:tgtEl>
                                          <p:spTgt spid="22">
                                            <p:bg/>
                                          </p:spTgt>
                                        </p:tgtEl>
                                        <p:attrNameLst>
                                          <p:attrName>style.color</p:attrName>
                                        </p:attrNameLst>
                                      </p:cBhvr>
                                      <p:by>
                                        <p:hsl h="-7200000" s="0" l="0"/>
                                      </p:by>
                                    </p:animClr>
                                    <p:animClr clrSpc="hsl" dir="cw">
                                      <p:cBhvr>
                                        <p:cTn id="11" dur="2000" fill="hold"/>
                                        <p:tgtEl>
                                          <p:spTgt spid="22">
                                            <p:bg/>
                                          </p:spTgt>
                                        </p:tgtEl>
                                        <p:attrNameLst>
                                          <p:attrName>fillcolor</p:attrName>
                                        </p:attrNameLst>
                                      </p:cBhvr>
                                      <p:by>
                                        <p:hsl h="-7200000" s="0" l="0"/>
                                      </p:by>
                                    </p:animClr>
                                    <p:animClr clrSpc="hsl" dir="cw">
                                      <p:cBhvr>
                                        <p:cTn id="12" dur="2000" fill="hold"/>
                                        <p:tgtEl>
                                          <p:spTgt spid="22">
                                            <p:bg/>
                                          </p:spTgt>
                                        </p:tgtEl>
                                        <p:attrNameLst>
                                          <p:attrName>stroke.color</p:attrName>
                                        </p:attrNameLst>
                                      </p:cBhvr>
                                      <p:by>
                                        <p:hsl h="-7200000" s="0" l="0"/>
                                      </p:by>
                                    </p:animClr>
                                    <p:set>
                                      <p:cBhvr>
                                        <p:cTn id="13" dur="2000" fill="hold"/>
                                        <p:tgtEl>
                                          <p:spTgt spid="22">
                                            <p:bg/>
                                          </p:spTgt>
                                        </p:tgtEl>
                                        <p:attrNameLst>
                                          <p:attrName>fill.type</p:attrName>
                                        </p:attrNameLst>
                                      </p:cBhvr>
                                      <p:to>
                                        <p:strVal val="solid"/>
                                      </p:to>
                                    </p:set>
                                  </p:childTnLst>
                                </p:cTn>
                              </p:par>
                              <p:par>
                                <p:cTn id="14" presetID="22" presetClass="emph" presetSubtype="0" repeatCount="indefinite" fill="hold" grpId="0" nodeType="withEffect">
                                  <p:stCondLst>
                                    <p:cond delay="0"/>
                                  </p:stCondLst>
                                  <p:childTnLst>
                                    <p:animClr clrSpc="hsl" dir="cw">
                                      <p:cBhvr override="childStyle">
                                        <p:cTn id="15" dur="2000" fill="hold"/>
                                        <p:tgtEl>
                                          <p:spTgt spid="22">
                                            <p:txEl>
                                              <p:pRg st="0" end="0"/>
                                            </p:txEl>
                                          </p:spTgt>
                                        </p:tgtEl>
                                        <p:attrNameLst>
                                          <p:attrName>style.color</p:attrName>
                                        </p:attrNameLst>
                                      </p:cBhvr>
                                      <p:by>
                                        <p:hsl h="-7200000" s="0" l="0"/>
                                      </p:by>
                                    </p:animClr>
                                    <p:animClr clrSpc="hsl" dir="cw">
                                      <p:cBhvr>
                                        <p:cTn id="16" dur="2000" fill="hold"/>
                                        <p:tgtEl>
                                          <p:spTgt spid="22">
                                            <p:txEl>
                                              <p:pRg st="0" end="0"/>
                                            </p:txEl>
                                          </p:spTgt>
                                        </p:tgtEl>
                                        <p:attrNameLst>
                                          <p:attrName>fillcolor</p:attrName>
                                        </p:attrNameLst>
                                      </p:cBhvr>
                                      <p:by>
                                        <p:hsl h="-7200000" s="0" l="0"/>
                                      </p:by>
                                    </p:animClr>
                                    <p:animClr clrSpc="hsl" dir="cw">
                                      <p:cBhvr>
                                        <p:cTn id="17" dur="2000" fill="hold"/>
                                        <p:tgtEl>
                                          <p:spTgt spid="22">
                                            <p:txEl>
                                              <p:pRg st="0" end="0"/>
                                            </p:txEl>
                                          </p:spTgt>
                                        </p:tgtEl>
                                        <p:attrNameLst>
                                          <p:attrName>stroke.color</p:attrName>
                                        </p:attrNameLst>
                                      </p:cBhvr>
                                      <p:by>
                                        <p:hsl h="-7200000" s="0" l="0"/>
                                      </p:by>
                                    </p:animClr>
                                    <p:set>
                                      <p:cBhvr>
                                        <p:cTn id="18" dur="2000" fill="hold"/>
                                        <p:tgtEl>
                                          <p:spTgt spid="22">
                                            <p:txEl>
                                              <p:pRg st="0" end="0"/>
                                            </p:txEl>
                                          </p:spTgt>
                                        </p:tgtEl>
                                        <p:attrNameLst>
                                          <p:attrName>fill.type</p:attrName>
                                        </p:attrNameLst>
                                      </p:cBhvr>
                                      <p:to>
                                        <p:strVal val="solid"/>
                                      </p:to>
                                    </p:set>
                                  </p:childTnLst>
                                </p:cTn>
                              </p:par>
                              <p:par>
                                <p:cTn id="19" presetID="22" presetClass="emph" presetSubtype="0" repeatCount="indefinite" fill="hold" grpId="0" nodeType="withEffect">
                                  <p:stCondLst>
                                    <p:cond delay="0"/>
                                  </p:stCondLst>
                                  <p:childTnLst>
                                    <p:animClr clrSpc="hsl" dir="cw">
                                      <p:cBhvr override="childStyle">
                                        <p:cTn id="20" dur="2000" fill="hold"/>
                                        <p:tgtEl>
                                          <p:spTgt spid="22">
                                            <p:txEl>
                                              <p:pRg st="1" end="1"/>
                                            </p:txEl>
                                          </p:spTgt>
                                        </p:tgtEl>
                                        <p:attrNameLst>
                                          <p:attrName>style.color</p:attrName>
                                        </p:attrNameLst>
                                      </p:cBhvr>
                                      <p:by>
                                        <p:hsl h="-7200000" s="0" l="0"/>
                                      </p:by>
                                    </p:animClr>
                                    <p:animClr clrSpc="hsl" dir="cw">
                                      <p:cBhvr>
                                        <p:cTn id="21" dur="2000" fill="hold"/>
                                        <p:tgtEl>
                                          <p:spTgt spid="22">
                                            <p:txEl>
                                              <p:pRg st="1" end="1"/>
                                            </p:txEl>
                                          </p:spTgt>
                                        </p:tgtEl>
                                        <p:attrNameLst>
                                          <p:attrName>fillcolor</p:attrName>
                                        </p:attrNameLst>
                                      </p:cBhvr>
                                      <p:by>
                                        <p:hsl h="-7200000" s="0" l="0"/>
                                      </p:by>
                                    </p:animClr>
                                    <p:animClr clrSpc="hsl" dir="cw">
                                      <p:cBhvr>
                                        <p:cTn id="22" dur="2000" fill="hold"/>
                                        <p:tgtEl>
                                          <p:spTgt spid="22">
                                            <p:txEl>
                                              <p:pRg st="1" end="1"/>
                                            </p:txEl>
                                          </p:spTgt>
                                        </p:tgtEl>
                                        <p:attrNameLst>
                                          <p:attrName>stroke.color</p:attrName>
                                        </p:attrNameLst>
                                      </p:cBhvr>
                                      <p:by>
                                        <p:hsl h="-7200000" s="0" l="0"/>
                                      </p:by>
                                    </p:animClr>
                                    <p:set>
                                      <p:cBhvr>
                                        <p:cTn id="23" dur="2000" fill="hold"/>
                                        <p:tgtEl>
                                          <p:spTgt spid="22">
                                            <p:txEl>
                                              <p:pRg st="1" end="1"/>
                                            </p:txEl>
                                          </p:spTgt>
                                        </p:tgtEl>
                                        <p:attrNameLst>
                                          <p:attrName>fill.type</p:attrName>
                                        </p:attrNameLst>
                                      </p:cBhvr>
                                      <p:to>
                                        <p:strVal val="solid"/>
                                      </p:to>
                                    </p:set>
                                  </p:childTnLst>
                                </p:cTn>
                              </p:par>
                              <p:par>
                                <p:cTn id="24" presetID="7" presetClass="entr" presetSubtype="2" fill="hold" nodeType="withEffect">
                                  <p:stCondLst>
                                    <p:cond delay="0"/>
                                  </p:stCondLst>
                                  <p:childTnLst>
                                    <p:set>
                                      <p:cBhvr>
                                        <p:cTn id="25" dur="1" fill="hold">
                                          <p:stCondLst>
                                            <p:cond delay="0"/>
                                          </p:stCondLst>
                                        </p:cTn>
                                        <p:tgtEl>
                                          <p:spTgt spid="22">
                                            <p:txEl>
                                              <p:pRg st="0" end="0"/>
                                            </p:txEl>
                                          </p:spTgt>
                                        </p:tgtEl>
                                        <p:attrNameLst>
                                          <p:attrName>style.visibility</p:attrName>
                                        </p:attrNameLst>
                                      </p:cBhvr>
                                      <p:to>
                                        <p:strVal val="visible"/>
                                      </p:to>
                                    </p:set>
                                    <p:anim calcmode="lin" valueType="num">
                                      <p:cBhvr additive="base">
                                        <p:cTn id="26" dur="5000" fill="hold"/>
                                        <p:tgtEl>
                                          <p:spTgt spid="22">
                                            <p:txEl>
                                              <p:pRg st="0" end="0"/>
                                            </p:txEl>
                                          </p:spTgt>
                                        </p:tgtEl>
                                        <p:attrNameLst>
                                          <p:attrName>ppt_x</p:attrName>
                                        </p:attrNameLst>
                                      </p:cBhvr>
                                      <p:tavLst>
                                        <p:tav tm="0">
                                          <p:val>
                                            <p:strVal val="1+#ppt_w/2"/>
                                          </p:val>
                                        </p:tav>
                                        <p:tav tm="100000">
                                          <p:val>
                                            <p:strVal val="#ppt_x"/>
                                          </p:val>
                                        </p:tav>
                                      </p:tavLst>
                                    </p:anim>
                                    <p:anim calcmode="lin" valueType="num">
                                      <p:cBhvr additive="base">
                                        <p:cTn id="27" dur="5000" fill="hold"/>
                                        <p:tgtEl>
                                          <p:spTgt spid="22">
                                            <p:txEl>
                                              <p:pRg st="0" end="0"/>
                                            </p:txEl>
                                          </p:spTgt>
                                        </p:tgtEl>
                                        <p:attrNameLst>
                                          <p:attrName>ppt_y</p:attrName>
                                        </p:attrNameLst>
                                      </p:cBhvr>
                                      <p:tavLst>
                                        <p:tav tm="0">
                                          <p:val>
                                            <p:strVal val="#ppt_y"/>
                                          </p:val>
                                        </p:tav>
                                        <p:tav tm="100000">
                                          <p:val>
                                            <p:strVal val="#ppt_y"/>
                                          </p:val>
                                        </p:tav>
                                      </p:tavLst>
                                    </p:anim>
                                  </p:childTnLst>
                                </p:cTn>
                              </p:par>
                              <p:par>
                                <p:cTn id="28" presetID="7" presetClass="entr" presetSubtype="2" fill="hold" nodeType="withEffect">
                                  <p:stCondLst>
                                    <p:cond delay="0"/>
                                  </p:stCondLst>
                                  <p:childTnLst>
                                    <p:set>
                                      <p:cBhvr>
                                        <p:cTn id="29" dur="1" fill="hold">
                                          <p:stCondLst>
                                            <p:cond delay="0"/>
                                          </p:stCondLst>
                                        </p:cTn>
                                        <p:tgtEl>
                                          <p:spTgt spid="22">
                                            <p:txEl>
                                              <p:pRg st="1" end="1"/>
                                            </p:txEl>
                                          </p:spTgt>
                                        </p:tgtEl>
                                        <p:attrNameLst>
                                          <p:attrName>style.visibility</p:attrName>
                                        </p:attrNameLst>
                                      </p:cBhvr>
                                      <p:to>
                                        <p:strVal val="visible"/>
                                      </p:to>
                                    </p:set>
                                    <p:anim calcmode="lin" valueType="num">
                                      <p:cBhvr additive="base">
                                        <p:cTn id="30" dur="5000" fill="hold"/>
                                        <p:tgtEl>
                                          <p:spTgt spid="22">
                                            <p:txEl>
                                              <p:pRg st="1" end="1"/>
                                            </p:txEl>
                                          </p:spTgt>
                                        </p:tgtEl>
                                        <p:attrNameLst>
                                          <p:attrName>ppt_x</p:attrName>
                                        </p:attrNameLst>
                                      </p:cBhvr>
                                      <p:tavLst>
                                        <p:tav tm="0">
                                          <p:val>
                                            <p:strVal val="1+#ppt_w/2"/>
                                          </p:val>
                                        </p:tav>
                                        <p:tav tm="100000">
                                          <p:val>
                                            <p:strVal val="#ppt_x"/>
                                          </p:val>
                                        </p:tav>
                                      </p:tavLst>
                                    </p:anim>
                                    <p:anim calcmode="lin" valueType="num">
                                      <p:cBhvr additive="base">
                                        <p:cTn id="31" dur="5000" fill="hold"/>
                                        <p:tgtEl>
                                          <p:spTgt spid="22">
                                            <p:txEl>
                                              <p:pRg st="1" end="1"/>
                                            </p:txEl>
                                          </p:spTgt>
                                        </p:tgtEl>
                                        <p:attrNameLst>
                                          <p:attrName>ppt_y</p:attrName>
                                        </p:attrNameLst>
                                      </p:cBhvr>
                                      <p:tavLst>
                                        <p:tav tm="0">
                                          <p:val>
                                            <p:strVal val="#ppt_y"/>
                                          </p:val>
                                        </p:tav>
                                        <p:tav tm="100000">
                                          <p:val>
                                            <p:strVal val="#ppt_y"/>
                                          </p:val>
                                        </p:tav>
                                      </p:tavLst>
                                    </p:anim>
                                  </p:childTnLst>
                                </p:cTn>
                              </p:par>
                              <p:par>
                                <p:cTn id="32" presetID="18" presetClass="exit" presetSubtype="12" fill="hold" nodeType="withEffect">
                                  <p:stCondLst>
                                    <p:cond delay="0"/>
                                  </p:stCondLst>
                                  <p:childTnLst>
                                    <p:animEffect transition="out" filter="strips(downLef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21" presetClass="exit" presetSubtype="4" fill="hold" grpId="0" nodeType="withEffect">
                                  <p:stCondLst>
                                    <p:cond delay="0"/>
                                  </p:stCondLst>
                                  <p:childTnLst>
                                    <p:animEffect transition="out" filter="wheel(4)">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21" presetClass="exit" presetSubtype="4" fill="hold" grpId="1" nodeType="withEffect">
                                  <p:stCondLst>
                                    <p:cond delay="0"/>
                                  </p:stCondLst>
                                  <p:childTnLst>
                                    <p:animEffect transition="out" filter="wheel(4)">
                                      <p:cBhvr>
                                        <p:cTn id="39" dur="2000"/>
                                        <p:tgtEl>
                                          <p:spTgt spid="16"/>
                                        </p:tgtEl>
                                      </p:cBhvr>
                                    </p:animEffect>
                                    <p:set>
                                      <p:cBhvr>
                                        <p:cTn id="40" dur="1" fill="hold">
                                          <p:stCondLst>
                                            <p:cond delay="1999"/>
                                          </p:stCondLst>
                                        </p:cTn>
                                        <p:tgtEl>
                                          <p:spTgt spid="16"/>
                                        </p:tgtEl>
                                        <p:attrNameLst>
                                          <p:attrName>style.visibility</p:attrName>
                                        </p:attrNameLst>
                                      </p:cBhvr>
                                      <p:to>
                                        <p:strVal val="hidden"/>
                                      </p:to>
                                    </p:set>
                                  </p:childTnLst>
                                </p:cTn>
                              </p:par>
                            </p:childTnLst>
                          </p:cTn>
                        </p:par>
                        <p:par>
                          <p:cTn id="41" fill="hold">
                            <p:stCondLst>
                              <p:cond delay="5000"/>
                            </p:stCondLst>
                            <p:childTnLst>
                              <p:par>
                                <p:cTn id="42" presetID="6" presetClass="exit" presetSubtype="16" fill="hold" nodeType="afterEffect">
                                  <p:stCondLst>
                                    <p:cond delay="0"/>
                                  </p:stCondLst>
                                  <p:childTnLst>
                                    <p:animEffect transition="out" filter="circle(in)">
                                      <p:cBhvr>
                                        <p:cTn id="43" dur="2000"/>
                                        <p:tgtEl>
                                          <p:spTgt spid="15"/>
                                        </p:tgtEl>
                                      </p:cBhvr>
                                    </p:animEffect>
                                    <p:set>
                                      <p:cBhvr>
                                        <p:cTn id="44" dur="1" fill="hold">
                                          <p:stCondLst>
                                            <p:cond delay="1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22" grpId="0" build="allAtOnce"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unknownmale.com/wp-content/plugins/wp-o-matic/cache/1e406a746e_zao-fox-village-sanctuary-japan-1.jpg"/>
          <p:cNvPicPr>
            <a:picLocks noChangeAspect="1" noChangeArrowheads="1"/>
          </p:cNvPicPr>
          <p:nvPr/>
        </p:nvPicPr>
        <p:blipFill>
          <a:blip r:embed="rId2"/>
          <a:srcRect/>
          <a:stretch>
            <a:fillRect/>
          </a:stretch>
        </p:blipFill>
        <p:spPr bwMode="auto">
          <a:xfrm>
            <a:off x="0" y="0"/>
            <a:ext cx="9144000"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Rectángulo"/>
          <p:cNvSpPr>
            <a:spLocks noChangeArrowheads="1"/>
          </p:cNvSpPr>
          <p:nvPr/>
        </p:nvSpPr>
        <p:spPr bwMode="auto">
          <a:xfrm>
            <a:off x="2714625" y="2452688"/>
            <a:ext cx="5643563" cy="2863850"/>
          </a:xfrm>
          <a:prstGeom prst="rect">
            <a:avLst/>
          </a:prstGeom>
          <a:noFill/>
          <a:ln w="9525">
            <a:noFill/>
            <a:miter lim="800000"/>
            <a:headEnd/>
            <a:tailEnd/>
          </a:ln>
        </p:spPr>
        <p:txBody>
          <a:bodyPr>
            <a:spAutoFit/>
          </a:bodyPr>
          <a:lstStyle/>
          <a:p>
            <a:r>
              <a:rPr lang="es-ES" b="1">
                <a:latin typeface="Agency FB" pitchFamily="34" charset="0"/>
              </a:rPr>
              <a:t>Japón parece ser un lugar especializado en refugios y reservas de animales, como la famosa “Isla de gatos”. Otro ejemplo similar es el pueblo Zao Fox, un lugar donde habitan más de 6 diferentes especies de zorros, que saltan, juegan y se divierten en un intento por llamar la atención de los humanos y, por qué no, ganarse un poco de comida. Por tan solo 100 yenes (USD 0.85), cualquier persona que lo desee tiene la posibilidad de explorar esta reserva y pasar una tarde rodeado de estas adorables criaturas. En Japón, los zorros son considerados mensajeros de Inari Okami, la deidad japonesa de la prosperidad, la fertilidad y el arroz. </a:t>
            </a:r>
          </a:p>
        </p:txBody>
      </p:sp>
      <p:sp>
        <p:nvSpPr>
          <p:cNvPr id="3" name="2 Triángulo rectángulo"/>
          <p:cNvSpPr/>
          <p:nvPr/>
        </p:nvSpPr>
        <p:spPr>
          <a:xfrm>
            <a:off x="0" y="0"/>
            <a:ext cx="9144000" cy="3066541"/>
          </a:xfrm>
          <a:prstGeom prst="rtTriangle">
            <a:avLst/>
          </a:prstGeom>
          <a:solidFill>
            <a:srgbClr val="FFFF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4" name="3 Triángulo rectángulo"/>
          <p:cNvSpPr/>
          <p:nvPr/>
        </p:nvSpPr>
        <p:spPr>
          <a:xfrm flipH="1" flipV="1">
            <a:off x="0" y="0"/>
            <a:ext cx="9144000" cy="3096420"/>
          </a:xfrm>
          <a:prstGeom prst="rtTriangle">
            <a:avLst/>
          </a:prstGeom>
          <a:solidFill>
            <a:srgbClr val="FFFF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1" y="3066539"/>
            <a:ext cx="9144000" cy="3126298"/>
          </a:xfrm>
          <a:prstGeom prst="rtTriangle">
            <a:avLst/>
          </a:prstGeom>
          <a:solidFill>
            <a:srgbClr val="FFFF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6" name="5 Triángulo rectángulo"/>
          <p:cNvSpPr/>
          <p:nvPr/>
        </p:nvSpPr>
        <p:spPr>
          <a:xfrm>
            <a:off x="0" y="3053590"/>
            <a:ext cx="9144000" cy="3139248"/>
          </a:xfrm>
          <a:prstGeom prst="rtTriangle">
            <a:avLst/>
          </a:prstGeom>
          <a:solidFill>
            <a:srgbClr val="FFFF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Tree>
  </p:cSld>
  <p:clrMapOvr>
    <a:masterClrMapping/>
  </p:clrMapOvr>
  <p:transition spd="slow" advTm="49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Zorros"/>
          <p:cNvPicPr>
            <a:picLocks noChangeAspect="1" noChangeArrowheads="1"/>
          </p:cNvPicPr>
          <p:nvPr/>
        </p:nvPicPr>
        <p:blipFill>
          <a:blip r:embed="rId2"/>
          <a:srcRect/>
          <a:stretch>
            <a:fillRect/>
          </a:stretch>
        </p:blipFill>
        <p:spPr bwMode="auto">
          <a:xfrm>
            <a:off x="0" y="0"/>
            <a:ext cx="9131300"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Ftpy6cIxwPo/TzMs-fwIrgI/AAAAAAAACV8/_z1VmN7c5n8/s1600/0k0289_gif-sicodelicos-18.gif"/>
          <p:cNvPicPr>
            <a:picLocks noChangeAspect="1" noChangeArrowheads="1" noCrop="1"/>
          </p:cNvPicPr>
          <p:nvPr/>
        </p:nvPicPr>
        <p:blipFill>
          <a:blip r:embed="rId2" cstate="print">
            <a:duotone>
              <a:schemeClr val="accent3">
                <a:shade val="45000"/>
                <a:satMod val="135000"/>
              </a:schemeClr>
              <a:prstClr val="white"/>
            </a:duotone>
            <a:lum bright="1000" contrast="90000"/>
          </a:blip>
          <a:srcRect/>
          <a:stretch>
            <a:fillRect/>
          </a:stretch>
        </p:blipFill>
        <p:spPr bwMode="auto">
          <a:xfrm>
            <a:off x="-1" y="0"/>
            <a:ext cx="9144001" cy="6192838"/>
          </a:xfrm>
          <a:prstGeom prst="rect">
            <a:avLst/>
          </a:prstGeom>
        </p:spPr>
      </p:pic>
      <p:pic>
        <p:nvPicPr>
          <p:cNvPr id="7171" name="Picture 2" descr="Zorros"/>
          <p:cNvPicPr>
            <a:picLocks noChangeAspect="1" noChangeArrowheads="1"/>
          </p:cNvPicPr>
          <p:nvPr/>
        </p:nvPicPr>
        <p:blipFill>
          <a:blip r:embed="rId3"/>
          <a:srcRect/>
          <a:stretch>
            <a:fillRect/>
          </a:stretch>
        </p:blipFill>
        <p:spPr bwMode="auto">
          <a:xfrm>
            <a:off x="0" y="0"/>
            <a:ext cx="9144000" cy="4168775"/>
          </a:xfrm>
          <a:prstGeom prst="rect">
            <a:avLst/>
          </a:prstGeom>
          <a:noFill/>
          <a:ln w="9525">
            <a:noFill/>
            <a:miter lim="800000"/>
            <a:headEnd/>
            <a:tailEnd/>
          </a:ln>
        </p:spPr>
      </p:pic>
      <p:sp>
        <p:nvSpPr>
          <p:cNvPr id="3" name="2 Rectángulo"/>
          <p:cNvSpPr/>
          <p:nvPr/>
        </p:nvSpPr>
        <p:spPr>
          <a:xfrm>
            <a:off x="1142976" y="4668055"/>
            <a:ext cx="6786610" cy="1077218"/>
          </a:xfrm>
          <a:prstGeom prst="rect">
            <a:avLst/>
          </a:prstGeom>
        </p:spPr>
        <p:txBody>
          <a:bodyPr>
            <a:spAutoFit/>
          </a:bodyPr>
          <a:lstStyle/>
          <a:p>
            <a:pPr algn="ctr" fontAlgn="auto">
              <a:spcBef>
                <a:spcPts val="0"/>
              </a:spcBef>
              <a:spcAft>
                <a:spcPts val="0"/>
              </a:spcAft>
              <a:defRPr/>
            </a:pPr>
            <a:r>
              <a:rPr lang="es-ES" sz="3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Agency FB" pitchFamily="34" charset="0"/>
                <a:cs typeface="+mn-cs"/>
              </a:rPr>
              <a:t> Este santuario para zorros en Japón es uno de los lugares más adorables del planeta </a:t>
            </a:r>
          </a:p>
        </p:txBody>
      </p:sp>
    </p:spTree>
  </p:cSld>
  <p:clrMapOvr>
    <a:masterClrMapping/>
  </p:clrMapOvr>
  <p:transition spd="slow" advTm="14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75"/>
                                      </p:to>
                                    </p:set>
                                    <p:animEffect filter="image" prLst="opacity: 0.75">
                                      <p:cBhvr rctx="IE">
                                        <p:cTn id="7" dur="indefinite"/>
                                        <p:tgtEl>
                                          <p:spTgt spid="4"/>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Zorros"/>
          <p:cNvPicPr>
            <a:picLocks noChangeAspect="1" noChangeArrowheads="1"/>
          </p:cNvPicPr>
          <p:nvPr/>
        </p:nvPicPr>
        <p:blipFill>
          <a:blip r:embed="rId2"/>
          <a:srcRect/>
          <a:stretch>
            <a:fillRect/>
          </a:stretch>
        </p:blipFill>
        <p:spPr bwMode="auto">
          <a:xfrm>
            <a:off x="0" y="0"/>
            <a:ext cx="9144000"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i.imgur.com/taHKBO9.gif"/>
          <p:cNvPicPr>
            <a:picLocks noChangeAspect="1" noChangeArrowheads="1" noCrop="1"/>
          </p:cNvPicPr>
          <p:nvPr/>
        </p:nvPicPr>
        <p:blipFill>
          <a:blip r:embed="rId2"/>
          <a:srcRect/>
          <a:stretch>
            <a:fillRect/>
          </a:stretch>
        </p:blipFill>
        <p:spPr bwMode="auto">
          <a:xfrm>
            <a:off x="0" y="0"/>
            <a:ext cx="9144000" cy="6192838"/>
          </a:xfrm>
          <a:prstGeom prst="rect">
            <a:avLst/>
          </a:prstGeom>
          <a:noFill/>
          <a:ln w="9525">
            <a:noFill/>
            <a:miter lim="800000"/>
            <a:headEnd/>
            <a:tailEnd/>
          </a:ln>
        </p:spPr>
      </p:pic>
    </p:spTree>
  </p:cSld>
  <p:clrMapOvr>
    <a:masterClrMapping/>
  </p:clrMapOvr>
  <p:transition spd="slow" advTm="9000">
    <p:split orient="vert"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a:duotone>
              <a:schemeClr val="accent2">
                <a:shade val="45000"/>
                <a:satMod val="135000"/>
              </a:schemeClr>
              <a:prstClr val="white"/>
            </a:duotone>
            <a:lum bright="37000"/>
          </a:blip>
          <a:srcRect/>
          <a:stretch>
            <a:fillRect/>
          </a:stretch>
        </p:blipFill>
        <p:spPr bwMode="auto">
          <a:xfrm>
            <a:off x="-1" y="0"/>
            <a:ext cx="9144001" cy="6192838"/>
          </a:xfrm>
          <a:prstGeom prst="rect">
            <a:avLst/>
          </a:prstGeom>
          <a:noFill/>
        </p:spPr>
      </p:pic>
      <p:pic>
        <p:nvPicPr>
          <p:cNvPr id="55298" name="Picture 2" descr="https://jonellepatrick.files.wordpress.com/2015/06/foxvillagefoxhug.jpg"/>
          <p:cNvPicPr>
            <a:picLocks noChangeAspect="1" noChangeArrowheads="1"/>
          </p:cNvPicPr>
          <p:nvPr/>
        </p:nvPicPr>
        <p:blipFill>
          <a:blip r:embed="rId3"/>
          <a:srcRect/>
          <a:stretch>
            <a:fillRect/>
          </a:stretch>
        </p:blipFill>
        <p:spPr bwMode="auto">
          <a:xfrm>
            <a:off x="214313" y="452438"/>
            <a:ext cx="4294187" cy="5359400"/>
          </a:xfrm>
          <a:prstGeom prst="rect">
            <a:avLst/>
          </a:prstGeom>
          <a:noFill/>
          <a:ln w="9525">
            <a:noFill/>
            <a:miter lim="800000"/>
            <a:headEnd/>
            <a:tailEnd/>
          </a:ln>
        </p:spPr>
      </p:pic>
      <p:pic>
        <p:nvPicPr>
          <p:cNvPr id="55300" name="Picture 4" descr="http://boredfastfood.com/wp-content/uploads/2015/06/extreme-cuteness-zao-fox-village-japan-outdoor-road-holiday-adventure-planner-9.jpg"/>
          <p:cNvPicPr>
            <a:picLocks noChangeAspect="1" noChangeArrowheads="1"/>
          </p:cNvPicPr>
          <p:nvPr/>
        </p:nvPicPr>
        <p:blipFill>
          <a:blip r:embed="rId4"/>
          <a:srcRect/>
          <a:stretch>
            <a:fillRect/>
          </a:stretch>
        </p:blipFill>
        <p:spPr bwMode="auto">
          <a:xfrm>
            <a:off x="4714875" y="452438"/>
            <a:ext cx="4116388" cy="5287962"/>
          </a:xfrm>
          <a:prstGeom prst="rect">
            <a:avLst/>
          </a:prstGeom>
          <a:noFill/>
          <a:ln w="9525">
            <a:noFill/>
            <a:miter lim="800000"/>
            <a:headEnd/>
            <a:tailEnd/>
          </a:ln>
        </p:spPr>
      </p:pic>
    </p:spTree>
  </p:cSld>
  <p:clrMapOvr>
    <a:masterClrMapping/>
  </p:clrMapOvr>
  <p:transition spd="slow" advTm="12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8" presetClass="entr" presetSubtype="32" fill="hold" nodeType="afterEffect">
                                  <p:stCondLst>
                                    <p:cond delay="0"/>
                                  </p:stCondLst>
                                  <p:childTnLst>
                                    <p:set>
                                      <p:cBhvr>
                                        <p:cTn id="10" dur="1" fill="hold">
                                          <p:stCondLst>
                                            <p:cond delay="0"/>
                                          </p:stCondLst>
                                        </p:cTn>
                                        <p:tgtEl>
                                          <p:spTgt spid="55300"/>
                                        </p:tgtEl>
                                        <p:attrNameLst>
                                          <p:attrName>style.visibility</p:attrName>
                                        </p:attrNameLst>
                                      </p:cBhvr>
                                      <p:to>
                                        <p:strVal val="visible"/>
                                      </p:to>
                                    </p:set>
                                    <p:animEffect transition="in" filter="diamond(out)">
                                      <p:cBhvr>
                                        <p:cTn id="11" dur="5000"/>
                                        <p:tgtEl>
                                          <p:spTgt spid="55300"/>
                                        </p:tgtEl>
                                      </p:cBhvr>
                                    </p:animEffect>
                                  </p:childTnLst>
                                </p:cTn>
                              </p:par>
                            </p:childTnLst>
                          </p:cTn>
                        </p:par>
                        <p:par>
                          <p:cTn id="12" fill="hold">
                            <p:stCondLst>
                              <p:cond delay="5000"/>
                            </p:stCondLst>
                            <p:childTnLst>
                              <p:par>
                                <p:cTn id="13" presetID="17" presetClass="entr" presetSubtype="10" fill="hold" nodeType="afterEffect">
                                  <p:stCondLst>
                                    <p:cond delay="0"/>
                                  </p:stCondLst>
                                  <p:childTnLst>
                                    <p:set>
                                      <p:cBhvr>
                                        <p:cTn id="14" dur="1" fill="hold">
                                          <p:stCondLst>
                                            <p:cond delay="0"/>
                                          </p:stCondLst>
                                        </p:cTn>
                                        <p:tgtEl>
                                          <p:spTgt spid="55298"/>
                                        </p:tgtEl>
                                        <p:attrNameLst>
                                          <p:attrName>style.visibility</p:attrName>
                                        </p:attrNameLst>
                                      </p:cBhvr>
                                      <p:to>
                                        <p:strVal val="visible"/>
                                      </p:to>
                                    </p:set>
                                    <p:anim calcmode="lin" valueType="num">
                                      <p:cBhvr>
                                        <p:cTn id="15" dur="5000" fill="hold"/>
                                        <p:tgtEl>
                                          <p:spTgt spid="55298"/>
                                        </p:tgtEl>
                                        <p:attrNameLst>
                                          <p:attrName>ppt_w</p:attrName>
                                        </p:attrNameLst>
                                      </p:cBhvr>
                                      <p:tavLst>
                                        <p:tav tm="0">
                                          <p:val>
                                            <p:fltVal val="0"/>
                                          </p:val>
                                        </p:tav>
                                        <p:tav tm="100000">
                                          <p:val>
                                            <p:strVal val="#ppt_w"/>
                                          </p:val>
                                        </p:tav>
                                      </p:tavLst>
                                    </p:anim>
                                    <p:anim calcmode="lin" valueType="num">
                                      <p:cBhvr>
                                        <p:cTn id="16" dur="5000" fill="hold"/>
                                        <p:tgtEl>
                                          <p:spTgt spid="5529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2" descr="data:image/jpeg;base64,/9j/4AAQSkZJRgABAQAAAQABAAD/2wCEAAkGBxMTEhUSExIWFhUXFxYYGBgXFxcYFxcaFRgXFxgXHxYYHSggGxolHRcVIjEhJSkrLi4uFx8zODMtNygtLisBCgoKDg0OGxAQGy0lIB8tLS0tLS0tLS0tLS0tLS0tLS0tLS0tLS0tLS0tLS0tLS0tLS0tLS0tLS0tLS0tLS0tLf/AABEIAK0BIwMBIgACEQEDEQH/xAAcAAACAgMBAQAAAAAAAAAAAAAEBQMGAQIHAAj/xAA+EAACAQIEAwYDBwIGAQUBAAABAhEAAwQSITEFQVEGEyJhcYEykaEHFEKxwdHwUuEVI2JygvGSM0NTc9Il/8QAGgEAAwEBAQEAAAAAAAAAAAAAAQIDBAAFBv/EACgRAAICAgICAgEDBQAAAAAAAAABAhEDIRIxBEETUSIFYXEUkdHh8P/aAAwDAQACEQMRAD8A55hMPmxNoqQpa6gEnKBmYak8gOtdC43e+64kEKjC33bEiWV/jBOfTTWI6iud3rwkRyIPyplxO7duIjusAwqkaaCTqPMyajhezD5mJySovXC7gecRca2o8TSyZ1TN8Ikag6ncVSMLci6twE6GQeh1FL/vTBMoZueZQSARy0p7wDBBoJECIM9eelLk0L4+NpNfYwt8VN3Er4u8a5ClnykCSNeQpu3G0tYwjW4FZbcMInKDKxJhc1c8uKFvMpOUAnYVc+B4NrPdXlcLcMArqDD6g/8AiPrVqi1szRxTi9fYX9oCXLmMUMIgCBIMKdeXtVq4P2Rw92xbd88suo1Ak7EGNBtVPx17NfOYHMFUROYiAOeu9W7DdocQLNnLl0UDNBygRpsPIDbesbkk7PSauKs24f8AZrYQg3L4cgAZSIXrzbfQ71F2R7PW7Di8l2292XWC4GVV10ETsBrtBrftRhbv3e5fuN3uYLIhrZtjUgxI86qmBxwDFmPeOAcxVmJaMuUFiJIiB7RT/L+LM88dTTUev3Lkfs+Cxes3Ct4szQSCnjJJ2/4j2qqdqcK63wlwgm2gAyiAQNBp1iKsXBuLvZshw7uQCTbcQiTqdQNTsfIGkHFr/fv3x3dAdBGp5R5be1TeXn0VhGKelTEf+GAWjiELSQVeSMsEwMqjWYO561NwzhIuYc3O+VSH7sKwJlZAZtNZH1oXtFhzaFoRAJ1PWYMHWI0P1olO1t7uwgtJCAeO2qgnTKM5HMCrKnAyT5RySZUe2WD7hlsByyqSdRGsCdOQknTyofsffC4lCY5iSAQMwj8WlG9sbq3Hs5RqLfi1J1LE9N/3qHs/w5w6XWUZTmjMQATBgCfTeg3rZsx38Vj7jyXMzOwzKSF7zcRsCCNNYpNxi0oWAfHI5bAf9irZxLGLeW2HzKUgAKSQNiQJOkkA1vdw9qWd8txnAaXJDT6zJ5U0Ka2YnCcXfE2wPE2weCQWnXObi5w2XXMDPgLZo84pc3EblwqQDGVgpTKua4SGCliNV2JE7U5sYO1f/AxvDxHJqgGgG4nw6a08w2AvXbxU2EZVuIboTKNSwJYa6ajXKKW1VJB4y6ZXn7Vtewt9XbxwLdtJJMPpJY6kiQAZ6zV47L9nbdrBjNam5lDNnIgsoiZXUCOQ0qv9u+xGGsWbTWyReuXozE+Eqc1xpXqFXSNz60xw+ANi0zWcSELSYkhwJA/9MkgDxDQa0XUdDxg4v8tgPCeGYcYH7zfYhrgd38IVwpYiFuazHnr6Ug4pwxbeCw9prSJeaLzudbhV5yLM+EwNvKtcfiHNu1hrd69Bc2zaa2OeYEx8UgdROponilwXlWAUyKXcNm+JZWYbfQKAPKi5asRzT7XorRxShlUqGGaIJ035tXrWFLQxAbWVEHuyD58on8qlwnDib1m0+Vs8OcrgqubRSzLMZdyNxrViwGNt4dwha41tcwHdkCG2ViDprGk1N4qQZZuSUPSIrLYZYDEvcdlCeNgbSoNSIOUqTPOlX2iccLNaw63GZLQEjXKG5HXc5Y+dSLel++ylrduEggFgW2kaA7Gq52jui5iCUGhywBqZMQp8xt7U8KTugRabo34dxO9btOqOyi58UEgEHcaGOVBpjMskSGPwkEjLG89QRpR72gkoTb8AMk6iYiNN+e1LMNcdm7qyC7XIWAN4M7dJg69KaMHJ9BxRc56VjbBcT7vDZCRlYt4SATJ/EJEjTmCKBx2OuOqBmcgSVDMSAD0B2mB8quOF7K4bCWTiMaRduR4bcnJmI0U82/KqPj7+di0ATsAIAHQDkKpxS6PpfA8CWJ/JPsga7UVxq8a0auPSmwPY1s9a4hhUDXqFHmyyxhaYRNeoPOetZo8SX9Svosv+HxBzknplmnfBeL9wGW5ZW9MBe8nwgch0rqXHuxeHyhcNbdriidCSOup6mqbe4PbU5Llu6h6HRjp5rWN5aMEpa2LsZ2gsuRnwijrqJ+cUxwozBXS0yq5yqJzS28aczvFF4PsY8i5aZkcjwE5WBMSQZ09QRV57J4G21s57YR1VS6qIWTMOvykQdOW9LLIpaQYyTOUYZsIL5t4qw5dWYOQfFoTplzDYVdsRx6xftDD4W1euZRmSXSAQpBJ1LaCQADrTninY5GxNy93YcXbZBZV8Yd1yZmI5bHQcj70q59nl+1aDNaHeZzLkqqqoGkZSTJPPy5VbkxlQD2KwVwX8TevWnVbRTwOpUsoJL7xAAG/nRSdoHW5dw6Mfutx86PlXOgJzFDO40+poDFcDvJGd5B0lHLegPMn1ozh/A7SHvMVdeP8A4rYl39XOiD6+QqbuTqhHJvSRbHW1esm3/itxUIXMjWVMQI00zT7kUtHYlWdRb4i3jIhu7+JunhjXSdaJ4N2r7l1VLS2rIYeG2FmJ/EzCX03510q9ibFxCDcXKeYMbjSD1g/WrRhFqtDcF7Kna4XikXK91MUqpllX7rQ6EMFMk6DWedVji+B7q8LaWsi5VbV8wk7gHc+9XDDcBvIxu2ntvlPhAb4xOxMQJFLuM8GxN+657kpGgYMjK3nEggecddKlKEvSHcYrorx4VbxwawWKOACjaESNtNNJ0/5VT7nZjEIcqMMx6MQD7RPWr6nZnFoC6hSY1Clp66EqBqOdRf4ViQjBu8WQfFpmBJ02kU+NSrZKcUyq2+yK92AwIuQfECTv5dKUYngWJVkVzKAwGnQD05V0XB4M2tyYiNSGg8juOomtWtKygNJ1M+EEnqYzfLSmlGzo6VIqf3dQYkk9dhrWcVgbzm2AFmIIkjLGxJIjWrDfwFor8DACNQGG3n+lEtiEdILaLsuoXyGgk13HVBK7w67es3DEIwBE5hz0I0OsgnnVss8aZiHulHYhNULW9t/hmWiATJoK/hLZAYW1AA2V4BMdCNajfD22XwIVjcZp95iByopKqFaNe0du5ib6XRcZUBLBTDhc0Biu0Tl29aUY/CYq4xKX1iYBclW8tSJn3p02FWZE+Y8us86lyaQN51MdeWtdQvCJXv8ADMbauLecMxBYkqxZ2dho2gmJEmNYoHG8WFxlF4F2LlroClcqTLL4jEaZp9qtOG4Ssyt4pG0hp89VOtTWMMqjIbVu8JMli6sfRjy8opboV+PGQh7FOyfeb6tlDeBJUKWUS06aDQikvGONici/CQCdgSw2Og28qudxVW26LhsqtoyqwKn5gEeoNUrjVvC2p8JV9RkDGR56zFUUk9JEZeJS7ALGOuFGCkDNuJ+KCI08qAXFC1cW5ozKc0HaRtMdDQWIxY1yjKOkkn5mgXuTV1BezoeP7CMViyxJPMz86vXYbucOJbxX7gB/+tTqFnqdz7VTOF8KNxTdfwWlMZju7craDm3XkBqaMe4UMg69fOuk/SPof0rxlF/JJfwPu2vE++vZFeUQR5FuZ/SqtfNZ731oW+HO2lIenmy/SMXcQF3NA3sWTtpU44Yx3NTJw1Rua482cfIyaqkLFUtW1u1Jimd1QohRFBJvXWQl4yi0pEgwq16pa9XGn4sf0dvXtGig2MpUI7HvAxliDu3Uf2r2L4ol3xXXOmoLHMIHlutVbEcPeA4OdvFJOmh55Z1HyqP7kl0hggWdCRd8JPu2m1ZYxdUzyKTR0Ls7x3BXCwt30zkSVLHIYEA5joGnXrVj4Pi7JBZbMkySQ1sggHqzDTWuZrgLLOiZAD3cSpBb/wARqdjqAagt95a0UgT4oBMr0WCd/c00YKLtBjGKVHZcPxuyQSx7uDEOVn5Kx01pdx21axC5GulVkGQQvtr8QrmdrEPOYobeaXGa4mY5YkKeoGsHQ1pd4sHJHfPpGXwHUTqDEwPMRTuVoKZdr/Yi26sLOKuop9I028RXUA0gxPYy2Cf/AOj4RodEDA/ISPSlFzjlxlCO7kf7yCOZGWZiK1a9ZDSJ2AysQuZiD+Ijbnz50KR3IweAYYNk+837kiQwZFQ6+U7+tOOFcMxAGS0S4I0Fy7JOu6qz8vShOH8RQiJBlwY0YARA0IEfltT3BWLKmXBnkQ0ET0PKg5pOjlFtEOLwNxJtl8reEgBgBPMzJA8qAN24xzC/qNiHObL7GORo/Gdn7bHNbvMpmQLslfSR+1QNwS+NlVgNu7caDmMpjSj8iF4NE+D4jctxN65BA2dydeeoipzxViIe6+U82MzrA8UaD15ilgwl+cuRgw/rG/zkVP8A4G5EkNHNZB22PmKLmhaZN30kEHKORO+3Py+tT4fjVy3OQwdDOUQR12kj3rXC4Ze7KEQZkeo8+h/WisJZQEZzqug/2nSKi8yKKDIn41cu+G9dIQjdRl3npWv+E4VpNvGWxEyrrBB6dfpTpMDZIEgHcDbz/vQd/hNsliHyE7GP2orIdRXsZw/u9FcXRE+DYTyJHSo8PbKkEhojUTM+oP5U1xfBLhUKl1ST+Iz8/wAqJx/Z5+7siyDcdZDt/Ud5/OnUhaFIxIn8Q1/1Hf6CvXHn8Xnpt7/tRCcBxgnNYb1BQ/SaAxtk2Fe5fz21XUlrTKoH+4Aj60TuIWjsdND7Vi9jhZXNnCZR8ROgrkXaDtTexbdzh84tg8pzvH4jl2UdPn5a8U4xevBUuMcygCCIkgRP+408cVnNNK/Ra+1P2kXrqm1baF2zkDOR5T8Prv6Vzy/iCTJJJNQ3HMwaiY1dJRVIXbNmemfA+Fd6c7ytpTBI+JzytoObH6DU0qSJE7SJjeKu/CuDYjF5GFlrdhBltoDkB6nO3Xm255Cg2bPDwxnPav8Ab/vRLiMK10qAVVbYjQxZsL/Tm2LdeZNJMaVzlUOcDTNEA9SAeVWvjfBFtWpvYhdNLdiyDlDH/Ud/NomqoXA2FIfRSWiNbR51vKioXumoGauJuSQS92oGaoi9YL0LJOZreNCga0QTWhFcZMit2bCvVpNeoHcjrLW7yHTE28Oco/zD4hCxEKzQDvrr6UHw9LrszXcXbugtrFrlsSQVjXyre8wyEQxYNrMmdfCFnYRz19K997cLmTaQpCiY1PhM8/MDnQ4o8S2MMTgLVtQ4It3BvEKkNyn4joOlB4x5YMNAwBnNt6h9fnU+HCwTdtgPrGa4cwmdwwBnYwANqYnBpduJaBTVVCh4RyxkkgFZc+Qn1rm0FJi+7gUSzmSS1xgsmIGWCXWT6UI+SJIDMQJAOskwQO7MAGteNm93ncZXRLa5UBiXMgliNefLyoXDBoI8JyggMoY+xO2XWeVK0htoOuYAAKqjXU5cqACNxmdvEdfWtr3DWBh7TACBIDMskA7/ALTtU3CMXbVIe1JWW0MAZQYbI7wWzRVgs2rl8gsLlzvAIIcREf6W0ikk6KRhZW0VA5NtSoEGCQToNTPMU4u4kqVOuscuvnyFXjhfZeyqDvLeYgc9x70v7ScLtGFXTSAOenSpt7spxpNICwbd4vUbac/7V5sOUEr7bn60Hg73cJ3QUjqTrNb3MUzbz7r+lNKKaJRbTDMHxhpyuJH5Ue+JnqP51pLhrTgyCPdY/X9KnOKymGPyFZmjRFRbGmF4eG1JrHEWtgQILDbzjl5VzntV9oDq3cYYDMdJnw+pjeqpjOO4ouUfEF3VgGyKFAjXR1Y5tdII6mnhhk1aKOUU6Z1HE8SAyhTDT1kb1L94uQQdZG31mqb2XutdZViSDrJ5da6twzhanVj+9Sjyuh5qNWUl+0fcuVb4fyE/3q99leN2nXLME7edA9puD8LCj7yiktIEMVbTcggiPWqUwwGFuh7XEmZAw/ymhhv8IuKP0961Y4ZI7M8njl0dprnH21cdw64NsHdDM98SoBy5O7YMHJ/3AQOeu29WjtH31zh944N2F42i1oqfHmEMAJ2JiPevm3tHicS+IuLjSRfYoHzQMrqihTA0EqFmNPEa2rZmehVnNuChIA2gwR7j86aW764hclyBc/Cw0zeXr5c+XSlOGtPcbu1RmeSMqgs2m+goS5dyGBuD8iK6STK+PnlibT3F9r7/ANkuOWCQ+jD61jh/Db18kWbTvG+UaD1Owpn2T4IMXdLXXhFgtr4nJ5D9TV64hw++Aq2IW2PhRNAP39aDkzd4n6b8y59R9fYu7Mdi79tRcZLYutzuEN3Q8lEyx68quOG4MUGe/ii8D0URSLh1+/blbsweZNLe03FrgU2js3OdY6elCz3ceCOGFR0l/cX9peKpeu+AQi6L5/6vekjsK0Y1GWoEJ5LZlqjY1tmrRq4zyZo1aE1sa0NAjIwTWDXjWtAk2Zr1Yr1EU7IeCNZ8GIJDkgpZRme4J2Zt8vPUtHlQ9vg+KfMtjCshH42GWDrqXcQeeq13IWRM6z6mDy251k2V6DpsNunpRcWeXSOB4HhuIIIZ4LIVAAAaTzzNMiemvkKsPZrs8bIY3rOYkg51ds6+0iYgajyrqWKwoIHkdNJj6GgRg7iHwouUGRoJHWPXX9qm0/ZRJNaKJxTgNy+ScjbzLEs8TEHUjYDfalt7sLffLlk5TqNQCB0UwOfSuqWsSQYdGmJ0GnrJre9xe0ilmaB6TPpG9BJe2F/wU6z2D0ttCofxqZZdo0EmD5g1ZuEcHt2AY1PWKhs8bF9sqghfP4j7DYVPjL5A02+VSyTj6HjF0Q8T4qUMAg+xqtY0s5zMCPMif+qJ4g5Yae+pNLrNvlJ9h+81klIvGCCXCuIYgxzGp96Xd46HwkEeYmmDJpqYH1PvUOGIdtAABueVFZG0CWNJkQvndp9hE/rSPjN9ipOuoge9PsVftho36A7UNjbSu6gmT6QB6SfrTdoEaTKnguG2rQ1tqxOpZhOtTYRbeaEsqTzMfXyq4ngKmBqaecL4RZtKZRZPKKbHhyN9jz8nGl0Ung1tLdwEsqFjABIH5/nXR8DjLCgo1xCxHWSRoAM1UPj/AAofeTclSpAGXLIGvIafzrWl7GZBGdVjkB8xqeutaseNQ77Mk8rn0c77e8FxC3GKlrloklZJJAkmN9qU9hOB3MVjbOGVMw7xXuToAiMpcnygR71au0XaS2AUF0E7aR06CkXZfjz2LtzF2QS9pfEBpKFhLTzE1ZMVR+z6ftm3ZDyyogJcyQoUNqSSTETJr5j+1jiWGvcSvXcNdF1HCEss5c6qEYAkaiEUyNNa04/xrHcZxDZM5tyIQEraSNAW1ifM67x0onjH2fPbwT4oP3l1CGu5YyBdmgbkgkEnoDpRtLQjK9Z4jcSwz25V3aLl1JDKqgZUzKZGYyT1gUVwzhzY0ohCLcAMuQEBSRlZyB4mkkAxJEb1XbN5lMqxU9QYpvw/Fs2Z2di8gyTuRsfy+VFmnxcccmRRl0Mn4ddwV17ZcEiNVkAyJ58tas3CO0ahRmnMPka0ut9+w4YAG/bEEDdl/eqndQqaVn0uKKwRqPR0y/i7b2y+hAE+grnPEMVncty5eQrC49whQMYNCk11hy5eSpGGao2NZJrQmgYpMxWCawTWpNcSbMk1GazNamuJSMVg16sVxNnqxXpr1cKfYOH4wrakgA/CdfF7MAfejhik2zCYmJ1riV3iuJUsj5mbKEADkZRJ8RAE5hPXlVk4PaNpEvvjbhV5WQWyKI37ucwI13nXkaXmzDxR06vUu4PiFNsQ7OB4czg5yRpJMCT7UdfnK0bwaqnaEaplf4vxkKxVSPzn0FVzG4rMPFz2k/pS/jF9lZpUg7TsY50El9mAI05CfP8AtWGTbKpFq7LXNCcscpoziLFtJ+VD8MOW0Bp7VtfOnnWeTNERfc18A0HM6yffl7VrdYLoKnS3G2rfRf70rxWJ1patFLozi7hjxHToOdQcOxmaVAjeAPLmTS/G3i+gMDmeZ8hRvArQWVA1MSfyHp+9FKhJbIxm72dgD6/z0FFKo70MxjWepjqaziTrlHLnzJpJxG+0jUgeW/0q0I0iU3fRdxjxlJ2/OP0rnfaT7Ve6drVi0HIkF3JifIdKfWsUq25ZgFiWJ5LuT7AVxDiN9b2Ja4FOQvIGxyA6SeRI+prbAzUWhe0t/FQz3ChVgYUwDrI8+WtD4jDXSrFsWQrd9ofFz8C9YYfKK2sY+BlsYVUHXVz+1DXWctD6TziB8qW2maKx8a9hPEuyislu6LyK5tqbsiFDaA6Iu+529dTrdOxfYq1Ywd43bqPiMVaZFtIczIjbSQdJ0MmIqtWuHiBlIOk61ZexuNFm+qlBBI2G06ST0oqf2DjH0N0xa2kGGW2lsJIAA0B/Eek+tDG2lxSA4bMCG5ghtCCPQ1p2gE33bQMzEwInUyPpQyLvO/8AOvqNfOkj9mabdnJ+P8JbC32sty1U/wBSn4W/fzBpjgMEFQSNTrV07WcGR7K3HU5lOkEGBO+3wmqzmEVa7PY/TvHauc1/BpwzGHD3M6e461bsRhMPjULqy27o3nZvX96pNzWagsYojQ7V3R6qyRj+L6JsRh8rEAgwSNNRp0NDMpqdmrQvXE5pA5rUmp2AqNrddRnlFkRrU1uUrQigRZqaxWTWpribMVg16a9NcJZivV6vURT6CvBQilcpOpYyxKztDH4fQU+7P4AwSFDIfiAc7jXzB15aVU7OJw5fI92ACdQZG2m2/t9aLs9qBZJNpkgEAcp84qHshWtHS8JkgQCPX96KrlN7tzJLSZ1MKTAOuxB1FAYz7V7xBS1bVND/AJhliNNIXb506yEpYy1dtCDcgLyG25JmqeocmVWcp16CBz8oj3IpCnbzEK5eRcJ0KMDLA7+IAR7EV1nsubOOw63u6VWWRlEgKRqB57zUWuTHVLsX4S+SomiGMihcamVmGkgnbWtTf8NZMumXx7RLiHhYX3qpcQvEe9WMtK/zQc6rXE5L6dPkOVNjpoE9Mjs3o8z848hTfgF34z0H5fw0lSwY2o7gr5SV9aHsb0HZoPmZ+VB42ypHntROL0afb5Uhx2LgmJ/t+9aImdlc7dcQFpO4V5Z4zAHRUHL3P61p2GsratOzqC1yDBA+ETlGvXU/KqzfwpuXrjkHKHMk6k6zHnpFHG65IgwOXl/NK0vUaRFK3ZdHxzRpaQ+m423gxQ17G3HhWtWyJ5jX2FVu2l1jlDE6/OrNhMMtm34j4iNTOv71FspdEtrh53ZwDyUbCecVK2KW2CAVUA6zm8XSWj00ml5QsfASQIImIPUQf7VItwrOZAQrEaKCddD4SNOWvnzrloRysNvYoXArFpZdip3nTUnbf60JmyaQqrOUn8QbTluZHOTtSeytwOIQS5MA6+moA151Z+w/YLE4pzcuTbsqTJJI7w81AG4nc1WJNrZW8Wl+wDfe+DbMlYJLMT+AJ768gK1u8aw+ItlTaFq+sZSuz9VIq9cf+y3HPJW7ZcbKiygVR8KgNpA9dTqfKoXuw96wD94sMsHeDB8ww0j0NOkz1MXnziqk7RXbpIO1AYlelOMSmQkfGvn8Q9+dLbqjlRNryRyR/F/5BbWII0NSNcqC4laZooUQ+VrTJzcr3fVCNdBqToANyelW7gPZXUNf1O/d8h/uP6UrdCTz8dsVcM4TevgsiwoGrNoPQdTS68pVirCCNxXWBbAAUDQchoPlSLtN2dF5TcTw3FHs3kaZWzKvNblvooBrQisNKkqwgjcVmaJo5KWzQ1it61IrhWjWs1iKzQFLhYzE6yV0kTr/AN+tQ3WYsYGUA6fw+VSJjyZ5kmTqZPnPtWt29pMAzyH9/wBKkZERXMZcghdQOcfrFDX8a8fCg5TG59Zra8juJCQvWI/LeokwmpBzFumw9IFFJHNmcAWdlGUmWmeZGwAHrXQuzfaC9h1hGCqZkTvynKdB7Cqctg6AqxA3KsMonScwHwxJIHSm3DeG3HYCfCYiJEgfUikn9nJ7L7hnZ0LHcyaEt43xZCda9xviqYawVkZwIPrFVPAYhh/msTmY6yCN9dv5vWaeO0XhlSdF1a/pSzGWD3ZYfE5+QGg+kn3reziAyiiyB3cnpA/WoQlTo0TimrQgw93wkEyBXsBcIcGdAa1a1DH1qDEOFOlUYq6HmLxw8QpDibTFswOm/p1oV8S2aPUn9PrrUdnFlZaSQf5+UVoxu0ZskUmT3sHmUZhBPijyP7UBc4Ip1B0pp95kZvb2oE33fwp6RTNsRNBeFwqWkLDUxoemlKbt/PoX3kaCWE8hFOGtkWcpIVvMgT9RVYv2iGbWBOjk6Aecaj5UuPbthyJehhdtrbVWOQgzux7xRAEGGULzEHWt0W4gLZRLgKCo2CxqCCdRsZ3mpOH8PUNaZrouFi0C2gbKNhLX0AXU7bkAdJp7gpRreWyt8uAEXLbF2C2Vitu08LvvIjfarE1EG7N8FxOKu2lNstaLwzAquVQRnDQJGgPryrv1oBQFVIUQABoAB5dKX8B4atoM0LnO5UQFG+Qanb1pvVorQrr0YFQ4m8gENqDyiZ9qHxmNjRfnSy5dnemJynRSe2PYOxeYvhj3TnWI8B9ht6iqFjPs/wAUN0DeaMJ+Riu1vFQMBXCrLJO0fOvGeCX8PrcRsv8AVB09aVW7RdgqgszGABqSa+lsRaVhBAI6ETVaxXZjDKxupbW28EZkEb76bUGaY+Y2qkUXgHAhYgmHvnn+G35Dq3nVot2ABHPnWcNhVSYM+fWikWopb2SnNyZFkio3M0QZmBQ+LXSBVETK32n4OuIGZAA6jQ9fI1z+4jIxRhBGhFdWywarva3gwuL3qDxrv5imL4cri6KVNeqMGtqBuUrM16vTXq46y2NhwDCnpJPM16xhSX/AdDGYnLI6kchvTmxwwnUoBsASJ0J32mi7PDwSEZVWM2oBGadANo+vMbVGzFYsOBuAEEAk5ddxA2jKpgeQitVt22WABmkBsqvAO+pGkcoqxuiqwD6yBrMiB1g7cooO/hbRYOQ2o0C/Ax8wBMbfShYDU2MqRbUcip0Jg76dOdZxPEfu1rvCQbrABdTpI0O+nKguOdobVhe7Es4OxEiR1M6weVUfGcXe6+ZmnnNFYm9sKnRZ+EWbjubt1iQGlZg5mPrzo+/iOjCZM+RPSNKpt3itwiAPBpAk+35mjsKWUSYHMR9Y01oSW7AWvhmNKmDO2nP61Y2v5lVRXPnx7KQArdddR6irF2fxLMTmO3LzrJlx1+SNmDJqmOsXb1kCl9vDBm8X8FOMuZR0/m9JOL3Ck5ZE/M+dUxRT7Eyya6F+JULOWNW08lEz+n0pCuMytknQx8xFE4y+c3ko+UzIpbhsIXurO0j5T/3WnRn2xmb5VWE9PrP7CjOzr/5sttP5/wA+lDcYsgIfX/8AX9vlU/ZdNy06a+29K9HVZYOMYHvCCqgzp7nmelYwPZVEXNcJBkED4tjGka89qFucYAYnLmgkEDeORHWmOE47mhPEAw2OaTGig6/Xz86nVFYtMMHZu3BWYP8ATrEHnk+R6027HcMFq4xEkqoVGJOgbc5dp0MafiNCXMda8Je82UDQLlk9CJOm+1Wvg9rLFoasArOT8Wa5JVT/ALVyj1mngrBkpIteEhUAkfv860xuJAEA6n6VresLEtrAGg0pNdGsjStJlk6RI1RMajLmtS1cSPMahc1uxoe9cAEmuARX7oAk6VXsfjjcMD4R9azxHGm4YBhfzoVAKlKfopGPs3VawYOgFatrsa8zwIFBMYhx2LFtcq70nOOJOtE44c6T3zFFt+jkhj3tYLUusYnlRSuKKmGim9qOG92/eKPCx18jSQGukY7DLdQoedc8xmFNpyh5beYp+zRin6I69Wteri9nb8FgGg5mGiyN9iZH8PlRZ4XcYZtA8c9QByJnn5CrFwzhsHNdHLQac/7/AJVNxi8IygnY6KNT7LJyjr9azWQULOfvgmN2DbLkwSw0WRt4CdTpQfHEyB2QBbgBAOk6fFy5byD5c66BhLrEZmAUBfFLCDyMRuJn0rnvaO1cuXmhm05SRoT5jUaTyrk92GUUkc2x7sTmcT5nn61FhVJI/Ib1an4VnBW4WdtCIOgOmhA2Ec59JqReGC2NARO46QSRr7das8miPFCyyxmFUCVjxHefPSKnw8KdfiAO4JmYgRWUBWYBOk/P00Gxpbcvkgk/i0npqDtz0FT7GpBPf5SYgHbxa8z12p1wC/uADm3OwXaPl+dVfEODEADYQI16n0rOFxDpsdPLbT/uunC1Q8ZUzq2GvyotrqfxHzPL8qF4yUCzM7geeXc+5pHwbHFERiDLe3p/POvcTv5iFGwj21/6rPCXF0XlHkrF665yehMfzyom1aC2s0iZgecg0nxuIIYhdvKt7d0sbYJ0UjruSKveiHugvEYnN4DW+HxWRJkAGQZ2259NqW3ie8MdTTHD2h3RkAkQYbY68x86m5dFOKSYFb4jGbLbSXUgM0EKNDIzDfQjfpW2FxgXcRtqNGMa78qjvWgdR4NZgGYHlJ28q8uFYkwVIG06Zugyn+b1bTIaOg9iuF2WT7/iPGEaLNtj8TqB42/0r9SDXSuyFuQbtwzcusX+e30H1rmvZLCM+GwtsyCS8+Q71yfpXUsLihbGgGgp4iSYRjsdLFdIBoRmmhr6B/FO9BObibaimcqIvYfcFQuDQ6Y5W0JynzrS9curtDCjaYtMle9G9VjjPEc5yqYUfWjeJcRZlKQFPOk4tHmPlU5v0h4x9kKtW63J3FYZJOtR3Uu/hiKlTKExbpUeagb1y6N1FB3OJsvxLXW0dQxxayKQ4wxIqW52hQGCrewqI8QsXDJJHkQRTxl9goTviCDRWF4gOZo03MP0n2NYi2drRP8Axo0golTECknaXCh1zj4l+opwMLO1uPf9qDxnC3jwn2OtMrXQYunZSK9TS7wK9J8Nep7NHyI+o7d4kZRp0Only50rv2XJDozICCG8Ky86f+4sipMDZlAxJJnc8pgUVh8ZnygqADmGmhGUxv5+lZUGhS9llTugomAMqFZ5Hl8OnnVEx+E7y6WF34WIAUMZg6k6wWmNI5Veu12M7pGyrqRlmSNGmTI1nTeaoHeN3YZSAIJCwIB12+VMTmrVGngAIKlZbZhDMdSSTOg2/tUGJvogNweEGY5hupJ5iY9zWrOQgdoYsIk7gEFj66r+VAWrQu78jGuvQ+w12oOhIo0++IDPPrGhO4IHT160txdtCFILNnksoGo6AHcisYuwA8bxv56VEtwggLp+fXflTLQQP7iAdGnUnKdI6Cep0qaxZOpIIjXoBrR5tjKX841knlzmvcYwnc3O6DEgrbJn/VrHp866ziYaW1ggxIn33n9anxNxSPDyG/nAH6UBdvf5an1312n9qyGOsmdT+hmoOPs0qekhRcDakz/NvrFTWm6aN5mRpNTsoZS8QyNBjZwY3HI+dbBAVLxtGnrPP2q96M7eyNzN0HqQfnTBiSMoO40HWZ/cfOleIPwkdPyJrZMWQyiNiP2pVG0UlINw1tcrFkuMAdrYJPIEFz4VHPmdtK2ay5BKKypyGYNA5SY0NPMBh1aNNwSfOIPKOtEX8MpIVRlkx1GrAbe/0o8idFy+zDJeVcrDNZtBSD/UxJY/n86tuKUCQCJ8q539m+GE4h5I1VI5eHNJ9zy5Vbu8Ikb096ojLsMs4Mr+PTpWbinqKS4vGXLbRmJB6/vU1rFFt6e0ibTJsVhs24+VAM1y3sxjoaMY+dQXGJ3oHAJtFidCSeZr1wMNCAPSmCYeRvHpWlwheU11BbBBg5qE4KD8XtUWO4qy7ChUvu/4o9qDaOSYW+GTnQ12xa8qmGCndia3XArXHCm7ZtdB8qHbC2z+D6U8bDKOVam2KFBsTW8Io2SiVtH+kUeEFYijR1gotHpXjYHSiYrDCiCwM4ZeleonLXqID//Z"/>
          <p:cNvSpPr>
            <a:spLocks noChangeAspect="1" noChangeArrowheads="1"/>
          </p:cNvSpPr>
          <p:nvPr/>
        </p:nvSpPr>
        <p:spPr bwMode="auto">
          <a:xfrm>
            <a:off x="155575" y="-136525"/>
            <a:ext cx="298450" cy="298450"/>
          </a:xfrm>
          <a:prstGeom prst="rect">
            <a:avLst/>
          </a:prstGeom>
          <a:noFill/>
          <a:ln w="9525">
            <a:noFill/>
            <a:miter lim="800000"/>
            <a:headEnd/>
            <a:tailEnd/>
          </a:ln>
        </p:spPr>
        <p:txBody>
          <a:bodyPr/>
          <a:lstStyle/>
          <a:p>
            <a:endParaRPr lang="es-ES">
              <a:latin typeface="Calibri" pitchFamily="34" charset="0"/>
            </a:endParaRPr>
          </a:p>
        </p:txBody>
      </p:sp>
      <p:sp>
        <p:nvSpPr>
          <p:cNvPr id="11267" name="AutoShape 4" descr="data:image/jpeg;base64,/9j/4AAQSkZJRgABAQAAAQABAAD/2wCEAAkGBxMTEhUSExIWFhUXFxYYGBgXFxcYFxcaFRgXFxgXHxYYHSggGxolHRcVIjEhJSkrLi4uFx8zODMtNygtLisBCgoKDg0OGxAQGy0lIB8tLS0tLS0tLS0tLS0tLS0tLS0tLS0tLS0tLS0tLS0tLS0tLS0tLS0tLS0tLS0tLS0tLf/AABEIAK0BIwMBIgACEQEDEQH/xAAcAAACAgMBAQAAAAAAAAAAAAAEBQMGAQIHAAj/xAA+EAACAQIEAwYDBwIGAQUBAAABAhEAAwQSITEFQVEGEyJhcYEykaEHFEKxwdHwUuEVI2JygvGSM0NTc9Il/8QAGgEAAwEBAQEAAAAAAAAAAAAAAQIDBAAFBv/EACgRAAICAgICAgEDBQAAAAAAAAABAhEDIRIxBEETUSIFYXEUkdHh8P/aAAwDAQACEQMRAD8A55hMPmxNoqQpa6gEnKBmYak8gOtdC43e+64kEKjC33bEiWV/jBOfTTWI6iud3rwkRyIPyplxO7duIjusAwqkaaCTqPMyajhezD5mJySovXC7gecRca2o8TSyZ1TN8Ikag6ncVSMLci6twE6GQeh1FL/vTBMoZueZQSARy0p7wDBBoJECIM9eelLk0L4+NpNfYwt8VN3Er4u8a5ClnykCSNeQpu3G0tYwjW4FZbcMInKDKxJhc1c8uKFvMpOUAnYVc+B4NrPdXlcLcMArqDD6g/8AiPrVqi1szRxTi9fYX9oCXLmMUMIgCBIMKdeXtVq4P2Rw92xbd88suo1Ak7EGNBtVPx17NfOYHMFUROYiAOeu9W7DdocQLNnLl0UDNBygRpsPIDbesbkk7PSauKs24f8AZrYQg3L4cgAZSIXrzbfQ71F2R7PW7Di8l2292XWC4GVV10ETsBrtBrftRhbv3e5fuN3uYLIhrZtjUgxI86qmBxwDFmPeOAcxVmJaMuUFiJIiB7RT/L+LM88dTTUev3Lkfs+Cxes3Ct4szQSCnjJJ2/4j2qqdqcK63wlwgm2gAyiAQNBp1iKsXBuLvZshw7uQCTbcQiTqdQNTsfIGkHFr/fv3x3dAdBGp5R5be1TeXn0VhGKelTEf+GAWjiELSQVeSMsEwMqjWYO561NwzhIuYc3O+VSH7sKwJlZAZtNZH1oXtFhzaFoRAJ1PWYMHWI0P1olO1t7uwgtJCAeO2qgnTKM5HMCrKnAyT5RySZUe2WD7hlsByyqSdRGsCdOQknTyofsffC4lCY5iSAQMwj8WlG9sbq3Hs5RqLfi1J1LE9N/3qHs/w5w6XWUZTmjMQATBgCfTeg3rZsx38Vj7jyXMzOwzKSF7zcRsCCNNYpNxi0oWAfHI5bAf9irZxLGLeW2HzKUgAKSQNiQJOkkA1vdw9qWd8txnAaXJDT6zJ5U0Ka2YnCcXfE2wPE2weCQWnXObi5w2XXMDPgLZo84pc3EblwqQDGVgpTKua4SGCliNV2JE7U5sYO1f/AxvDxHJqgGgG4nw6a08w2AvXbxU2EZVuIboTKNSwJYa6ajXKKW1VJB4y6ZXn7Vtewt9XbxwLdtJJMPpJY6kiQAZ6zV47L9nbdrBjNam5lDNnIgsoiZXUCOQ0qv9u+xGGsWbTWyReuXozE+Eqc1xpXqFXSNz60xw+ANi0zWcSELSYkhwJA/9MkgDxDQa0XUdDxg4v8tgPCeGYcYH7zfYhrgd38IVwpYiFuazHnr6Ug4pwxbeCw9prSJeaLzudbhV5yLM+EwNvKtcfiHNu1hrd69Bc2zaa2OeYEx8UgdROponilwXlWAUyKXcNm+JZWYbfQKAPKi5asRzT7XorRxShlUqGGaIJ035tXrWFLQxAbWVEHuyD58on8qlwnDib1m0+Vs8OcrgqubRSzLMZdyNxrViwGNt4dwha41tcwHdkCG2ViDprGk1N4qQZZuSUPSIrLYZYDEvcdlCeNgbSoNSIOUqTPOlX2iccLNaw63GZLQEjXKG5HXc5Y+dSLel++ylrduEggFgW2kaA7Gq52jui5iCUGhywBqZMQp8xt7U8KTugRabo34dxO9btOqOyi58UEgEHcaGOVBpjMskSGPwkEjLG89QRpR72gkoTb8AMk6iYiNN+e1LMNcdm7qyC7XIWAN4M7dJg69KaMHJ9BxRc56VjbBcT7vDZCRlYt4SATJ/EJEjTmCKBx2OuOqBmcgSVDMSAD0B2mB8quOF7K4bCWTiMaRduR4bcnJmI0U82/KqPj7+di0ATsAIAHQDkKpxS6PpfA8CWJ/JPsga7UVxq8a0auPSmwPY1s9a4hhUDXqFHmyyxhaYRNeoPOetZo8SX9Svosv+HxBzknplmnfBeL9wGW5ZW9MBe8nwgch0rqXHuxeHyhcNbdriidCSOup6mqbe4PbU5Llu6h6HRjp5rWN5aMEpa2LsZ2gsuRnwijrqJ+cUxwozBXS0yq5yqJzS28aczvFF4PsY8i5aZkcjwE5WBMSQZ09QRV57J4G21s57YR1VS6qIWTMOvykQdOW9LLIpaQYyTOUYZsIL5t4qw5dWYOQfFoTplzDYVdsRx6xftDD4W1euZRmSXSAQpBJ1LaCQADrTninY5GxNy93YcXbZBZV8Yd1yZmI5bHQcj70q59nl+1aDNaHeZzLkqqqoGkZSTJPPy5VbkxlQD2KwVwX8TevWnVbRTwOpUsoJL7xAAG/nRSdoHW5dw6Mfutx86PlXOgJzFDO40+poDFcDvJGd5B0lHLegPMn1ozh/A7SHvMVdeP8A4rYl39XOiD6+QqbuTqhHJvSRbHW1esm3/itxUIXMjWVMQI00zT7kUtHYlWdRb4i3jIhu7+JunhjXSdaJ4N2r7l1VLS2rIYeG2FmJ/EzCX03510q9ibFxCDcXKeYMbjSD1g/WrRhFqtDcF7Kna4XikXK91MUqpllX7rQ6EMFMk6DWedVji+B7q8LaWsi5VbV8wk7gHc+9XDDcBvIxu2ntvlPhAb4xOxMQJFLuM8GxN+657kpGgYMjK3nEggecddKlKEvSHcYrorx4VbxwawWKOACjaESNtNNJ0/5VT7nZjEIcqMMx6MQD7RPWr6nZnFoC6hSY1Clp66EqBqOdRf4ViQjBu8WQfFpmBJ02kU+NSrZKcUyq2+yK92AwIuQfECTv5dKUYngWJVkVzKAwGnQD05V0XB4M2tyYiNSGg8juOomtWtKygNJ1M+EEnqYzfLSmlGzo6VIqf3dQYkk9dhrWcVgbzm2AFmIIkjLGxJIjWrDfwFor8DACNQGG3n+lEtiEdILaLsuoXyGgk13HVBK7w67es3DEIwBE5hz0I0OsgnnVss8aZiHulHYhNULW9t/hmWiATJoK/hLZAYW1AA2V4BMdCNajfD22XwIVjcZp95iByopKqFaNe0du5ib6XRcZUBLBTDhc0Biu0Tl29aUY/CYq4xKX1iYBclW8tSJn3p02FWZE+Y8us86lyaQN51MdeWtdQvCJXv8ADMbauLecMxBYkqxZ2dho2gmJEmNYoHG8WFxlF4F2LlroClcqTLL4jEaZp9qtOG4Ssyt4pG0hp89VOtTWMMqjIbVu8JMli6sfRjy8opboV+PGQh7FOyfeb6tlDeBJUKWUS06aDQikvGONici/CQCdgSw2Og28qudxVW26LhsqtoyqwKn5gEeoNUrjVvC2p8JV9RkDGR56zFUUk9JEZeJS7ALGOuFGCkDNuJ+KCI08qAXFC1cW5ozKc0HaRtMdDQWIxY1yjKOkkn5mgXuTV1BezoeP7CMViyxJPMz86vXYbucOJbxX7gB/+tTqFnqdz7VTOF8KNxTdfwWlMZju7craDm3XkBqaMe4UMg69fOuk/SPof0rxlF/JJfwPu2vE++vZFeUQR5FuZ/SqtfNZ731oW+HO2lIenmy/SMXcQF3NA3sWTtpU44Yx3NTJw1Rua482cfIyaqkLFUtW1u1Jimd1QohRFBJvXWQl4yi0pEgwq16pa9XGn4sf0dvXtGig2MpUI7HvAxliDu3Uf2r2L4ol3xXXOmoLHMIHlutVbEcPeA4OdvFJOmh55Z1HyqP7kl0hggWdCRd8JPu2m1ZYxdUzyKTR0Ls7x3BXCwt30zkSVLHIYEA5joGnXrVj4Pi7JBZbMkySQ1sggHqzDTWuZrgLLOiZAD3cSpBb/wARqdjqAagt95a0UgT4oBMr0WCd/c00YKLtBjGKVHZcPxuyQSx7uDEOVn5Kx01pdx21axC5GulVkGQQvtr8QrmdrEPOYobeaXGa4mY5YkKeoGsHQ1pd4sHJHfPpGXwHUTqDEwPMRTuVoKZdr/Yi26sLOKuop9I028RXUA0gxPYy2Cf/AOj4RodEDA/ISPSlFzjlxlCO7kf7yCOZGWZiK1a9ZDSJ2AysQuZiD+Ijbnz50KR3IweAYYNk+837kiQwZFQ6+U7+tOOFcMxAGS0S4I0Fy7JOu6qz8vShOH8RQiJBlwY0YARA0IEfltT3BWLKmXBnkQ0ET0PKg5pOjlFtEOLwNxJtl8reEgBgBPMzJA8qAN24xzC/qNiHObL7GORo/Gdn7bHNbvMpmQLslfSR+1QNwS+NlVgNu7caDmMpjSj8iF4NE+D4jctxN65BA2dydeeoipzxViIe6+U82MzrA8UaD15ilgwl+cuRgw/rG/zkVP8A4G5EkNHNZB22PmKLmhaZN30kEHKORO+3Py+tT4fjVy3OQwdDOUQR12kj3rXC4Ze7KEQZkeo8+h/WisJZQEZzqug/2nSKi8yKKDIn41cu+G9dIQjdRl3npWv+E4VpNvGWxEyrrBB6dfpTpMDZIEgHcDbz/vQd/hNsliHyE7GP2orIdRXsZw/u9FcXRE+DYTyJHSo8PbKkEhojUTM+oP5U1xfBLhUKl1ST+Iz8/wAqJx/Z5+7siyDcdZDt/Ud5/OnUhaFIxIn8Q1/1Hf6CvXHn8Xnpt7/tRCcBxgnNYb1BQ/SaAxtk2Fe5fz21XUlrTKoH+4Aj60TuIWjsdND7Vi9jhZXNnCZR8ROgrkXaDtTexbdzh84tg8pzvH4jl2UdPn5a8U4xevBUuMcygCCIkgRP+408cVnNNK/Ra+1P2kXrqm1baF2zkDOR5T8Prv6Vzy/iCTJJJNQ3HMwaiY1dJRVIXbNmemfA+Fd6c7ytpTBI+JzytoObH6DU0qSJE7SJjeKu/CuDYjF5GFlrdhBltoDkB6nO3Xm255Cg2bPDwxnPav8Ab/vRLiMK10qAVVbYjQxZsL/Tm2LdeZNJMaVzlUOcDTNEA9SAeVWvjfBFtWpvYhdNLdiyDlDH/Ud/NomqoXA2FIfRSWiNbR51vKioXumoGauJuSQS92oGaoi9YL0LJOZreNCga0QTWhFcZMit2bCvVpNeoHcjrLW7yHTE28Oco/zD4hCxEKzQDvrr6UHw9LrszXcXbugtrFrlsSQVjXyre8wyEQxYNrMmdfCFnYRz19K997cLmTaQpCiY1PhM8/MDnQ4o8S2MMTgLVtQ4It3BvEKkNyn4joOlB4x5YMNAwBnNt6h9fnU+HCwTdtgPrGa4cwmdwwBnYwANqYnBpduJaBTVVCh4RyxkkgFZc+Qn1rm0FJi+7gUSzmSS1xgsmIGWCXWT6UI+SJIDMQJAOskwQO7MAGteNm93ncZXRLa5UBiXMgliNefLyoXDBoI8JyggMoY+xO2XWeVK0htoOuYAAKqjXU5cqACNxmdvEdfWtr3DWBh7TACBIDMskA7/ALTtU3CMXbVIe1JWW0MAZQYbI7wWzRVgs2rl8gsLlzvAIIcREf6W0ikk6KRhZW0VA5NtSoEGCQToNTPMU4u4kqVOuscuvnyFXjhfZeyqDvLeYgc9x70v7ScLtGFXTSAOenSpt7spxpNICwbd4vUbac/7V5sOUEr7bn60Hg73cJ3QUjqTrNb3MUzbz7r+lNKKaJRbTDMHxhpyuJH5Ue+JnqP51pLhrTgyCPdY/X9KnOKymGPyFZmjRFRbGmF4eG1JrHEWtgQILDbzjl5VzntV9oDq3cYYDMdJnw+pjeqpjOO4ouUfEF3VgGyKFAjXR1Y5tdII6mnhhk1aKOUU6Z1HE8SAyhTDT1kb1L94uQQdZG31mqb2XutdZViSDrJ5da6twzhanVj+9Sjyuh5qNWUl+0fcuVb4fyE/3q99leN2nXLME7edA9puD8LCj7yiktIEMVbTcggiPWqUwwGFuh7XEmZAw/ymhhv8IuKP0961Y4ZI7M8njl0dprnH21cdw64NsHdDM98SoBy5O7YMHJ/3AQOeu29WjtH31zh944N2F42i1oqfHmEMAJ2JiPevm3tHicS+IuLjSRfYoHzQMrqihTA0EqFmNPEa2rZmehVnNuChIA2gwR7j86aW764hclyBc/Cw0zeXr5c+XSlOGtPcbu1RmeSMqgs2m+goS5dyGBuD8iK6STK+PnlibT3F9r7/ANkuOWCQ+jD61jh/Db18kWbTvG+UaD1Owpn2T4IMXdLXXhFgtr4nJ5D9TV64hw++Aq2IW2PhRNAP39aDkzd4n6b8y59R9fYu7Mdi79tRcZLYutzuEN3Q8lEyx68quOG4MUGe/ii8D0URSLh1+/blbsweZNLe03FrgU2js3OdY6elCz3ceCOGFR0l/cX9peKpeu+AQi6L5/6vekjsK0Y1GWoEJ5LZlqjY1tmrRq4zyZo1aE1sa0NAjIwTWDXjWtAk2Zr1Yr1EU7IeCNZ8GIJDkgpZRme4J2Zt8vPUtHlQ9vg+KfMtjCshH42GWDrqXcQeeq13IWRM6z6mDy251k2V6DpsNunpRcWeXSOB4HhuIIIZ4LIVAAAaTzzNMiemvkKsPZrs8bIY3rOYkg51ds6+0iYgajyrqWKwoIHkdNJj6GgRg7iHwouUGRoJHWPXX9qm0/ZRJNaKJxTgNy+ScjbzLEs8TEHUjYDfalt7sLffLlk5TqNQCB0UwOfSuqWsSQYdGmJ0GnrJre9xe0ilmaB6TPpG9BJe2F/wU6z2D0ttCofxqZZdo0EmD5g1ZuEcHt2AY1PWKhs8bF9sqghfP4j7DYVPjL5A02+VSyTj6HjF0Q8T4qUMAg+xqtY0s5zMCPMif+qJ4g5Yae+pNLrNvlJ9h+81klIvGCCXCuIYgxzGp96Xd46HwkEeYmmDJpqYH1PvUOGIdtAABueVFZG0CWNJkQvndp9hE/rSPjN9ipOuoge9PsVftho36A7UNjbSu6gmT6QB6SfrTdoEaTKnguG2rQ1tqxOpZhOtTYRbeaEsqTzMfXyq4ngKmBqaecL4RZtKZRZPKKbHhyN9jz8nGl0Ung1tLdwEsqFjABIH5/nXR8DjLCgo1xCxHWSRoAM1UPj/AAofeTclSpAGXLIGvIafzrWl7GZBGdVjkB8xqeutaseNQ77Mk8rn0c77e8FxC3GKlrloklZJJAkmN9qU9hOB3MVjbOGVMw7xXuToAiMpcnygR71au0XaS2AUF0E7aR06CkXZfjz2LtzF2QS9pfEBpKFhLTzE1ZMVR+z6ftm3ZDyyogJcyQoUNqSSTETJr5j+1jiWGvcSvXcNdF1HCEss5c6qEYAkaiEUyNNa04/xrHcZxDZM5tyIQEraSNAW1ifM67x0onjH2fPbwT4oP3l1CGu5YyBdmgbkgkEnoDpRtLQjK9Z4jcSwz25V3aLl1JDKqgZUzKZGYyT1gUVwzhzY0ohCLcAMuQEBSRlZyB4mkkAxJEb1XbN5lMqxU9QYpvw/Fs2Z2di8gyTuRsfy+VFmnxcccmRRl0Mn4ddwV17ZcEiNVkAyJ58tas3CO0ahRmnMPka0ut9+w4YAG/bEEDdl/eqndQqaVn0uKKwRqPR0y/i7b2y+hAE+grnPEMVncty5eQrC49whQMYNCk11hy5eSpGGao2NZJrQmgYpMxWCawTWpNcSbMk1GazNamuJSMVg16sVxNnqxXpr1cKfYOH4wrakgA/CdfF7MAfejhik2zCYmJ1riV3iuJUsj5mbKEADkZRJ8RAE5hPXlVk4PaNpEvvjbhV5WQWyKI37ucwI13nXkaXmzDxR06vUu4PiFNsQ7OB4czg5yRpJMCT7UdfnK0bwaqnaEaplf4vxkKxVSPzn0FVzG4rMPFz2k/pS/jF9lZpUg7TsY50El9mAI05CfP8AtWGTbKpFq7LXNCcscpoziLFtJ+VD8MOW0Bp7VtfOnnWeTNERfc18A0HM6yffl7VrdYLoKnS3G2rfRf70rxWJ1patFLozi7hjxHToOdQcOxmaVAjeAPLmTS/G3i+gMDmeZ8hRvArQWVA1MSfyHp+9FKhJbIxm72dgD6/z0FFKo70MxjWepjqaziTrlHLnzJpJxG+0jUgeW/0q0I0iU3fRdxjxlJ2/OP0rnfaT7Ve6drVi0HIkF3JifIdKfWsUq25ZgFiWJ5LuT7AVxDiN9b2Ja4FOQvIGxyA6SeRI+prbAzUWhe0t/FQz3ChVgYUwDrI8+WtD4jDXSrFsWQrd9ofFz8C9YYfKK2sY+BlsYVUHXVz+1DXWctD6TziB8qW2maKx8a9hPEuyislu6LyK5tqbsiFDaA6Iu+529dTrdOxfYq1Ywd43bqPiMVaZFtIczIjbSQdJ0MmIqtWuHiBlIOk61ZexuNFm+qlBBI2G06ST0oqf2DjH0N0xa2kGGW2lsJIAA0B/Eek+tDG2lxSA4bMCG5ghtCCPQ1p2gE33bQMzEwInUyPpQyLvO/8AOvqNfOkj9mabdnJ+P8JbC32sty1U/wBSn4W/fzBpjgMEFQSNTrV07WcGR7K3HU5lOkEGBO+3wmqzmEVa7PY/TvHauc1/BpwzGHD3M6e461bsRhMPjULqy27o3nZvX96pNzWagsYojQ7V3R6qyRj+L6JsRh8rEAgwSNNRp0NDMpqdmrQvXE5pA5rUmp2AqNrddRnlFkRrU1uUrQigRZqaxWTWpribMVg16a9NcJZivV6vURT6CvBQilcpOpYyxKztDH4fQU+7P4AwSFDIfiAc7jXzB15aVU7OJw5fI92ACdQZG2m2/t9aLs9qBZJNpkgEAcp84qHshWtHS8JkgQCPX96KrlN7tzJLSZ1MKTAOuxB1FAYz7V7xBS1bVND/AJhliNNIXb506yEpYy1dtCDcgLyG25JmqeocmVWcp16CBz8oj3IpCnbzEK5eRcJ0KMDLA7+IAR7EV1nsubOOw63u6VWWRlEgKRqB57zUWuTHVLsX4S+SomiGMihcamVmGkgnbWtTf8NZMumXx7RLiHhYX3qpcQvEe9WMtK/zQc6rXE5L6dPkOVNjpoE9Mjs3o8z848hTfgF34z0H5fw0lSwY2o7gr5SV9aHsb0HZoPmZ+VB42ypHntROL0afb5Uhx2LgmJ/t+9aImdlc7dcQFpO4V5Z4zAHRUHL3P61p2GsratOzqC1yDBA+ETlGvXU/KqzfwpuXrjkHKHMk6k6zHnpFHG65IgwOXl/NK0vUaRFK3ZdHxzRpaQ+m423gxQ17G3HhWtWyJ5jX2FVu2l1jlDE6/OrNhMMtm34j4iNTOv71FspdEtrh53ZwDyUbCecVK2KW2CAVUA6zm8XSWj00ml5QsfASQIImIPUQf7VItwrOZAQrEaKCddD4SNOWvnzrloRysNvYoXArFpZdip3nTUnbf60JmyaQqrOUn8QbTluZHOTtSeytwOIQS5MA6+moA151Z+w/YLE4pzcuTbsqTJJI7w81AG4nc1WJNrZW8Wl+wDfe+DbMlYJLMT+AJ768gK1u8aw+ItlTaFq+sZSuz9VIq9cf+y3HPJW7ZcbKiygVR8KgNpA9dTqfKoXuw96wD94sMsHeDB8ww0j0NOkz1MXnziqk7RXbpIO1AYlelOMSmQkfGvn8Q9+dLbqjlRNryRyR/F/5BbWII0NSNcqC4laZooUQ+VrTJzcr3fVCNdBqToANyelW7gPZXUNf1O/d8h/uP6UrdCTz8dsVcM4TevgsiwoGrNoPQdTS68pVirCCNxXWBbAAUDQchoPlSLtN2dF5TcTw3FHs3kaZWzKvNblvooBrQisNKkqwgjcVmaJo5KWzQ1it61IrhWjWs1iKzQFLhYzE6yV0kTr/AN+tQ3WYsYGUA6fw+VSJjyZ5kmTqZPnPtWt29pMAzyH9/wBKkZERXMZcghdQOcfrFDX8a8fCg5TG59Zra8juJCQvWI/LeokwmpBzFumw9IFFJHNmcAWdlGUmWmeZGwAHrXQuzfaC9h1hGCqZkTvynKdB7Cqctg6AqxA3KsMonScwHwxJIHSm3DeG3HYCfCYiJEgfUikn9nJ7L7hnZ0LHcyaEt43xZCda9xviqYawVkZwIPrFVPAYhh/msTmY6yCN9dv5vWaeO0XhlSdF1a/pSzGWD3ZYfE5+QGg+kn3reziAyiiyB3cnpA/WoQlTo0TimrQgw93wkEyBXsBcIcGdAa1a1DH1qDEOFOlUYq6HmLxw8QpDibTFswOm/p1oV8S2aPUn9PrrUdnFlZaSQf5+UVoxu0ZskUmT3sHmUZhBPijyP7UBc4Ip1B0pp95kZvb2oE33fwp6RTNsRNBeFwqWkLDUxoemlKbt/PoX3kaCWE8hFOGtkWcpIVvMgT9RVYv2iGbWBOjk6Aecaj5UuPbthyJehhdtrbVWOQgzux7xRAEGGULzEHWt0W4gLZRLgKCo2CxqCCdRsZ3mpOH8PUNaZrouFi0C2gbKNhLX0AXU7bkAdJp7gpRreWyt8uAEXLbF2C2Vitu08LvvIjfarE1EG7N8FxOKu2lNstaLwzAquVQRnDQJGgPryrv1oBQFVIUQABoAB5dKX8B4atoM0LnO5UQFG+Qanb1pvVorQrr0YFQ4m8gENqDyiZ9qHxmNjRfnSy5dnemJynRSe2PYOxeYvhj3TnWI8B9ht6iqFjPs/wAUN0DeaMJ+Riu1vFQMBXCrLJO0fOvGeCX8PrcRsv8AVB09aVW7RdgqgszGABqSa+lsRaVhBAI6ETVaxXZjDKxupbW28EZkEb76bUGaY+Y2qkUXgHAhYgmHvnn+G35Dq3nVot2ABHPnWcNhVSYM+fWikWopb2SnNyZFkio3M0QZmBQ+LXSBVETK32n4OuIGZAA6jQ9fI1z+4jIxRhBGhFdWywarva3gwuL3qDxrv5imL4cri6KVNeqMGtqBuUrM16vTXq46y2NhwDCnpJPM16xhSX/AdDGYnLI6kchvTmxwwnUoBsASJ0J32mi7PDwSEZVWM2oBGadANo+vMbVGzFYsOBuAEEAk5ddxA2jKpgeQitVt22WABmkBsqvAO+pGkcoqxuiqwD6yBrMiB1g7cooO/hbRYOQ2o0C/Ax8wBMbfShYDU2MqRbUcip0Jg76dOdZxPEfu1rvCQbrABdTpI0O+nKguOdobVhe7Es4OxEiR1M6weVUfGcXe6+ZmnnNFYm9sKnRZ+EWbjubt1iQGlZg5mPrzo+/iOjCZM+RPSNKpt3itwiAPBpAk+35mjsKWUSYHMR9Y01oSW7AWvhmNKmDO2nP61Y2v5lVRXPnx7KQArdddR6irF2fxLMTmO3LzrJlx1+SNmDJqmOsXb1kCl9vDBm8X8FOMuZR0/m9JOL3Ck5ZE/M+dUxRT7Eyya6F+JULOWNW08lEz+n0pCuMytknQx8xFE4y+c3ko+UzIpbhsIXurO0j5T/3WnRn2xmb5VWE9PrP7CjOzr/5sttP5/wA+lDcYsgIfX/8AX9vlU/ZdNy06a+29K9HVZYOMYHvCCqgzp7nmelYwPZVEXNcJBkED4tjGka89qFucYAYnLmgkEDeORHWmOE47mhPEAw2OaTGig6/Xz86nVFYtMMHZu3BWYP8ATrEHnk+R6027HcMFq4xEkqoVGJOgbc5dp0MafiNCXMda8Je82UDQLlk9CJOm+1Wvg9rLFoasArOT8Wa5JVT/ALVyj1mngrBkpIteEhUAkfv860xuJAEA6n6VresLEtrAGg0pNdGsjStJlk6RI1RMajLmtS1cSPMahc1uxoe9cAEmuARX7oAk6VXsfjjcMD4R9azxHGm4YBhfzoVAKlKfopGPs3VawYOgFatrsa8zwIFBMYhx2LFtcq70nOOJOtE44c6T3zFFt+jkhj3tYLUusYnlRSuKKmGim9qOG92/eKPCx18jSQGukY7DLdQoedc8xmFNpyh5beYp+zRin6I69Wteri9nb8FgGg5mGiyN9iZH8PlRZ4XcYZtA8c9QByJnn5CrFwzhsHNdHLQac/7/AJVNxi8IygnY6KNT7LJyjr9azWQULOfvgmN2DbLkwSw0WRt4CdTpQfHEyB2QBbgBAOk6fFy5byD5c66BhLrEZmAUBfFLCDyMRuJn0rnvaO1cuXmhm05SRoT5jUaTyrk92GUUkc2x7sTmcT5nn61FhVJI/Ib1an4VnBW4WdtCIOgOmhA2Ec59JqReGC2NARO46QSRr7das8miPFCyyxmFUCVjxHefPSKnw8KdfiAO4JmYgRWUBWYBOk/P00Gxpbcvkgk/i0npqDtz0FT7GpBPf5SYgHbxa8z12p1wC/uADm3OwXaPl+dVfEODEADYQI16n0rOFxDpsdPLbT/uunC1Q8ZUzq2GvyotrqfxHzPL8qF4yUCzM7geeXc+5pHwbHFERiDLe3p/POvcTv5iFGwj21/6rPCXF0XlHkrF665yehMfzyom1aC2s0iZgecg0nxuIIYhdvKt7d0sbYJ0UjruSKveiHugvEYnN4DW+HxWRJkAGQZ2259NqW3ie8MdTTHD2h3RkAkQYbY68x86m5dFOKSYFb4jGbLbSXUgM0EKNDIzDfQjfpW2FxgXcRtqNGMa78qjvWgdR4NZgGYHlJ28q8uFYkwVIG06Zugyn+b1bTIaOg9iuF2WT7/iPGEaLNtj8TqB42/0r9SDXSuyFuQbtwzcusX+e30H1rmvZLCM+GwtsyCS8+Q71yfpXUsLihbGgGgp4iSYRjsdLFdIBoRmmhr6B/FO9BObibaimcqIvYfcFQuDQ6Y5W0JynzrS9curtDCjaYtMle9G9VjjPEc5yqYUfWjeJcRZlKQFPOk4tHmPlU5v0h4x9kKtW63J3FYZJOtR3Uu/hiKlTKExbpUeagb1y6N1FB3OJsvxLXW0dQxxayKQ4wxIqW52hQGCrewqI8QsXDJJHkQRTxl9goTviCDRWF4gOZo03MP0n2NYi2drRP8Axo0golTECknaXCh1zj4l+opwMLO1uPf9qDxnC3jwn2OtMrXQYunZSK9TS7wK9J8Nep7NHyI+o7d4kZRp0Only50rv2XJDozICCG8Ky86f+4sipMDZlAxJJnc8pgUVh8ZnygqADmGmhGUxv5+lZUGhS9llTugomAMqFZ5Hl8OnnVEx+E7y6WF34WIAUMZg6k6wWmNI5Veu12M7pGyrqRlmSNGmTI1nTeaoHeN3YZSAIJCwIB12+VMTmrVGngAIKlZbZhDMdSSTOg2/tUGJvogNweEGY5hupJ5iY9zWrOQgdoYsIk7gEFj66r+VAWrQu78jGuvQ+w12oOhIo0++IDPPrGhO4IHT160txdtCFILNnksoGo6AHcisYuwA8bxv56VEtwggLp+fXflTLQQP7iAdGnUnKdI6Cep0qaxZOpIIjXoBrR5tjKX841knlzmvcYwnc3O6DEgrbJn/VrHp866ziYaW1ggxIn33n9anxNxSPDyG/nAH6UBdvf5an1312n9qyGOsmdT+hmoOPs0qekhRcDakz/NvrFTWm6aN5mRpNTsoZS8QyNBjZwY3HI+dbBAVLxtGnrPP2q96M7eyNzN0HqQfnTBiSMoO40HWZ/cfOleIPwkdPyJrZMWQyiNiP2pVG0UlINw1tcrFkuMAdrYJPIEFz4VHPmdtK2ay5BKKypyGYNA5SY0NPMBh1aNNwSfOIPKOtEX8MpIVRlkx1GrAbe/0o8idFy+zDJeVcrDNZtBSD/UxJY/n86tuKUCQCJ8q539m+GE4h5I1VI5eHNJ9zy5Vbu8Ikb096ojLsMs4Mr+PTpWbinqKS4vGXLbRmJB6/vU1rFFt6e0ibTJsVhs24+VAM1y3sxjoaMY+dQXGJ3oHAJtFidCSeZr1wMNCAPSmCYeRvHpWlwheU11BbBBg5qE4KD8XtUWO4qy7ChUvu/4o9qDaOSYW+GTnQ12xa8qmGCndia3XArXHCm7ZtdB8qHbC2z+D6U8bDKOVam2KFBsTW8Io2SiVtH+kUeEFYijR1gotHpXjYHSiYrDCiCwM4ZeleonLXqID//Z"/>
          <p:cNvSpPr>
            <a:spLocks noChangeAspect="1" noChangeArrowheads="1"/>
          </p:cNvSpPr>
          <p:nvPr/>
        </p:nvSpPr>
        <p:spPr bwMode="auto">
          <a:xfrm>
            <a:off x="155575" y="-136525"/>
            <a:ext cx="298450" cy="298450"/>
          </a:xfrm>
          <a:prstGeom prst="rect">
            <a:avLst/>
          </a:prstGeom>
          <a:noFill/>
          <a:ln w="9525">
            <a:noFill/>
            <a:miter lim="800000"/>
            <a:headEnd/>
            <a:tailEnd/>
          </a:ln>
        </p:spPr>
        <p:txBody>
          <a:bodyPr/>
          <a:lstStyle/>
          <a:p>
            <a:endParaRPr lang="es-ES">
              <a:latin typeface="Calibri" pitchFamily="34" charset="0"/>
            </a:endParaRPr>
          </a:p>
        </p:txBody>
      </p:sp>
      <p:sp>
        <p:nvSpPr>
          <p:cNvPr id="11268" name="3 Rectángulo"/>
          <p:cNvSpPr>
            <a:spLocks noChangeArrowheads="1"/>
          </p:cNvSpPr>
          <p:nvPr/>
        </p:nvSpPr>
        <p:spPr bwMode="auto">
          <a:xfrm>
            <a:off x="1928813" y="2166938"/>
            <a:ext cx="6357937" cy="3170237"/>
          </a:xfrm>
          <a:prstGeom prst="rect">
            <a:avLst/>
          </a:prstGeom>
          <a:noFill/>
          <a:ln w="9525">
            <a:noFill/>
            <a:miter lim="800000"/>
            <a:headEnd/>
            <a:tailEnd/>
          </a:ln>
        </p:spPr>
        <p:txBody>
          <a:bodyPr>
            <a:spAutoFit/>
          </a:bodyPr>
          <a:lstStyle/>
          <a:p>
            <a:r>
              <a:rPr lang="es-ES" sz="2000" b="1">
                <a:latin typeface="Agency FB" pitchFamily="34" charset="0"/>
              </a:rPr>
              <a:t> Los zorros nacen en cautiverio, se crían en jaulas hasta que crecen, y luego quedan libres por el campo, al cual llegan cientos de visitantes cada día para apreciarlos de cerca. Estos animalitos no cazan, sino que son alimentados. Los visitantes, además, pueden comprar bolsitas con bocadillos para alimentar a los zorros, que siguen de inmediato a todo aquel que ven con el paquete. El instinto de los zorros los empuja a robar, por lo cual los criadores recomiendan no descuidar sus pertenencias, pues los animales pueden robarlas y enterrarlas. Estos zorros son muy dóciles, se dejan acariciar por las personas y de manera constante emiten un chillido muy tierno .</a:t>
            </a:r>
          </a:p>
        </p:txBody>
      </p:sp>
      <p:sp>
        <p:nvSpPr>
          <p:cNvPr id="5" name="4 Triángulo rectángulo"/>
          <p:cNvSpPr/>
          <p:nvPr/>
        </p:nvSpPr>
        <p:spPr>
          <a:xfrm flipH="1" flipV="1">
            <a:off x="4572000" y="0"/>
            <a:ext cx="4572000" cy="3096419"/>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6" name="5 Triángulo rectángulo"/>
          <p:cNvSpPr/>
          <p:nvPr/>
        </p:nvSpPr>
        <p:spPr>
          <a:xfrm flipV="1">
            <a:off x="0" y="-1"/>
            <a:ext cx="4572000" cy="3096420"/>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7" name="6 Rombo"/>
          <p:cNvSpPr/>
          <p:nvPr/>
        </p:nvSpPr>
        <p:spPr>
          <a:xfrm>
            <a:off x="5760" y="0"/>
            <a:ext cx="9138240" cy="6192838"/>
          </a:xfrm>
          <a:prstGeom prst="diamond">
            <a:avLst/>
          </a:prstGeom>
          <a:solidFill>
            <a:srgbClr val="FF0000"/>
          </a:solidFill>
          <a:ln>
            <a:noFill/>
          </a:ln>
          <a:scene3d>
            <a:camera prst="orthographicFront"/>
            <a:lightRig rig="threePt" dir="t">
              <a:rot lat="0" lon="0" rev="2400000"/>
            </a:lightRig>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8" name="7 Triángulo rectángulo"/>
          <p:cNvSpPr/>
          <p:nvPr/>
        </p:nvSpPr>
        <p:spPr>
          <a:xfrm>
            <a:off x="14272" y="3096420"/>
            <a:ext cx="4557728" cy="3096419"/>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9" name="8 Triángulo rectángulo"/>
          <p:cNvSpPr/>
          <p:nvPr/>
        </p:nvSpPr>
        <p:spPr>
          <a:xfrm flipH="1">
            <a:off x="4572001" y="3096420"/>
            <a:ext cx="4555719" cy="3096419"/>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Tree>
  </p:cSld>
  <p:clrMapOvr>
    <a:masterClrMapping/>
  </p:clrMapOvr>
  <p:transition spd="slow" advTm="47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5" fill="hold" nodeType="withEffect">
                                  <p:stCondLst>
                                    <p:cond delay="0"/>
                                  </p:stCondLst>
                                  <p:childTnLst>
                                    <p:animEffect transition="out" filter="checkerboard(down)">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Zorros"/>
          <p:cNvPicPr>
            <a:picLocks noChangeAspect="1" noChangeArrowheads="1"/>
          </p:cNvPicPr>
          <p:nvPr/>
        </p:nvPicPr>
        <p:blipFill>
          <a:blip r:embed="rId2"/>
          <a:srcRect/>
          <a:stretch>
            <a:fillRect/>
          </a:stretch>
        </p:blipFill>
        <p:spPr bwMode="auto">
          <a:xfrm>
            <a:off x="0" y="0"/>
            <a:ext cx="9191625"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i.imgur.com/IRrL54H.gif"/>
          <p:cNvPicPr>
            <a:picLocks noChangeAspect="1" noChangeArrowheads="1" noCrop="1"/>
          </p:cNvPicPr>
          <p:nvPr/>
        </p:nvPicPr>
        <p:blipFill>
          <a:blip r:embed="rId2"/>
          <a:srcRect/>
          <a:stretch>
            <a:fillRect/>
          </a:stretch>
        </p:blipFill>
        <p:spPr bwMode="auto">
          <a:xfrm>
            <a:off x="0" y="0"/>
            <a:ext cx="9144000"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Zorros"/>
          <p:cNvPicPr>
            <a:picLocks noChangeAspect="1" noChangeArrowheads="1"/>
          </p:cNvPicPr>
          <p:nvPr/>
        </p:nvPicPr>
        <p:blipFill>
          <a:blip r:embed="rId2"/>
          <a:srcRect/>
          <a:stretch>
            <a:fillRect/>
          </a:stretch>
        </p:blipFill>
        <p:spPr bwMode="auto">
          <a:xfrm>
            <a:off x="0" y="0"/>
            <a:ext cx="9342438"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Zorros"/>
          <p:cNvPicPr>
            <a:picLocks noChangeAspect="1" noChangeArrowheads="1"/>
          </p:cNvPicPr>
          <p:nvPr/>
        </p:nvPicPr>
        <p:blipFill>
          <a:blip r:embed="rId2"/>
          <a:srcRect/>
          <a:stretch>
            <a:fillRect/>
          </a:stretch>
        </p:blipFill>
        <p:spPr bwMode="auto">
          <a:xfrm>
            <a:off x="0" y="0"/>
            <a:ext cx="9144000" cy="6208713"/>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Zorros"/>
          <p:cNvPicPr>
            <a:picLocks noChangeAspect="1" noChangeArrowheads="1"/>
          </p:cNvPicPr>
          <p:nvPr/>
        </p:nvPicPr>
        <p:blipFill>
          <a:blip r:embed="rId2"/>
          <a:srcRect/>
          <a:stretch>
            <a:fillRect/>
          </a:stretch>
        </p:blipFill>
        <p:spPr bwMode="auto">
          <a:xfrm>
            <a:off x="0" y="0"/>
            <a:ext cx="9301163"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2" descr="http://4.bp.blogspot.com/-Ftpy6cIxwPo/TzMs-fwIrgI/AAAAAAAACV8/_z1VmN7c5n8/s1600/0k0289_gif-sicodelicos-18.gif"/>
          <p:cNvPicPr>
            <a:picLocks noChangeAspect="1" noChangeArrowheads="1" noCrop="1"/>
          </p:cNvPicPr>
          <p:nvPr/>
        </p:nvPicPr>
        <p:blipFill>
          <a:blip r:embed="rId2" cstate="print">
            <a:duotone>
              <a:schemeClr val="accent3">
                <a:shade val="45000"/>
                <a:satMod val="135000"/>
              </a:schemeClr>
              <a:prstClr val="white"/>
            </a:duotone>
            <a:lum bright="1000" contrast="90000"/>
          </a:blip>
          <a:srcRect/>
          <a:stretch>
            <a:fillRect/>
          </a:stretch>
        </p:blipFill>
        <p:spPr bwMode="auto">
          <a:xfrm>
            <a:off x="-1" y="0"/>
            <a:ext cx="9144001" cy="6192838"/>
          </a:xfrm>
          <a:prstGeom prst="rect">
            <a:avLst/>
          </a:prstGeom>
        </p:spPr>
      </p:pic>
      <p:pic>
        <p:nvPicPr>
          <p:cNvPr id="17411" name="Picture 2" descr="Zorros"/>
          <p:cNvPicPr>
            <a:picLocks noChangeAspect="1" noChangeArrowheads="1"/>
          </p:cNvPicPr>
          <p:nvPr/>
        </p:nvPicPr>
        <p:blipFill>
          <a:blip r:embed="rId3"/>
          <a:srcRect/>
          <a:stretch>
            <a:fillRect/>
          </a:stretch>
        </p:blipFill>
        <p:spPr bwMode="auto">
          <a:xfrm>
            <a:off x="0" y="0"/>
            <a:ext cx="9231313" cy="3382963"/>
          </a:xfrm>
          <a:prstGeom prst="rect">
            <a:avLst/>
          </a:prstGeom>
          <a:noFill/>
          <a:ln w="9525">
            <a:noFill/>
            <a:miter lim="800000"/>
            <a:headEnd/>
            <a:tailEnd/>
          </a:ln>
        </p:spPr>
      </p:pic>
      <p:sp>
        <p:nvSpPr>
          <p:cNvPr id="3" name="2 Rectángulo"/>
          <p:cNvSpPr/>
          <p:nvPr/>
        </p:nvSpPr>
        <p:spPr>
          <a:xfrm>
            <a:off x="857224" y="3739361"/>
            <a:ext cx="7715304" cy="1938992"/>
          </a:xfrm>
          <a:prstGeom prst="rect">
            <a:avLst/>
          </a:prstGeom>
        </p:spPr>
        <p:txBody>
          <a:bodyPr>
            <a:spAutoFit/>
          </a:bodyPr>
          <a:lstStyle/>
          <a:p>
            <a:pPr algn="ctr">
              <a:spcBef>
                <a:spcPts val="0"/>
              </a:spcBef>
              <a:spcAft>
                <a:spcPts val="0"/>
              </a:spcAft>
              <a:defRPr/>
            </a:pPr>
            <a:r>
              <a:rPr lang="es-ES" sz="24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Agency FB" pitchFamily="34" charset="0"/>
                <a:cs typeface="+mn-cs"/>
              </a:rPr>
              <a:t>Aparentemente, Japón está cubierto de santuarios animales tan mágicos como adorables. Hemos oído sobre la isla de los conejos y la de los gatos, pero ahora resulta que hay también un pueblo de zorros en el que seis especies distintas de estos animales corretean y juegan juntos batallando por lograr tu atención (y probablemente su comida también).</a:t>
            </a:r>
          </a:p>
        </p:txBody>
      </p:sp>
    </p:spTree>
  </p:cSld>
  <p:clrMapOvr>
    <a:masterClrMapping/>
  </p:clrMapOvr>
  <p:transition spd="slow" advTm="3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75"/>
                                      </p:to>
                                    </p:set>
                                    <p:animEffect filter="image" prLst="opacity: 0.75">
                                      <p:cBhvr rctx="IE">
                                        <p:cTn id="7" dur="indefinite"/>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20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Ftpy6cIxwPo/TzMs-fwIrgI/AAAAAAAACV8/_z1VmN7c5n8/s1600/0k0289_gif-sicodelicos-18.gif"/>
          <p:cNvPicPr>
            <a:picLocks noChangeAspect="1" noChangeArrowheads="1" noCrop="1"/>
          </p:cNvPicPr>
          <p:nvPr/>
        </p:nvPicPr>
        <p:blipFill>
          <a:blip r:embed="rId2" cstate="print">
            <a:duotone>
              <a:schemeClr val="accent3">
                <a:shade val="45000"/>
                <a:satMod val="135000"/>
              </a:schemeClr>
              <a:prstClr val="white"/>
            </a:duotone>
            <a:lum bright="1000" contrast="90000"/>
          </a:blip>
          <a:srcRect/>
          <a:stretch>
            <a:fillRect/>
          </a:stretch>
        </p:blipFill>
        <p:spPr bwMode="auto">
          <a:xfrm>
            <a:off x="-1" y="0"/>
            <a:ext cx="9144001" cy="6192838"/>
          </a:xfrm>
          <a:prstGeom prst="rect">
            <a:avLst/>
          </a:prstGeom>
        </p:spPr>
      </p:pic>
      <p:pic>
        <p:nvPicPr>
          <p:cNvPr id="1030" name="Picture 6" descr="http://cdn1.lanubedealgodon.com/wp-content/uploads/2015/11/rescate-zorro-06.gif"/>
          <p:cNvPicPr>
            <a:picLocks noChangeAspect="1" noChangeArrowheads="1" noCrop="1"/>
          </p:cNvPicPr>
          <p:nvPr/>
        </p:nvPicPr>
        <p:blipFill>
          <a:blip r:embed="rId3"/>
          <a:srcRect/>
          <a:stretch>
            <a:fillRect/>
          </a:stretch>
        </p:blipFill>
        <p:spPr bwMode="auto">
          <a:xfrm>
            <a:off x="1285852" y="953278"/>
            <a:ext cx="6215106" cy="4190709"/>
          </a:xfrm>
          <a:prstGeom prst="rect">
            <a:avLst/>
          </a:prstGeom>
          <a:noFill/>
        </p:spPr>
      </p:pic>
    </p:spTree>
  </p:cSld>
  <p:clrMapOvr>
    <a:masterClrMapping/>
  </p:clrMapOvr>
  <p:transition spd="slow" advTm="8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75"/>
                                      </p:to>
                                    </p:set>
                                    <p:animEffect filter="image" prLst="opacity: 0.75">
                                      <p:cBhvr rctx="IE">
                                        <p:cTn id="7" dur="indefinite"/>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1030"/>
                                        </p:tgtEl>
                                        <p:attrNameLst>
                                          <p:attrName>style.visibility</p:attrName>
                                        </p:attrNameLst>
                                      </p:cBhvr>
                                      <p:to>
                                        <p:strVal val="visible"/>
                                      </p:to>
                                    </p:set>
                                    <p:animEffect transition="in" filter="wheel(8)">
                                      <p:cBhvr>
                                        <p:cTn id="10" dur="2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Zorros"/>
          <p:cNvPicPr>
            <a:picLocks noChangeAspect="1" noChangeArrowheads="1"/>
          </p:cNvPicPr>
          <p:nvPr/>
        </p:nvPicPr>
        <p:blipFill>
          <a:blip r:embed="rId2"/>
          <a:srcRect/>
          <a:stretch>
            <a:fillRect/>
          </a:stretch>
        </p:blipFill>
        <p:spPr bwMode="auto">
          <a:xfrm>
            <a:off x="0" y="0"/>
            <a:ext cx="9144000"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Zorros"/>
          <p:cNvPicPr>
            <a:picLocks noChangeAspect="1" noChangeArrowheads="1"/>
          </p:cNvPicPr>
          <p:nvPr/>
        </p:nvPicPr>
        <p:blipFill>
          <a:blip r:embed="rId2"/>
          <a:srcRect/>
          <a:stretch>
            <a:fillRect/>
          </a:stretch>
        </p:blipFill>
        <p:spPr bwMode="auto">
          <a:xfrm>
            <a:off x="0" y="0"/>
            <a:ext cx="9301163"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Rectángulo"/>
          <p:cNvSpPr>
            <a:spLocks noChangeArrowheads="1"/>
          </p:cNvSpPr>
          <p:nvPr/>
        </p:nvSpPr>
        <p:spPr bwMode="auto">
          <a:xfrm>
            <a:off x="2071688" y="2738438"/>
            <a:ext cx="6715125" cy="3140075"/>
          </a:xfrm>
          <a:prstGeom prst="rect">
            <a:avLst/>
          </a:prstGeom>
          <a:noFill/>
          <a:ln w="9525">
            <a:noFill/>
            <a:miter lim="800000"/>
            <a:headEnd/>
            <a:tailEnd/>
          </a:ln>
        </p:spPr>
        <p:txBody>
          <a:bodyPr>
            <a:spAutoFit/>
          </a:bodyPr>
          <a:lstStyle/>
          <a:p>
            <a:r>
              <a:rPr lang="es-ES" b="1">
                <a:latin typeface="Agency FB" pitchFamily="34" charset="0"/>
              </a:rPr>
              <a:t>Este oasis mágico para zorros se llama Zao Fox Village y está localizado en la prefectura de Miyagi, en Japón. Por 100 yenes (o unos 85 centavos americanos), los visitantes reciben comida para alimentarlos, pero ya que los zorros no están domesticados, es mejor no hacerlo a mano o traer niños pequeños.</a:t>
            </a:r>
          </a:p>
          <a:p>
            <a:r>
              <a:rPr lang="es-ES" b="1">
                <a:latin typeface="Agency FB" pitchFamily="34" charset="0"/>
              </a:rPr>
              <a:t>Como ocurre por todo Oriente, los zorros en Japón son considerados bromistas y ladinos. Sin embargo, también se cree que tienen poderes místicos o que son mensajeros de Inari Okami, la deidad de la fertilidad, prosperidad y el arroz en la religión sintoísta. Si aún no estás convencido, puedes echar un ojo a estas mágicas fotos de otros zorros.</a:t>
            </a:r>
          </a:p>
          <a:p>
            <a:r>
              <a:rPr lang="es-ES">
                <a:latin typeface="Calibri" pitchFamily="34" charset="0"/>
              </a:rPr>
              <a:t/>
            </a:r>
            <a:br>
              <a:rPr lang="es-ES">
                <a:latin typeface="Calibri" pitchFamily="34" charset="0"/>
              </a:rPr>
            </a:br>
            <a:endParaRPr lang="es-ES">
              <a:latin typeface="Calibri" pitchFamily="34" charset="0"/>
            </a:endParaRPr>
          </a:p>
        </p:txBody>
      </p:sp>
      <p:sp>
        <p:nvSpPr>
          <p:cNvPr id="3" name="2 Rectángulo"/>
          <p:cNvSpPr/>
          <p:nvPr/>
        </p:nvSpPr>
        <p:spPr>
          <a:xfrm>
            <a:off x="0" y="0"/>
            <a:ext cx="4572000" cy="3097213"/>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5" name="4 Rectángulo"/>
          <p:cNvSpPr/>
          <p:nvPr/>
        </p:nvSpPr>
        <p:spPr>
          <a:xfrm>
            <a:off x="4572000" y="0"/>
            <a:ext cx="4572000" cy="3097213"/>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6" name="5 Rectángulo"/>
          <p:cNvSpPr/>
          <p:nvPr/>
        </p:nvSpPr>
        <p:spPr>
          <a:xfrm>
            <a:off x="0" y="3097213"/>
            <a:ext cx="4572000" cy="3095625"/>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7" name="6 Rectángulo"/>
          <p:cNvSpPr/>
          <p:nvPr/>
        </p:nvSpPr>
        <p:spPr>
          <a:xfrm>
            <a:off x="4572000" y="3097213"/>
            <a:ext cx="4572000" cy="3095625"/>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Tree>
  </p:cSld>
  <p:clrMapOvr>
    <a:masterClrMapping/>
  </p:clrMapOvr>
  <p:transition spd="slow" advTm="32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Zorros"/>
          <p:cNvPicPr>
            <a:picLocks noChangeAspect="1" noChangeArrowheads="1"/>
          </p:cNvPicPr>
          <p:nvPr/>
        </p:nvPicPr>
        <p:blipFill>
          <a:blip r:embed="rId2"/>
          <a:srcRect/>
          <a:stretch>
            <a:fillRect/>
          </a:stretch>
        </p:blipFill>
        <p:spPr bwMode="auto">
          <a:xfrm>
            <a:off x="0" y="0"/>
            <a:ext cx="9144000"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Zorros"/>
          <p:cNvPicPr>
            <a:picLocks noChangeAspect="1" noChangeArrowheads="1"/>
          </p:cNvPicPr>
          <p:nvPr/>
        </p:nvPicPr>
        <p:blipFill>
          <a:blip r:embed="rId2"/>
          <a:srcRect/>
          <a:stretch>
            <a:fillRect/>
          </a:stretch>
        </p:blipFill>
        <p:spPr bwMode="auto">
          <a:xfrm>
            <a:off x="0" y="0"/>
            <a:ext cx="9144000" cy="6454775"/>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cde.3.elcomercio.pe/ima/0/1/1/4/7/1147569/base_image.jpg"/>
          <p:cNvPicPr>
            <a:picLocks noChangeAspect="1" noChangeArrowheads="1"/>
          </p:cNvPicPr>
          <p:nvPr/>
        </p:nvPicPr>
        <p:blipFill>
          <a:blip r:embed="rId2"/>
          <a:srcRect/>
          <a:stretch>
            <a:fillRect/>
          </a:stretch>
        </p:blipFill>
        <p:spPr bwMode="auto">
          <a:xfrm>
            <a:off x="-74613" y="0"/>
            <a:ext cx="9218613" cy="6192838"/>
          </a:xfrm>
          <a:prstGeom prst="rect">
            <a:avLst/>
          </a:prstGeom>
          <a:noFill/>
          <a:ln w="9525">
            <a:noFill/>
            <a:miter lim="800000"/>
            <a:headEnd/>
            <a:tailEnd/>
          </a:ln>
        </p:spPr>
      </p:pic>
      <p:sp>
        <p:nvSpPr>
          <p:cNvPr id="3" name="2 Rectángulo"/>
          <p:cNvSpPr/>
          <p:nvPr/>
        </p:nvSpPr>
        <p:spPr>
          <a:xfrm>
            <a:off x="0" y="3240088"/>
            <a:ext cx="4572000" cy="314325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5" name="4 Rectángulo"/>
          <p:cNvSpPr/>
          <p:nvPr/>
        </p:nvSpPr>
        <p:spPr>
          <a:xfrm>
            <a:off x="4572000" y="0"/>
            <a:ext cx="4572000" cy="333533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00"/>
              </a:solidFill>
            </a:endParaRPr>
          </a:p>
        </p:txBody>
      </p:sp>
      <p:sp>
        <p:nvSpPr>
          <p:cNvPr id="6" name="5 Rectángulo"/>
          <p:cNvSpPr/>
          <p:nvPr/>
        </p:nvSpPr>
        <p:spPr>
          <a:xfrm>
            <a:off x="0" y="0"/>
            <a:ext cx="4572000" cy="331152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7" name="6 Rectángulo"/>
          <p:cNvSpPr/>
          <p:nvPr/>
        </p:nvSpPr>
        <p:spPr>
          <a:xfrm>
            <a:off x="4572000" y="3240088"/>
            <a:ext cx="4572000" cy="309562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Tree>
  </p:cSld>
  <p:clrMapOvr>
    <a:masterClrMapping/>
  </p:clrMapOvr>
  <p:transition spd="slow" advTm="10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Zorros"/>
          <p:cNvPicPr>
            <a:picLocks noChangeAspect="1" noChangeArrowheads="1"/>
          </p:cNvPicPr>
          <p:nvPr/>
        </p:nvPicPr>
        <p:blipFill>
          <a:blip r:embed="rId2"/>
          <a:srcRect/>
          <a:stretch>
            <a:fillRect/>
          </a:stretch>
        </p:blipFill>
        <p:spPr bwMode="auto">
          <a:xfrm>
            <a:off x="0" y="0"/>
            <a:ext cx="9301163"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Zorros"/>
          <p:cNvPicPr>
            <a:picLocks noChangeAspect="1" noChangeArrowheads="1"/>
          </p:cNvPicPr>
          <p:nvPr/>
        </p:nvPicPr>
        <p:blipFill>
          <a:blip r:embed="rId2"/>
          <a:srcRect/>
          <a:stretch>
            <a:fillRect/>
          </a:stretch>
        </p:blipFill>
        <p:spPr bwMode="auto">
          <a:xfrm>
            <a:off x="0" y="0"/>
            <a:ext cx="9301163"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schnauzi.com/wp-content/uploads/2015/07/video-aldea-de-los-zorros-zao-japon.jpg"/>
          <p:cNvPicPr>
            <a:picLocks noChangeAspect="1" noChangeArrowheads="1"/>
          </p:cNvPicPr>
          <p:nvPr/>
        </p:nvPicPr>
        <p:blipFill>
          <a:blip r:embed="rId2"/>
          <a:srcRect/>
          <a:stretch>
            <a:fillRect/>
          </a:stretch>
        </p:blipFill>
        <p:spPr bwMode="auto">
          <a:xfrm>
            <a:off x="0" y="0"/>
            <a:ext cx="9226550"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www.fonditos.com/wallpapers/vista/02620.jpg"/>
          <p:cNvPicPr>
            <a:picLocks noChangeAspect="1" noChangeArrowheads="1"/>
          </p:cNvPicPr>
          <p:nvPr/>
        </p:nvPicPr>
        <p:blipFill>
          <a:blip r:embed="rId2"/>
          <a:srcRect/>
          <a:stretch>
            <a:fillRect/>
          </a:stretch>
        </p:blipFill>
        <p:spPr bwMode="auto">
          <a:xfrm>
            <a:off x="0" y="0"/>
            <a:ext cx="9144000"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www.upsocl.com/wp-content/uploads/imverde/2015/05/1030__880.jpg"/>
          <p:cNvPicPr>
            <a:picLocks noChangeAspect="1" noChangeArrowheads="1"/>
          </p:cNvPicPr>
          <p:nvPr/>
        </p:nvPicPr>
        <p:blipFill>
          <a:blip r:embed="rId2"/>
          <a:srcRect/>
          <a:stretch>
            <a:fillRect/>
          </a:stretch>
        </p:blipFill>
        <p:spPr bwMode="auto">
          <a:xfrm>
            <a:off x="0" y="0"/>
            <a:ext cx="9144000"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3">
                <a:shade val="45000"/>
                <a:satMod val="135000"/>
              </a:schemeClr>
              <a:prstClr val="white"/>
            </a:duotone>
            <a:lum bright="1000" contrast="90000"/>
          </a:blip>
          <a:srcRect/>
          <a:stretch>
            <a:fillRect/>
          </a:stretch>
        </p:blipFill>
        <p:spPr bwMode="auto">
          <a:xfrm>
            <a:off x="-1" y="0"/>
            <a:ext cx="9144001" cy="6192838"/>
          </a:xfrm>
          <a:prstGeom prst="rect">
            <a:avLst/>
          </a:prstGeom>
        </p:spPr>
      </p:pic>
      <p:pic>
        <p:nvPicPr>
          <p:cNvPr id="67586" name="Picture 2" descr="https://assets-animated.rbl.ms/2760818/980x.gif"/>
          <p:cNvPicPr>
            <a:picLocks noChangeAspect="1" noChangeArrowheads="1" noCrop="1"/>
          </p:cNvPicPr>
          <p:nvPr/>
        </p:nvPicPr>
        <p:blipFill>
          <a:blip r:embed="rId3"/>
          <a:srcRect/>
          <a:stretch>
            <a:fillRect/>
          </a:stretch>
        </p:blipFill>
        <p:spPr bwMode="auto">
          <a:xfrm>
            <a:off x="500034" y="881841"/>
            <a:ext cx="7871166" cy="4429156"/>
          </a:xfrm>
          <a:prstGeom prst="rect">
            <a:avLst/>
          </a:prstGeom>
          <a:noFill/>
        </p:spPr>
      </p:pic>
    </p:spTree>
  </p:cSld>
  <p:clrMapOvr>
    <a:masterClrMapping/>
  </p:clrMapOvr>
  <p:transition spd="slow" advTm="9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75"/>
                                      </p:to>
                                    </p:set>
                                    <p:animEffect filter="image" prLst="opacity: 0.75">
                                      <p:cBhvr rctx="IE">
                                        <p:cTn id="7" dur="indefinite"/>
                                        <p:tgtEl>
                                          <p:spTgt spid="3"/>
                                        </p:tgtEl>
                                      </p:cBhvr>
                                    </p:animEffect>
                                  </p:childTnLst>
                                </p:cTn>
                              </p:par>
                              <p:par>
                                <p:cTn id="8" presetID="8" presetClass="entr" presetSubtype="16" fill="hold" nodeType="withEffect">
                                  <p:stCondLst>
                                    <p:cond delay="0"/>
                                  </p:stCondLst>
                                  <p:childTnLst>
                                    <p:set>
                                      <p:cBhvr>
                                        <p:cTn id="9" dur="1" fill="hold">
                                          <p:stCondLst>
                                            <p:cond delay="0"/>
                                          </p:stCondLst>
                                        </p:cTn>
                                        <p:tgtEl>
                                          <p:spTgt spid="67586"/>
                                        </p:tgtEl>
                                        <p:attrNameLst>
                                          <p:attrName>style.visibility</p:attrName>
                                        </p:attrNameLst>
                                      </p:cBhvr>
                                      <p:to>
                                        <p:strVal val="visible"/>
                                      </p:to>
                                    </p:set>
                                    <p:animEffect transition="in" filter="diamond(in)">
                                      <p:cBhvr>
                                        <p:cTn id="10" dur="3000"/>
                                        <p:tgtEl>
                                          <p:spTgt spid="675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boredpanda.es/blog/wp-content/uploads/2015/02/santuario-zorros-zao-fox-pueblo-japon-31.jpg"/>
          <p:cNvPicPr>
            <a:picLocks noChangeAspect="1" noChangeArrowheads="1"/>
          </p:cNvPicPr>
          <p:nvPr/>
        </p:nvPicPr>
        <p:blipFill>
          <a:blip r:embed="rId2"/>
          <a:srcRect/>
          <a:stretch>
            <a:fillRect/>
          </a:stretch>
        </p:blipFill>
        <p:spPr bwMode="auto">
          <a:xfrm>
            <a:off x="0" y="0"/>
            <a:ext cx="9297988" cy="6192838"/>
          </a:xfrm>
          <a:prstGeom prst="rect">
            <a:avLst/>
          </a:prstGeom>
          <a:noFill/>
          <a:ln w="9525">
            <a:noFill/>
            <a:miter lim="800000"/>
            <a:headEnd/>
            <a:tailEnd/>
          </a:ln>
        </p:spPr>
      </p:pic>
      <p:sp>
        <p:nvSpPr>
          <p:cNvPr id="3" name="2 Triángulo rectángulo"/>
          <p:cNvSpPr/>
          <p:nvPr/>
        </p:nvSpPr>
        <p:spPr>
          <a:xfrm flipV="1">
            <a:off x="0" y="-1"/>
            <a:ext cx="4572000" cy="3096420"/>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14272" y="3096420"/>
            <a:ext cx="4557728" cy="3096419"/>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72000" y="0"/>
            <a:ext cx="4572000" cy="3096419"/>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572001" y="3096420"/>
            <a:ext cx="4555719" cy="3096419"/>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7" name="6 Rombo"/>
          <p:cNvSpPr/>
          <p:nvPr/>
        </p:nvSpPr>
        <p:spPr>
          <a:xfrm>
            <a:off x="14272" y="0"/>
            <a:ext cx="9138240" cy="6192838"/>
          </a:xfrm>
          <a:prstGeom prst="diamond">
            <a:avLst/>
          </a:prstGeom>
          <a:solidFill>
            <a:srgbClr val="FF0000"/>
          </a:solidFill>
          <a:ln>
            <a:noFill/>
          </a:ln>
          <a:scene3d>
            <a:camera prst="orthographicFront"/>
            <a:lightRig rig="threePt" dir="t">
              <a:rot lat="0" lon="0" rev="2400000"/>
            </a:lightRig>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Tree>
  </p:cSld>
  <p:clrMapOvr>
    <a:masterClrMapping/>
  </p:clrMapOvr>
  <p:transition spd="slow" advTm="10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cdn-uploads.difusionlibre.com/2015/02/santuario-zorros-zao-fox-pueblo-japon-8.jpg"/>
          <p:cNvPicPr>
            <a:picLocks noChangeAspect="1" noChangeArrowheads="1"/>
          </p:cNvPicPr>
          <p:nvPr/>
        </p:nvPicPr>
        <p:blipFill>
          <a:blip r:embed="rId2"/>
          <a:srcRect/>
          <a:stretch>
            <a:fillRect/>
          </a:stretch>
        </p:blipFill>
        <p:spPr bwMode="auto">
          <a:xfrm>
            <a:off x="-139700" y="0"/>
            <a:ext cx="9283700"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japonismo.com/wp-content/uploads/2015/02/zao-kitsune-mura-4.jpg"/>
          <p:cNvPicPr>
            <a:picLocks noChangeAspect="1" noChangeArrowheads="1"/>
          </p:cNvPicPr>
          <p:nvPr/>
        </p:nvPicPr>
        <p:blipFill>
          <a:blip r:embed="rId2"/>
          <a:srcRect/>
          <a:stretch>
            <a:fillRect/>
          </a:stretch>
        </p:blipFill>
        <p:spPr bwMode="auto">
          <a:xfrm>
            <a:off x="0" y="0"/>
            <a:ext cx="9288463"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japonismo.com/wp-content/uploads/2015/02/zao-kitsune-mura-2.jpg"/>
          <p:cNvPicPr>
            <a:picLocks noChangeAspect="1" noChangeArrowheads="1"/>
          </p:cNvPicPr>
          <p:nvPr/>
        </p:nvPicPr>
        <p:blipFill>
          <a:blip r:embed="rId2"/>
          <a:srcRect/>
          <a:stretch>
            <a:fillRect/>
          </a:stretch>
        </p:blipFill>
        <p:spPr bwMode="auto">
          <a:xfrm>
            <a:off x="0" y="0"/>
            <a:ext cx="9144000" cy="6192838"/>
          </a:xfrm>
          <a:prstGeom prst="rect">
            <a:avLst/>
          </a:prstGeom>
          <a:noFill/>
          <a:ln w="9525">
            <a:noFill/>
            <a:miter lim="800000"/>
            <a:headEnd/>
            <a:tailEnd/>
          </a:ln>
        </p:spPr>
      </p:pic>
      <p:pic>
        <p:nvPicPr>
          <p:cNvPr id="3" name="Picture 2" descr="http://2.bp.blogspot.com/-NVHokmP4KJY/TzMs37UE1YI/AAAAAAAACVs/y8IlnmCQkq4/s1600/0k0289_gif-sicodelicos-16.gif"/>
          <p:cNvPicPr>
            <a:picLocks noChangeAspect="1" noChangeArrowheads="1" noCrop="1"/>
          </p:cNvPicPr>
          <p:nvPr/>
        </p:nvPicPr>
        <p:blipFill>
          <a:blip r:embed="rId3" cstate="print">
            <a:duotone>
              <a:schemeClr val="accent3">
                <a:shade val="45000"/>
                <a:satMod val="135000"/>
              </a:schemeClr>
              <a:prstClr val="white"/>
            </a:duotone>
            <a:lum bright="1000" contrast="100000"/>
          </a:blip>
          <a:srcRect/>
          <a:stretch>
            <a:fillRect/>
          </a:stretch>
        </p:blipFill>
        <p:spPr bwMode="auto">
          <a:xfrm>
            <a:off x="-1" y="0"/>
            <a:ext cx="9144001" cy="6192838"/>
          </a:xfrm>
          <a:prstGeom prst="rect">
            <a:avLst/>
          </a:prstGeom>
          <a:noFill/>
        </p:spPr>
      </p:pic>
    </p:spTree>
  </p:cSld>
  <p:clrMapOvr>
    <a:masterClrMapping/>
  </p:clrMapOvr>
  <p:transition spd="slow" advTm="9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japonismo.com/wp-content/uploads/2015/02/zao-kitsune-mura-5.jpg"/>
          <p:cNvPicPr>
            <a:picLocks noChangeAspect="1" noChangeArrowheads="1"/>
          </p:cNvPicPr>
          <p:nvPr/>
        </p:nvPicPr>
        <p:blipFill>
          <a:blip r:embed="rId2"/>
          <a:srcRect/>
          <a:stretch>
            <a:fillRect/>
          </a:stretch>
        </p:blipFill>
        <p:spPr bwMode="auto">
          <a:xfrm>
            <a:off x="0" y="0"/>
            <a:ext cx="4519613" cy="6192838"/>
          </a:xfrm>
          <a:prstGeom prst="rect">
            <a:avLst/>
          </a:prstGeom>
          <a:noFill/>
          <a:ln w="9525">
            <a:noFill/>
            <a:miter lim="800000"/>
            <a:headEnd/>
            <a:tailEnd/>
          </a:ln>
        </p:spPr>
      </p:pic>
      <p:pic>
        <p:nvPicPr>
          <p:cNvPr id="33795" name="Picture 4" descr="http://japonismo.com/wp-content/uploads/2015/02/zorro-de-zao.jpg"/>
          <p:cNvPicPr>
            <a:picLocks noChangeAspect="1" noChangeArrowheads="1"/>
          </p:cNvPicPr>
          <p:nvPr/>
        </p:nvPicPr>
        <p:blipFill>
          <a:blip r:embed="rId3"/>
          <a:srcRect/>
          <a:stretch>
            <a:fillRect/>
          </a:stretch>
        </p:blipFill>
        <p:spPr bwMode="auto">
          <a:xfrm>
            <a:off x="4521200" y="0"/>
            <a:ext cx="4622800"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zorros-Zao-Fox-Village"/>
          <p:cNvPicPr>
            <a:picLocks noChangeAspect="1" noChangeArrowheads="1"/>
          </p:cNvPicPr>
          <p:nvPr/>
        </p:nvPicPr>
        <p:blipFill>
          <a:blip r:embed="rId2"/>
          <a:srcRect/>
          <a:stretch>
            <a:fillRect/>
          </a:stretch>
        </p:blipFill>
        <p:spPr bwMode="auto">
          <a:xfrm>
            <a:off x="0" y="0"/>
            <a:ext cx="9144000" cy="6234113"/>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japonismo.com/wp-content/uploads/2015/02/zao-kitsune-mura-6.jpg"/>
          <p:cNvPicPr>
            <a:picLocks noChangeAspect="1" noChangeArrowheads="1"/>
          </p:cNvPicPr>
          <p:nvPr/>
        </p:nvPicPr>
        <p:blipFill>
          <a:blip r:embed="rId2"/>
          <a:srcRect/>
          <a:stretch>
            <a:fillRect/>
          </a:stretch>
        </p:blipFill>
        <p:spPr bwMode="auto">
          <a:xfrm>
            <a:off x="0" y="0"/>
            <a:ext cx="9288463" cy="6192838"/>
          </a:xfrm>
          <a:prstGeom prst="rect">
            <a:avLst/>
          </a:prstGeom>
          <a:noFill/>
          <a:ln w="9525">
            <a:noFill/>
            <a:miter lim="800000"/>
            <a:headEnd/>
            <a:tailEnd/>
          </a:ln>
        </p:spPr>
      </p:pic>
      <p:pic>
        <p:nvPicPr>
          <p:cNvPr id="7170" name="Picture 2" descr="http://4.bp.blogspot.com/-czzofHQHmaU/TzMs61v6NcI/AAAAAAAACV0/uS27Hg0W_l0/s1600/0k0289_gif-sicodelicos-17.gif"/>
          <p:cNvPicPr>
            <a:picLocks noChangeAspect="1" noChangeArrowheads="1" noCrop="1"/>
          </p:cNvPicPr>
          <p:nvPr/>
        </p:nvPicPr>
        <p:blipFill>
          <a:blip r:embed="rId3" cstate="print">
            <a:duotone>
              <a:schemeClr val="accent5">
                <a:shade val="45000"/>
                <a:satMod val="135000"/>
              </a:schemeClr>
              <a:prstClr val="white"/>
            </a:duotone>
            <a:lum bright="36000" contrast="71000"/>
          </a:blip>
          <a:srcRect/>
          <a:stretch>
            <a:fillRect/>
          </a:stretch>
        </p:blipFill>
        <p:spPr bwMode="auto">
          <a:xfrm>
            <a:off x="-1" y="0"/>
            <a:ext cx="9144001" cy="6192838"/>
          </a:xfrm>
          <a:prstGeom prst="rect">
            <a:avLst/>
          </a:prstGeom>
          <a:noFill/>
        </p:spPr>
      </p:pic>
    </p:spTree>
  </p:cSld>
  <p:clrMapOvr>
    <a:masterClrMapping/>
  </p:clrMapOvr>
  <p:transition spd="slow" advTm="9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2" fill="hold" nodeType="afterEffect">
                                  <p:stCondLst>
                                    <p:cond delay="0"/>
                                  </p:stCondLst>
                                  <p:childTnLst>
                                    <p:anim calcmode="lin" valueType="num">
                                      <p:cBhvr additive="base">
                                        <p:cTn id="6" dur="5000"/>
                                        <p:tgtEl>
                                          <p:spTgt spid="7170"/>
                                        </p:tgtEl>
                                        <p:attrNameLst>
                                          <p:attrName>ppt_x</p:attrName>
                                        </p:attrNameLst>
                                      </p:cBhvr>
                                      <p:tavLst>
                                        <p:tav tm="0">
                                          <p:val>
                                            <p:strVal val="ppt_x"/>
                                          </p:val>
                                        </p:tav>
                                        <p:tav tm="100000">
                                          <p:val>
                                            <p:strVal val="1+ppt_w/2"/>
                                          </p:val>
                                        </p:tav>
                                      </p:tavLst>
                                    </p:anim>
                                    <p:anim calcmode="lin" valueType="num">
                                      <p:cBhvr additive="base">
                                        <p:cTn id="7" dur="5000"/>
                                        <p:tgtEl>
                                          <p:spTgt spid="7170"/>
                                        </p:tgtEl>
                                        <p:attrNameLst>
                                          <p:attrName>ppt_y</p:attrName>
                                        </p:attrNameLst>
                                      </p:cBhvr>
                                      <p:tavLst>
                                        <p:tav tm="0">
                                          <p:val>
                                            <p:strVal val="ppt_y"/>
                                          </p:val>
                                        </p:tav>
                                        <p:tav tm="100000">
                                          <p:val>
                                            <p:strVal val="ppt_y"/>
                                          </p:val>
                                        </p:tav>
                                      </p:tavLst>
                                    </p:anim>
                                    <p:set>
                                      <p:cBhvr>
                                        <p:cTn id="8" dur="1" fill="hold">
                                          <p:stCondLst>
                                            <p:cond delay="4999"/>
                                          </p:stCondLst>
                                        </p:cTn>
                                        <p:tgtEl>
                                          <p:spTgt spid="717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Zorros"/>
          <p:cNvPicPr>
            <a:picLocks noChangeAspect="1" noChangeArrowheads="1"/>
          </p:cNvPicPr>
          <p:nvPr/>
        </p:nvPicPr>
        <p:blipFill>
          <a:blip r:embed="rId2"/>
          <a:srcRect/>
          <a:stretch>
            <a:fillRect/>
          </a:stretch>
        </p:blipFill>
        <p:spPr bwMode="auto">
          <a:xfrm>
            <a:off x="0" y="0"/>
            <a:ext cx="9323388"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Zorros"/>
          <p:cNvPicPr>
            <a:picLocks noChangeAspect="1" noChangeArrowheads="1"/>
          </p:cNvPicPr>
          <p:nvPr/>
        </p:nvPicPr>
        <p:blipFill>
          <a:blip r:embed="rId2"/>
          <a:srcRect/>
          <a:stretch>
            <a:fillRect/>
          </a:stretch>
        </p:blipFill>
        <p:spPr bwMode="auto">
          <a:xfrm>
            <a:off x="0" y="0"/>
            <a:ext cx="9205913"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Zorros"/>
          <p:cNvPicPr>
            <a:picLocks noChangeAspect="1" noChangeArrowheads="1"/>
          </p:cNvPicPr>
          <p:nvPr/>
        </p:nvPicPr>
        <p:blipFill>
          <a:blip r:embed="rId2"/>
          <a:srcRect/>
          <a:stretch>
            <a:fillRect/>
          </a:stretch>
        </p:blipFill>
        <p:spPr bwMode="auto">
          <a:xfrm>
            <a:off x="0" y="0"/>
            <a:ext cx="9323388"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static.fjcdn.com/pictures/Zao_78fa3d_5445008.jpg"/>
          <p:cNvPicPr>
            <a:picLocks noChangeAspect="1" noChangeArrowheads="1"/>
          </p:cNvPicPr>
          <p:nvPr/>
        </p:nvPicPr>
        <p:blipFill>
          <a:blip r:embed="rId2"/>
          <a:srcRect/>
          <a:stretch>
            <a:fillRect/>
          </a:stretch>
        </p:blipFill>
        <p:spPr bwMode="auto">
          <a:xfrm>
            <a:off x="0" y="0"/>
            <a:ext cx="9266238"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Zorros"/>
          <p:cNvPicPr>
            <a:picLocks noChangeAspect="1" noChangeArrowheads="1"/>
          </p:cNvPicPr>
          <p:nvPr/>
        </p:nvPicPr>
        <p:blipFill>
          <a:blip r:embed="rId2"/>
          <a:srcRect/>
          <a:stretch>
            <a:fillRect/>
          </a:stretch>
        </p:blipFill>
        <p:spPr bwMode="auto">
          <a:xfrm>
            <a:off x="0" y="0"/>
            <a:ext cx="9144000" cy="6323013"/>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schemeClr val="accent3">
                <a:shade val="45000"/>
                <a:satMod val="135000"/>
              </a:schemeClr>
              <a:prstClr val="white"/>
            </a:duotone>
            <a:lum bright="1000" contrast="100000"/>
          </a:blip>
          <a:srcRect/>
          <a:stretch>
            <a:fillRect/>
          </a:stretch>
        </p:blipFill>
        <p:spPr bwMode="auto">
          <a:xfrm>
            <a:off x="-1" y="0"/>
            <a:ext cx="9144001" cy="6192838"/>
          </a:xfrm>
          <a:prstGeom prst="rect">
            <a:avLst/>
          </a:prstGeom>
          <a:noFill/>
        </p:spPr>
      </p:pic>
      <p:pic>
        <p:nvPicPr>
          <p:cNvPr id="68610" name="Picture 2" descr="http://static.notinerd.com/wp-content/uploads/2015/05/143.gif"/>
          <p:cNvPicPr>
            <a:picLocks noChangeAspect="1" noChangeArrowheads="1" noCrop="1"/>
          </p:cNvPicPr>
          <p:nvPr/>
        </p:nvPicPr>
        <p:blipFill>
          <a:blip r:embed="rId3"/>
          <a:srcRect/>
          <a:stretch>
            <a:fillRect/>
          </a:stretch>
        </p:blipFill>
        <p:spPr bwMode="auto">
          <a:xfrm>
            <a:off x="857224" y="1096155"/>
            <a:ext cx="7072362" cy="3974552"/>
          </a:xfrm>
          <a:prstGeom prst="rect">
            <a:avLst/>
          </a:prstGeom>
          <a:noFill/>
        </p:spPr>
      </p:pic>
    </p:spTree>
  </p:cSld>
  <p:clrMapOvr>
    <a:masterClrMapping/>
  </p:clrMapOvr>
  <p:transition spd="slow" advTm="9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japonismo.com/wp-content/uploads/2015/02/zao-kitsune-mura-6.jpg"/>
          <p:cNvPicPr>
            <a:picLocks noChangeAspect="1" noChangeArrowheads="1"/>
          </p:cNvPicPr>
          <p:nvPr/>
        </p:nvPicPr>
        <p:blipFill>
          <a:blip r:embed="rId2"/>
          <a:srcRect/>
          <a:stretch>
            <a:fillRect/>
          </a:stretch>
        </p:blipFill>
        <p:spPr bwMode="auto">
          <a:xfrm>
            <a:off x="0" y="0"/>
            <a:ext cx="9288463" cy="6192838"/>
          </a:xfrm>
          <a:prstGeom prst="rect">
            <a:avLst/>
          </a:prstGeom>
          <a:noFill/>
          <a:ln w="9525">
            <a:noFill/>
            <a:miter lim="800000"/>
            <a:headEnd/>
            <a:tailEnd/>
          </a:ln>
        </p:spPr>
      </p:pic>
      <p:sp>
        <p:nvSpPr>
          <p:cNvPr id="3" name="2 Triángulo rectángulo"/>
          <p:cNvSpPr/>
          <p:nvPr/>
        </p:nvSpPr>
        <p:spPr>
          <a:xfrm>
            <a:off x="1" y="1"/>
            <a:ext cx="9144000" cy="3066541"/>
          </a:xfrm>
          <a:prstGeom prst="rtTriangle">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4" name="3 Triángulo rectángulo"/>
          <p:cNvSpPr/>
          <p:nvPr/>
        </p:nvSpPr>
        <p:spPr>
          <a:xfrm flipH="1" flipV="1">
            <a:off x="0" y="0"/>
            <a:ext cx="9144000" cy="3096420"/>
          </a:xfrm>
          <a:prstGeom prst="rtTriangle">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1" y="3066539"/>
            <a:ext cx="9144000" cy="3126298"/>
          </a:xfrm>
          <a:prstGeom prst="rtTriangle">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
        <p:nvSpPr>
          <p:cNvPr id="6" name="5 Triángulo rectángulo"/>
          <p:cNvSpPr/>
          <p:nvPr/>
        </p:nvSpPr>
        <p:spPr>
          <a:xfrm>
            <a:off x="0" y="3053590"/>
            <a:ext cx="9144000" cy="3139248"/>
          </a:xfrm>
          <a:prstGeom prst="rtTriangle">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solidFill>
                <a:srgbClr val="FFFFFF"/>
              </a:solidFill>
            </a:endParaRPr>
          </a:p>
        </p:txBody>
      </p:sp>
    </p:spTree>
  </p:cSld>
  <p:clrMapOvr>
    <a:masterClrMapping/>
  </p:clrMapOvr>
  <p:transition spd="slow" advTm="9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4000"/>
                                        <p:tgtEl>
                                          <p:spTgt spid="5"/>
                                        </p:tgtEl>
                                      </p:cBhvr>
                                    </p:animEffect>
                                    <p:set>
                                      <p:cBhvr>
                                        <p:cTn id="16" dur="1" fill="hold">
                                          <p:stCondLst>
                                            <p:cond delay="3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www.haijapan.com/assets/uploads/articles/images/Zao_Fox_Village_03.jpg"/>
          <p:cNvPicPr>
            <a:picLocks noChangeAspect="1" noChangeArrowheads="1"/>
          </p:cNvPicPr>
          <p:nvPr/>
        </p:nvPicPr>
        <p:blipFill>
          <a:blip r:embed="rId2"/>
          <a:srcRect/>
          <a:stretch>
            <a:fillRect/>
          </a:stretch>
        </p:blipFill>
        <p:spPr bwMode="auto">
          <a:xfrm>
            <a:off x="0" y="0"/>
            <a:ext cx="9332913"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41.media.tumblr.com/5b6b7857b893d64d1d14eb60601717fc/tumblr_nfiyehCso91sv83imo1_500.jpg"/>
          <p:cNvPicPr>
            <a:picLocks noChangeAspect="1" noChangeArrowheads="1"/>
          </p:cNvPicPr>
          <p:nvPr/>
        </p:nvPicPr>
        <p:blipFill>
          <a:blip r:embed="rId2"/>
          <a:srcRect/>
          <a:stretch>
            <a:fillRect/>
          </a:stretch>
        </p:blipFill>
        <p:spPr bwMode="auto">
          <a:xfrm>
            <a:off x="0" y="0"/>
            <a:ext cx="9299575"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Zorros"/>
          <p:cNvPicPr>
            <a:picLocks noChangeAspect="1" noChangeArrowheads="1"/>
          </p:cNvPicPr>
          <p:nvPr/>
        </p:nvPicPr>
        <p:blipFill>
          <a:blip r:embed="rId2"/>
          <a:srcRect/>
          <a:stretch>
            <a:fillRect/>
          </a:stretch>
        </p:blipFill>
        <p:spPr bwMode="auto">
          <a:xfrm>
            <a:off x="-179388" y="0"/>
            <a:ext cx="9323388"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Zorros"/>
          <p:cNvPicPr>
            <a:picLocks noChangeAspect="1" noChangeArrowheads="1"/>
          </p:cNvPicPr>
          <p:nvPr/>
        </p:nvPicPr>
        <p:blipFill>
          <a:blip r:embed="rId2"/>
          <a:srcRect/>
          <a:stretch>
            <a:fillRect/>
          </a:stretch>
        </p:blipFill>
        <p:spPr bwMode="auto">
          <a:xfrm>
            <a:off x="0" y="0"/>
            <a:ext cx="9205913"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Zorros"/>
          <p:cNvPicPr>
            <a:picLocks noChangeAspect="1" noChangeArrowheads="1"/>
          </p:cNvPicPr>
          <p:nvPr/>
        </p:nvPicPr>
        <p:blipFill>
          <a:blip r:embed="rId2"/>
          <a:srcRect/>
          <a:stretch>
            <a:fillRect/>
          </a:stretch>
        </p:blipFill>
        <p:spPr bwMode="auto">
          <a:xfrm>
            <a:off x="0" y="0"/>
            <a:ext cx="9323388" cy="6192838"/>
          </a:xfrm>
          <a:prstGeom prst="rect">
            <a:avLst/>
          </a:prstGeom>
          <a:noFill/>
          <a:ln w="9525">
            <a:noFill/>
            <a:miter lim="800000"/>
            <a:headEnd/>
            <a:tailEnd/>
          </a:ln>
        </p:spPr>
      </p:pic>
      <p:pic>
        <p:nvPicPr>
          <p:cNvPr id="3" name="Picture 2"/>
          <p:cNvPicPr>
            <a:picLocks noChangeAspect="1" noChangeArrowheads="1"/>
          </p:cNvPicPr>
          <p:nvPr/>
        </p:nvPicPr>
        <p:blipFill>
          <a:blip r:embed="rId3"/>
          <a:srcRect/>
          <a:stretch>
            <a:fillRect/>
          </a:stretch>
        </p:blipFill>
        <p:spPr bwMode="auto">
          <a:xfrm>
            <a:off x="0" y="0"/>
            <a:ext cx="9134475" cy="6192838"/>
          </a:xfrm>
          <a:prstGeom prst="rect">
            <a:avLst/>
          </a:prstGeom>
          <a:blipFill dpi="0" rotWithShape="1">
            <a:blip r:embed="rId3"/>
            <a:srcRect/>
            <a:stretch>
              <a:fillRect/>
            </a:stretch>
          </a:blipFill>
          <a:ln w="9525">
            <a:solidFill>
              <a:srgbClr val="FF0000"/>
            </a:solidFill>
            <a:miter lim="800000"/>
            <a:headEnd/>
            <a:tailEnd/>
          </a:ln>
        </p:spPr>
      </p:pic>
      <p:sp>
        <p:nvSpPr>
          <p:cNvPr id="4" name="3 Rectángulo"/>
          <p:cNvSpPr/>
          <p:nvPr/>
        </p:nvSpPr>
        <p:spPr>
          <a:xfrm>
            <a:off x="935038" y="1050925"/>
            <a:ext cx="7308850" cy="4252913"/>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fontAlgn="auto">
              <a:spcBef>
                <a:spcPts val="0"/>
              </a:spcBef>
              <a:spcAft>
                <a:spcPts val="0"/>
              </a:spcAft>
              <a:defRPr/>
            </a:pPr>
            <a:endParaRPr lang="es-ES_tradnl" dirty="0"/>
          </a:p>
        </p:txBody>
      </p:sp>
    </p:spTree>
  </p:cSld>
  <p:clrMapOvr>
    <a:masterClrMapping/>
  </p:clrMapOvr>
  <p:transition spd="slow" advTm="8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500"/>
                                        <p:tgtEl>
                                          <p:spTgt spid="4"/>
                                        </p:tgtEl>
                                      </p:cBhvr>
                                    </p:animEffect>
                                    <p:set>
                                      <p:cBhvr>
                                        <p:cTn id="7" dur="1" fill="hold">
                                          <p:stCondLst>
                                            <p:cond delay="3499"/>
                                          </p:stCondLst>
                                        </p:cTn>
                                        <p:tgtEl>
                                          <p:spTgt spid="4"/>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500"/>
                                        <p:tgtEl>
                                          <p:spTgt spid="3"/>
                                        </p:tgtEl>
                                      </p:cBhvr>
                                    </p:animEffect>
                                    <p:set>
                                      <p:cBhvr>
                                        <p:cTn id="10" dur="1" fill="hold">
                                          <p:stCondLst>
                                            <p:cond delay="4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Zorros"/>
          <p:cNvPicPr>
            <a:picLocks noChangeAspect="1" noChangeArrowheads="1"/>
          </p:cNvPicPr>
          <p:nvPr/>
        </p:nvPicPr>
        <p:blipFill>
          <a:blip r:embed="rId2"/>
          <a:srcRect/>
          <a:stretch>
            <a:fillRect/>
          </a:stretch>
        </p:blipFill>
        <p:spPr bwMode="auto">
          <a:xfrm>
            <a:off x="0" y="0"/>
            <a:ext cx="9191625" cy="6192838"/>
          </a:xfrm>
          <a:prstGeom prst="rect">
            <a:avLst/>
          </a:prstGeom>
          <a:noFill/>
          <a:ln w="9525">
            <a:noFill/>
            <a:miter lim="800000"/>
            <a:headEnd/>
            <a:tailEnd/>
          </a:ln>
        </p:spPr>
      </p:pic>
      <p:pic>
        <p:nvPicPr>
          <p:cNvPr id="3" name="Picture 2" descr="http://4.bp.blogspot.com/-Ftpy6cIxwPo/TzMs-fwIrgI/AAAAAAAACV8/_z1VmN7c5n8/s1600/0k0289_gif-sicodelicos-18.gif"/>
          <p:cNvPicPr>
            <a:picLocks noChangeAspect="1" noChangeArrowheads="1" noCrop="1"/>
          </p:cNvPicPr>
          <p:nvPr/>
        </p:nvPicPr>
        <p:blipFill>
          <a:blip r:embed="rId3" cstate="print">
            <a:duotone>
              <a:schemeClr val="accent3">
                <a:shade val="45000"/>
                <a:satMod val="135000"/>
              </a:schemeClr>
              <a:prstClr val="white"/>
            </a:duotone>
            <a:lum bright="1000" contrast="90000"/>
          </a:blip>
          <a:srcRect/>
          <a:stretch>
            <a:fillRect/>
          </a:stretch>
        </p:blipFill>
        <p:spPr bwMode="auto">
          <a:xfrm>
            <a:off x="-1" y="0"/>
            <a:ext cx="9144001" cy="6192838"/>
          </a:xfrm>
          <a:prstGeom prst="rect">
            <a:avLst/>
          </a:prstGeom>
        </p:spPr>
      </p:pic>
    </p:spTree>
  </p:cSld>
  <p:clrMapOvr>
    <a:masterClrMapping/>
  </p:clrMapOvr>
  <p:transition spd="slow"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i.imgur.com/IRrL54H.gif"/>
          <p:cNvPicPr>
            <a:picLocks noChangeAspect="1" noChangeArrowheads="1" noCrop="1"/>
          </p:cNvPicPr>
          <p:nvPr/>
        </p:nvPicPr>
        <p:blipFill>
          <a:blip r:embed="rId2"/>
          <a:srcRect/>
          <a:stretch>
            <a:fillRect/>
          </a:stretch>
        </p:blipFill>
        <p:spPr bwMode="auto">
          <a:xfrm>
            <a:off x="0" y="0"/>
            <a:ext cx="9144000" cy="6192838"/>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Zorros"/>
          <p:cNvPicPr>
            <a:picLocks noChangeAspect="1" noChangeArrowheads="1"/>
          </p:cNvPicPr>
          <p:nvPr/>
        </p:nvPicPr>
        <p:blipFill>
          <a:blip r:embed="rId2"/>
          <a:srcRect/>
          <a:stretch>
            <a:fillRect/>
          </a:stretch>
        </p:blipFill>
        <p:spPr bwMode="auto">
          <a:xfrm>
            <a:off x="0" y="0"/>
            <a:ext cx="9301163" cy="6192838"/>
          </a:xfrm>
          <a:prstGeom prst="rect">
            <a:avLst/>
          </a:prstGeom>
          <a:noFill/>
          <a:ln w="9525">
            <a:noFill/>
            <a:miter lim="800000"/>
            <a:headEnd/>
            <a:tailEnd/>
          </a:ln>
        </p:spPr>
      </p:pic>
      <p:pic>
        <p:nvPicPr>
          <p:cNvPr id="50179" name="Picture 2" descr="http://i.imgur.com/taHKBO9.gif"/>
          <p:cNvPicPr>
            <a:picLocks noChangeAspect="1" noChangeArrowheads="1" noCrop="1"/>
          </p:cNvPicPr>
          <p:nvPr/>
        </p:nvPicPr>
        <p:blipFill>
          <a:blip r:embed="rId3"/>
          <a:srcRect/>
          <a:stretch>
            <a:fillRect/>
          </a:stretch>
        </p:blipFill>
        <p:spPr bwMode="auto">
          <a:xfrm>
            <a:off x="0" y="0"/>
            <a:ext cx="9144000" cy="6192838"/>
          </a:xfrm>
          <a:prstGeom prst="rect">
            <a:avLst/>
          </a:prstGeom>
          <a:noFill/>
          <a:ln w="9525">
            <a:noFill/>
            <a:miter lim="800000"/>
            <a:headEnd/>
            <a:tailEnd/>
          </a:ln>
        </p:spPr>
      </p:pic>
    </p:spTree>
  </p:cSld>
  <p:clrMapOvr>
    <a:masterClrMapping/>
  </p:clrMapOvr>
  <p:transition spd="slow" advTm="9000">
    <p:split orient="vert" dir="in"/>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a:duotone>
              <a:schemeClr val="accent2">
                <a:shade val="45000"/>
                <a:satMod val="135000"/>
              </a:schemeClr>
              <a:prstClr val="white"/>
            </a:duotone>
            <a:lum bright="37000"/>
          </a:blip>
          <a:srcRect/>
          <a:stretch>
            <a:fillRect/>
          </a:stretch>
        </p:blipFill>
        <p:spPr bwMode="auto">
          <a:xfrm>
            <a:off x="-1" y="0"/>
            <a:ext cx="9144001" cy="6192838"/>
          </a:xfrm>
          <a:prstGeom prst="rect">
            <a:avLst/>
          </a:prstGeom>
          <a:noFill/>
        </p:spPr>
      </p:pic>
      <p:sp>
        <p:nvSpPr>
          <p:cNvPr id="15" name="Oval 3"/>
          <p:cNvSpPr>
            <a:spLocks noChangeArrowheads="1"/>
          </p:cNvSpPr>
          <p:nvPr/>
        </p:nvSpPr>
        <p:spPr bwMode="auto">
          <a:xfrm>
            <a:off x="2000250" y="515938"/>
            <a:ext cx="5286375" cy="5289550"/>
          </a:xfrm>
          <a:prstGeom prst="ellipse">
            <a:avLst/>
          </a:prstGeom>
          <a:solidFill>
            <a:srgbClr val="00FFFF"/>
          </a:solidFill>
          <a:ln w="368300">
            <a:solidFill>
              <a:srgbClr val="FF9933"/>
            </a:solidFill>
            <a:round/>
            <a:headEnd/>
            <a:tailEnd/>
          </a:ln>
        </p:spPr>
        <p:txBody>
          <a:bodyPr wrap="none" anchor="ctr"/>
          <a:lstStyle/>
          <a:p>
            <a:endParaRPr lang="fr-FR">
              <a:latin typeface="Calibri" pitchFamily="34" charset="0"/>
            </a:endParaRPr>
          </a:p>
        </p:txBody>
      </p:sp>
      <p:pic>
        <p:nvPicPr>
          <p:cNvPr id="51204" name="Image 2" descr="swirlrainbw3.gif"/>
          <p:cNvPicPr>
            <a:picLocks noChangeAspect="1"/>
          </p:cNvPicPr>
          <p:nvPr/>
        </p:nvPicPr>
        <p:blipFill>
          <a:blip r:embed="rId3"/>
          <a:srcRect/>
          <a:stretch>
            <a:fillRect/>
          </a:stretch>
        </p:blipFill>
        <p:spPr bwMode="auto">
          <a:xfrm rot="5400000">
            <a:off x="-3061494" y="3061494"/>
            <a:ext cx="6192838" cy="69850"/>
          </a:xfrm>
          <a:prstGeom prst="rect">
            <a:avLst/>
          </a:prstGeom>
          <a:noFill/>
          <a:ln w="9525">
            <a:noFill/>
            <a:miter lim="800000"/>
            <a:headEnd/>
            <a:tailEnd/>
          </a:ln>
        </p:spPr>
      </p:pic>
      <p:pic>
        <p:nvPicPr>
          <p:cNvPr id="51205" name="Image 2" descr="swirlrainbw3.gif"/>
          <p:cNvPicPr>
            <a:picLocks noChangeAspect="1"/>
          </p:cNvPicPr>
          <p:nvPr/>
        </p:nvPicPr>
        <p:blipFill>
          <a:blip r:embed="rId3"/>
          <a:srcRect/>
          <a:stretch>
            <a:fillRect/>
          </a:stretch>
        </p:blipFill>
        <p:spPr bwMode="auto">
          <a:xfrm rot="5400000">
            <a:off x="6012656" y="3061494"/>
            <a:ext cx="6192838" cy="69850"/>
          </a:xfrm>
          <a:prstGeom prst="rect">
            <a:avLst/>
          </a:prstGeom>
          <a:noFill/>
          <a:ln w="9525">
            <a:noFill/>
            <a:miter lim="800000"/>
            <a:headEnd/>
            <a:tailEnd/>
          </a:ln>
        </p:spPr>
      </p:pic>
      <p:pic>
        <p:nvPicPr>
          <p:cNvPr id="51206" name="Image 2" descr="swirlrainbw3.gif"/>
          <p:cNvPicPr>
            <a:picLocks noChangeAspect="1"/>
          </p:cNvPicPr>
          <p:nvPr/>
        </p:nvPicPr>
        <p:blipFill>
          <a:blip r:embed="rId3"/>
          <a:srcRect/>
          <a:stretch>
            <a:fillRect/>
          </a:stretch>
        </p:blipFill>
        <p:spPr bwMode="auto">
          <a:xfrm rot="10800000">
            <a:off x="0" y="0"/>
            <a:ext cx="9144000" cy="63500"/>
          </a:xfrm>
          <a:prstGeom prst="rect">
            <a:avLst/>
          </a:prstGeom>
          <a:noFill/>
          <a:ln w="9525">
            <a:noFill/>
            <a:miter lim="800000"/>
            <a:headEnd/>
            <a:tailEnd/>
          </a:ln>
        </p:spPr>
      </p:pic>
      <p:pic>
        <p:nvPicPr>
          <p:cNvPr id="51207" name="Image 2" descr="swirlrainbw3.gif"/>
          <p:cNvPicPr>
            <a:picLocks noChangeAspect="1"/>
          </p:cNvPicPr>
          <p:nvPr/>
        </p:nvPicPr>
        <p:blipFill>
          <a:blip r:embed="rId3"/>
          <a:srcRect/>
          <a:stretch>
            <a:fillRect/>
          </a:stretch>
        </p:blipFill>
        <p:spPr bwMode="auto">
          <a:xfrm rot="10800000">
            <a:off x="0" y="6126163"/>
            <a:ext cx="9144000" cy="66675"/>
          </a:xfrm>
          <a:prstGeom prst="rect">
            <a:avLst/>
          </a:prstGeom>
          <a:noFill/>
          <a:ln w="9525">
            <a:noFill/>
            <a:miter lim="800000"/>
            <a:headEnd/>
            <a:tailEnd/>
          </a:ln>
        </p:spPr>
      </p:pic>
      <p:pic>
        <p:nvPicPr>
          <p:cNvPr id="51208" name="Picture 8"/>
          <p:cNvPicPr>
            <a:picLocks noChangeAspect="1" noChangeArrowheads="1"/>
          </p:cNvPicPr>
          <p:nvPr/>
        </p:nvPicPr>
        <p:blipFill>
          <a:blip r:embed="rId4"/>
          <a:srcRect/>
          <a:stretch>
            <a:fillRect/>
          </a:stretch>
        </p:blipFill>
        <p:spPr bwMode="auto">
          <a:xfrm>
            <a:off x="214313" y="258763"/>
            <a:ext cx="1025525" cy="652462"/>
          </a:xfrm>
          <a:prstGeom prst="rect">
            <a:avLst/>
          </a:prstGeom>
          <a:noFill/>
          <a:ln w="9525">
            <a:noFill/>
            <a:round/>
            <a:headEnd/>
            <a:tailEnd/>
          </a:ln>
        </p:spPr>
      </p:pic>
      <p:sp>
        <p:nvSpPr>
          <p:cNvPr id="51209" name="Text Box 13"/>
          <p:cNvSpPr txBox="1">
            <a:spLocks noChangeArrowheads="1"/>
          </p:cNvSpPr>
          <p:nvPr/>
        </p:nvSpPr>
        <p:spPr bwMode="auto">
          <a:xfrm>
            <a:off x="357188" y="5676900"/>
            <a:ext cx="76200" cy="315913"/>
          </a:xfrm>
          <a:prstGeom prst="rect">
            <a:avLst/>
          </a:prstGeom>
          <a:noFill/>
          <a:ln w="9525">
            <a:solidFill>
              <a:srgbClr val="E31C07"/>
            </a:solidFill>
            <a:miter lim="800000"/>
            <a:headEnd/>
            <a:tailEnd/>
          </a:ln>
        </p:spPr>
        <p:txBody>
          <a:bodyPr wrap="none" lIns="38002" tIns="19001" rIns="38002" bIns="19001">
            <a:spAutoFit/>
          </a:bodyPr>
          <a:lstStyle/>
          <a:p>
            <a:pPr defTabSz="917575"/>
            <a:endParaRPr lang="es-ES" b="1" i="1">
              <a:latin typeface="Calibri" pitchFamily="34" charset="0"/>
            </a:endParaRPr>
          </a:p>
        </p:txBody>
      </p:sp>
      <p:sp>
        <p:nvSpPr>
          <p:cNvPr id="51210" name="Rectangle 17"/>
          <p:cNvSpPr>
            <a:spLocks noChangeArrowheads="1"/>
          </p:cNvSpPr>
          <p:nvPr/>
        </p:nvSpPr>
        <p:spPr bwMode="auto">
          <a:xfrm>
            <a:off x="357188" y="5289550"/>
            <a:ext cx="130175" cy="315913"/>
          </a:xfrm>
          <a:prstGeom prst="rect">
            <a:avLst/>
          </a:prstGeom>
          <a:noFill/>
          <a:ln w="9525">
            <a:solidFill>
              <a:srgbClr val="E31C07"/>
            </a:solidFill>
            <a:miter lim="800000"/>
            <a:headEnd/>
            <a:tailEnd/>
          </a:ln>
        </p:spPr>
        <p:txBody>
          <a:bodyPr wrap="none" lIns="38002" tIns="19001" rIns="38002" bIns="19001">
            <a:spAutoFit/>
          </a:bodyPr>
          <a:lstStyle/>
          <a:p>
            <a:pPr defTabSz="917575"/>
            <a:r>
              <a:rPr lang="fr-CA">
                <a:latin typeface="Calibri" pitchFamily="34" charset="0"/>
              </a:rPr>
              <a:t> </a:t>
            </a:r>
            <a:endParaRPr lang="es-ES" b="1" i="1">
              <a:latin typeface="Calibri" pitchFamily="34" charset="0"/>
            </a:endParaRPr>
          </a:p>
        </p:txBody>
      </p:sp>
      <p:pic>
        <p:nvPicPr>
          <p:cNvPr id="51211" name="Picture 2" descr="CARA"/>
          <p:cNvPicPr>
            <a:picLocks noChangeAspect="1" noChangeArrowheads="1"/>
          </p:cNvPicPr>
          <p:nvPr/>
        </p:nvPicPr>
        <p:blipFill>
          <a:blip r:embed="rId5"/>
          <a:srcRect/>
          <a:stretch>
            <a:fillRect/>
          </a:stretch>
        </p:blipFill>
        <p:spPr bwMode="auto">
          <a:xfrm>
            <a:off x="357188" y="5160963"/>
            <a:ext cx="687387" cy="692150"/>
          </a:xfrm>
          <a:prstGeom prst="rect">
            <a:avLst/>
          </a:prstGeom>
          <a:noFill/>
          <a:ln w="38100">
            <a:solidFill>
              <a:srgbClr val="1CDEF8"/>
            </a:solidFill>
            <a:miter lim="800000"/>
            <a:headEnd/>
            <a:tailEnd/>
          </a:ln>
        </p:spPr>
      </p:pic>
      <p:sp>
        <p:nvSpPr>
          <p:cNvPr id="19" name="18 Rectángulo"/>
          <p:cNvSpPr/>
          <p:nvPr/>
        </p:nvSpPr>
        <p:spPr>
          <a:xfrm>
            <a:off x="3951288" y="2257425"/>
            <a:ext cx="2692400" cy="1200150"/>
          </a:xfrm>
          <a:prstGeom prst="rect">
            <a:avLst/>
          </a:prstGeom>
        </p:spPr>
        <p:txBody>
          <a:bodyPr>
            <a:spAutoFit/>
          </a:bodyPr>
          <a:lstStyle/>
          <a:p>
            <a:pPr algn="ctr" fontAlgn="auto">
              <a:spcBef>
                <a:spcPts val="0"/>
              </a:spcBef>
              <a:spcAft>
                <a:spcPts val="0"/>
              </a:spcAft>
              <a:defRPr/>
            </a:pP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cs typeface="+mn-cs"/>
            </a:endParaRPr>
          </a:p>
        </p:txBody>
      </p:sp>
      <p:sp>
        <p:nvSpPr>
          <p:cNvPr id="22" name="WordArt 12"/>
          <p:cNvSpPr>
            <a:spLocks noChangeArrowheads="1" noChangeShapeType="1" noTextEdit="1"/>
          </p:cNvSpPr>
          <p:nvPr/>
        </p:nvSpPr>
        <p:spPr bwMode="auto">
          <a:xfrm>
            <a:off x="3143250" y="1225550"/>
            <a:ext cx="3143250" cy="3613150"/>
          </a:xfrm>
          <a:prstGeom prst="rect">
            <a:avLst/>
          </a:prstGeom>
        </p:spPr>
        <p:txBody>
          <a:bodyPr wrap="none" fromWordArt="1">
            <a:prstTxWarp prst="textPlain">
              <a:avLst>
                <a:gd name="adj" fmla="val 49375"/>
              </a:avLst>
            </a:prstTxWarp>
          </a:bodyPr>
          <a:lstStyle/>
          <a:p>
            <a:pPr algn="ctr"/>
            <a:r>
              <a:rPr lang="es-ES" sz="3600" kern="10">
                <a:ln w="19050">
                  <a:solidFill>
                    <a:srgbClr val="0000FF"/>
                  </a:solidFill>
                  <a:round/>
                  <a:headEnd/>
                  <a:tailEnd/>
                </a:ln>
                <a:solidFill>
                  <a:srgbClr val="FFFF00"/>
                </a:solidFill>
                <a:effectLst>
                  <a:outerShdw dist="35921" dir="2700000" algn="ctr" rotWithShape="0">
                    <a:srgbClr val="990000"/>
                  </a:outerShdw>
                </a:effectLst>
                <a:latin typeface="Rockwell Extra Bold"/>
              </a:rPr>
              <a:t>UN  FUERTE </a:t>
            </a:r>
          </a:p>
          <a:p>
            <a:pPr algn="ctr"/>
            <a:r>
              <a:rPr lang="es-ES" sz="3600" kern="10">
                <a:ln w="19050">
                  <a:solidFill>
                    <a:srgbClr val="0000FF"/>
                  </a:solidFill>
                  <a:round/>
                  <a:headEnd/>
                  <a:tailEnd/>
                </a:ln>
                <a:solidFill>
                  <a:srgbClr val="FFFF00"/>
                </a:solidFill>
                <a:effectLst>
                  <a:outerShdw dist="35921" dir="2700000" algn="ctr" rotWithShape="0">
                    <a:srgbClr val="990000"/>
                  </a:outerShdw>
                </a:effectLst>
                <a:latin typeface="Rockwell Extra Bold"/>
              </a:rPr>
              <a:t>ABRAZO </a:t>
            </a:r>
          </a:p>
          <a:p>
            <a:pPr algn="ctr"/>
            <a:r>
              <a:rPr lang="es-ES" sz="3600" kern="10">
                <a:ln w="19050">
                  <a:solidFill>
                    <a:srgbClr val="0000FF"/>
                  </a:solidFill>
                  <a:round/>
                  <a:headEnd/>
                  <a:tailEnd/>
                </a:ln>
                <a:solidFill>
                  <a:srgbClr val="FFFF00"/>
                </a:solidFill>
                <a:effectLst>
                  <a:outerShdw dist="35921" dir="2700000" algn="ctr" rotWithShape="0">
                    <a:srgbClr val="990000"/>
                  </a:outerShdw>
                </a:effectLst>
                <a:latin typeface="Rockwell Extra Bold"/>
              </a:rPr>
              <a:t>QUE  TENGAS</a:t>
            </a:r>
          </a:p>
          <a:p>
            <a:pPr algn="ctr"/>
            <a:r>
              <a:rPr lang="es-ES" sz="3600" kern="10">
                <a:ln w="19050">
                  <a:solidFill>
                    <a:srgbClr val="0000FF"/>
                  </a:solidFill>
                  <a:round/>
                  <a:headEnd/>
                  <a:tailEnd/>
                </a:ln>
                <a:solidFill>
                  <a:srgbClr val="FFFF00"/>
                </a:solidFill>
                <a:effectLst>
                  <a:outerShdw dist="35921" dir="2700000" algn="ctr" rotWithShape="0">
                    <a:srgbClr val="990000"/>
                  </a:outerShdw>
                </a:effectLst>
                <a:latin typeface="Rockwell Extra Bold"/>
              </a:rPr>
              <a:t>UN BUEN DIA</a:t>
            </a:r>
          </a:p>
        </p:txBody>
      </p:sp>
      <p:sp>
        <p:nvSpPr>
          <p:cNvPr id="24" name="23 Rectángulo"/>
          <p:cNvSpPr/>
          <p:nvPr/>
        </p:nvSpPr>
        <p:spPr>
          <a:xfrm>
            <a:off x="785786" y="5418750"/>
            <a:ext cx="1714252" cy="369332"/>
          </a:xfrm>
          <a:prstGeom prst="rect">
            <a:avLst/>
          </a:prstGeom>
        </p:spPr>
        <p:txBody>
          <a:bodyPr wrap="none">
            <a:spAutoFit/>
          </a:bodyPr>
          <a:lstStyle/>
          <a:p>
            <a:pPr algn="ctr" fontAlgn="auto">
              <a:spcBef>
                <a:spcPts val="0"/>
              </a:spcBef>
              <a:spcAft>
                <a:spcPts val="0"/>
              </a:spcAft>
              <a:defRPr/>
            </a:pPr>
            <a:r>
              <a:rPr lang="es-ES"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JOSE LUIS</a:t>
            </a:r>
          </a:p>
        </p:txBody>
      </p:sp>
    </p:spTree>
  </p:cSld>
  <p:clrMapOvr>
    <a:masterClrMapping/>
  </p:clrMapOvr>
  <p:transition spd="slow"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5"/>
                                      </p:to>
                                    </p:set>
                                    <p:animEffect filter="image" prLst="opacity: 0.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0" nodeType="afterEffect">
                                  <p:stCondLst>
                                    <p:cond delay="0"/>
                                  </p:stCondLst>
                                  <p:childTnLst>
                                    <p:animClr clrSpc="hsl" dir="cw">
                                      <p:cBhvr override="childStyle">
                                        <p:cTn id="10" dur="2000" fill="hold"/>
                                        <p:tgtEl>
                                          <p:spTgt spid="22">
                                            <p:bg/>
                                          </p:spTgt>
                                        </p:tgtEl>
                                        <p:attrNameLst>
                                          <p:attrName>style.color</p:attrName>
                                        </p:attrNameLst>
                                      </p:cBhvr>
                                      <p:by>
                                        <p:hsl h="-7200000" s="0" l="0"/>
                                      </p:by>
                                    </p:animClr>
                                    <p:animClr clrSpc="hsl" dir="cw">
                                      <p:cBhvr>
                                        <p:cTn id="11" dur="2000" fill="hold"/>
                                        <p:tgtEl>
                                          <p:spTgt spid="22">
                                            <p:bg/>
                                          </p:spTgt>
                                        </p:tgtEl>
                                        <p:attrNameLst>
                                          <p:attrName>fillcolor</p:attrName>
                                        </p:attrNameLst>
                                      </p:cBhvr>
                                      <p:by>
                                        <p:hsl h="-7200000" s="0" l="0"/>
                                      </p:by>
                                    </p:animClr>
                                    <p:animClr clrSpc="hsl" dir="cw">
                                      <p:cBhvr>
                                        <p:cTn id="12" dur="2000" fill="hold"/>
                                        <p:tgtEl>
                                          <p:spTgt spid="22">
                                            <p:bg/>
                                          </p:spTgt>
                                        </p:tgtEl>
                                        <p:attrNameLst>
                                          <p:attrName>stroke.color</p:attrName>
                                        </p:attrNameLst>
                                      </p:cBhvr>
                                      <p:by>
                                        <p:hsl h="-7200000" s="0" l="0"/>
                                      </p:by>
                                    </p:animClr>
                                    <p:set>
                                      <p:cBhvr>
                                        <p:cTn id="13" dur="2000" fill="hold"/>
                                        <p:tgtEl>
                                          <p:spTgt spid="22">
                                            <p:bg/>
                                          </p:spTgt>
                                        </p:tgtEl>
                                        <p:attrNameLst>
                                          <p:attrName>fill.type</p:attrName>
                                        </p:attrNameLst>
                                      </p:cBhvr>
                                      <p:to>
                                        <p:strVal val="solid"/>
                                      </p:to>
                                    </p:set>
                                  </p:childTnLst>
                                </p:cTn>
                              </p:par>
                              <p:par>
                                <p:cTn id="14" presetID="22" presetClass="emph" presetSubtype="0" repeatCount="indefinite" fill="hold" grpId="0" nodeType="withEffect">
                                  <p:stCondLst>
                                    <p:cond delay="0"/>
                                  </p:stCondLst>
                                  <p:childTnLst>
                                    <p:animClr clrSpc="hsl" dir="cw">
                                      <p:cBhvr override="childStyle">
                                        <p:cTn id="15" dur="2000" fill="hold"/>
                                        <p:tgtEl>
                                          <p:spTgt spid="22">
                                            <p:txEl>
                                              <p:pRg st="0" end="0"/>
                                            </p:txEl>
                                          </p:spTgt>
                                        </p:tgtEl>
                                        <p:attrNameLst>
                                          <p:attrName>style.color</p:attrName>
                                        </p:attrNameLst>
                                      </p:cBhvr>
                                      <p:by>
                                        <p:hsl h="-7200000" s="0" l="0"/>
                                      </p:by>
                                    </p:animClr>
                                    <p:animClr clrSpc="hsl" dir="cw">
                                      <p:cBhvr>
                                        <p:cTn id="16" dur="2000" fill="hold"/>
                                        <p:tgtEl>
                                          <p:spTgt spid="22">
                                            <p:txEl>
                                              <p:pRg st="0" end="0"/>
                                            </p:txEl>
                                          </p:spTgt>
                                        </p:tgtEl>
                                        <p:attrNameLst>
                                          <p:attrName>fillcolor</p:attrName>
                                        </p:attrNameLst>
                                      </p:cBhvr>
                                      <p:by>
                                        <p:hsl h="-7200000" s="0" l="0"/>
                                      </p:by>
                                    </p:animClr>
                                    <p:animClr clrSpc="hsl" dir="cw">
                                      <p:cBhvr>
                                        <p:cTn id="17" dur="2000" fill="hold"/>
                                        <p:tgtEl>
                                          <p:spTgt spid="22">
                                            <p:txEl>
                                              <p:pRg st="0" end="0"/>
                                            </p:txEl>
                                          </p:spTgt>
                                        </p:tgtEl>
                                        <p:attrNameLst>
                                          <p:attrName>stroke.color</p:attrName>
                                        </p:attrNameLst>
                                      </p:cBhvr>
                                      <p:by>
                                        <p:hsl h="-7200000" s="0" l="0"/>
                                      </p:by>
                                    </p:animClr>
                                    <p:set>
                                      <p:cBhvr>
                                        <p:cTn id="18" dur="2000" fill="hold"/>
                                        <p:tgtEl>
                                          <p:spTgt spid="22">
                                            <p:txEl>
                                              <p:pRg st="0" end="0"/>
                                            </p:txEl>
                                          </p:spTgt>
                                        </p:tgtEl>
                                        <p:attrNameLst>
                                          <p:attrName>fill.type</p:attrName>
                                        </p:attrNameLst>
                                      </p:cBhvr>
                                      <p:to>
                                        <p:strVal val="solid"/>
                                      </p:to>
                                    </p:set>
                                  </p:childTnLst>
                                </p:cTn>
                              </p:par>
                              <p:par>
                                <p:cTn id="19" presetID="22" presetClass="emph" presetSubtype="0" repeatCount="indefinite" fill="hold" grpId="0" nodeType="withEffect">
                                  <p:stCondLst>
                                    <p:cond delay="0"/>
                                  </p:stCondLst>
                                  <p:childTnLst>
                                    <p:animClr clrSpc="hsl" dir="cw">
                                      <p:cBhvr override="childStyle">
                                        <p:cTn id="20" dur="2000" fill="hold"/>
                                        <p:tgtEl>
                                          <p:spTgt spid="22">
                                            <p:txEl>
                                              <p:pRg st="1" end="1"/>
                                            </p:txEl>
                                          </p:spTgt>
                                        </p:tgtEl>
                                        <p:attrNameLst>
                                          <p:attrName>style.color</p:attrName>
                                        </p:attrNameLst>
                                      </p:cBhvr>
                                      <p:by>
                                        <p:hsl h="-7200000" s="0" l="0"/>
                                      </p:by>
                                    </p:animClr>
                                    <p:animClr clrSpc="hsl" dir="cw">
                                      <p:cBhvr>
                                        <p:cTn id="21" dur="2000" fill="hold"/>
                                        <p:tgtEl>
                                          <p:spTgt spid="22">
                                            <p:txEl>
                                              <p:pRg st="1" end="1"/>
                                            </p:txEl>
                                          </p:spTgt>
                                        </p:tgtEl>
                                        <p:attrNameLst>
                                          <p:attrName>fillcolor</p:attrName>
                                        </p:attrNameLst>
                                      </p:cBhvr>
                                      <p:by>
                                        <p:hsl h="-7200000" s="0" l="0"/>
                                      </p:by>
                                    </p:animClr>
                                    <p:animClr clrSpc="hsl" dir="cw">
                                      <p:cBhvr>
                                        <p:cTn id="22" dur="2000" fill="hold"/>
                                        <p:tgtEl>
                                          <p:spTgt spid="22">
                                            <p:txEl>
                                              <p:pRg st="1" end="1"/>
                                            </p:txEl>
                                          </p:spTgt>
                                        </p:tgtEl>
                                        <p:attrNameLst>
                                          <p:attrName>stroke.color</p:attrName>
                                        </p:attrNameLst>
                                      </p:cBhvr>
                                      <p:by>
                                        <p:hsl h="-7200000" s="0" l="0"/>
                                      </p:by>
                                    </p:animClr>
                                    <p:set>
                                      <p:cBhvr>
                                        <p:cTn id="23" dur="2000" fill="hold"/>
                                        <p:tgtEl>
                                          <p:spTgt spid="22">
                                            <p:txEl>
                                              <p:pRg st="1" end="1"/>
                                            </p:txEl>
                                          </p:spTgt>
                                        </p:tgtEl>
                                        <p:attrNameLst>
                                          <p:attrName>fill.type</p:attrName>
                                        </p:attrNameLst>
                                      </p:cBhvr>
                                      <p:to>
                                        <p:strVal val="solid"/>
                                      </p:to>
                                    </p:set>
                                  </p:childTnLst>
                                </p:cTn>
                              </p:par>
                              <p:par>
                                <p:cTn id="24" presetID="22" presetClass="emph" presetSubtype="0" repeatCount="indefinite" fill="hold" grpId="0" nodeType="withEffect">
                                  <p:stCondLst>
                                    <p:cond delay="0"/>
                                  </p:stCondLst>
                                  <p:childTnLst>
                                    <p:animClr clrSpc="hsl" dir="cw">
                                      <p:cBhvr override="childStyle">
                                        <p:cTn id="25" dur="2000" fill="hold"/>
                                        <p:tgtEl>
                                          <p:spTgt spid="22">
                                            <p:txEl>
                                              <p:pRg st="2" end="2"/>
                                            </p:txEl>
                                          </p:spTgt>
                                        </p:tgtEl>
                                        <p:attrNameLst>
                                          <p:attrName>style.color</p:attrName>
                                        </p:attrNameLst>
                                      </p:cBhvr>
                                      <p:by>
                                        <p:hsl h="-7200000" s="0" l="0"/>
                                      </p:by>
                                    </p:animClr>
                                    <p:animClr clrSpc="hsl" dir="cw">
                                      <p:cBhvr>
                                        <p:cTn id="26" dur="2000" fill="hold"/>
                                        <p:tgtEl>
                                          <p:spTgt spid="22">
                                            <p:txEl>
                                              <p:pRg st="2" end="2"/>
                                            </p:txEl>
                                          </p:spTgt>
                                        </p:tgtEl>
                                        <p:attrNameLst>
                                          <p:attrName>fillcolor</p:attrName>
                                        </p:attrNameLst>
                                      </p:cBhvr>
                                      <p:by>
                                        <p:hsl h="-7200000" s="0" l="0"/>
                                      </p:by>
                                    </p:animClr>
                                    <p:animClr clrSpc="hsl" dir="cw">
                                      <p:cBhvr>
                                        <p:cTn id="27" dur="2000" fill="hold"/>
                                        <p:tgtEl>
                                          <p:spTgt spid="22">
                                            <p:txEl>
                                              <p:pRg st="2" end="2"/>
                                            </p:txEl>
                                          </p:spTgt>
                                        </p:tgtEl>
                                        <p:attrNameLst>
                                          <p:attrName>stroke.color</p:attrName>
                                        </p:attrNameLst>
                                      </p:cBhvr>
                                      <p:by>
                                        <p:hsl h="-7200000" s="0" l="0"/>
                                      </p:by>
                                    </p:animClr>
                                    <p:set>
                                      <p:cBhvr>
                                        <p:cTn id="28" dur="2000" fill="hold"/>
                                        <p:tgtEl>
                                          <p:spTgt spid="22">
                                            <p:txEl>
                                              <p:pRg st="2" end="2"/>
                                            </p:txEl>
                                          </p:spTgt>
                                        </p:tgtEl>
                                        <p:attrNameLst>
                                          <p:attrName>fill.type</p:attrName>
                                        </p:attrNameLst>
                                      </p:cBhvr>
                                      <p:to>
                                        <p:strVal val="solid"/>
                                      </p:to>
                                    </p:set>
                                  </p:childTnLst>
                                </p:cTn>
                              </p:par>
                              <p:par>
                                <p:cTn id="29" presetID="22" presetClass="emph" presetSubtype="0" repeatCount="indefinite" fill="hold" grpId="0" nodeType="withEffect">
                                  <p:stCondLst>
                                    <p:cond delay="0"/>
                                  </p:stCondLst>
                                  <p:childTnLst>
                                    <p:animClr clrSpc="hsl" dir="cw">
                                      <p:cBhvr override="childStyle">
                                        <p:cTn id="30" dur="2000" fill="hold"/>
                                        <p:tgtEl>
                                          <p:spTgt spid="22">
                                            <p:txEl>
                                              <p:pRg st="3" end="3"/>
                                            </p:txEl>
                                          </p:spTgt>
                                        </p:tgtEl>
                                        <p:attrNameLst>
                                          <p:attrName>style.color</p:attrName>
                                        </p:attrNameLst>
                                      </p:cBhvr>
                                      <p:by>
                                        <p:hsl h="-7200000" s="0" l="0"/>
                                      </p:by>
                                    </p:animClr>
                                    <p:animClr clrSpc="hsl" dir="cw">
                                      <p:cBhvr>
                                        <p:cTn id="31" dur="2000" fill="hold"/>
                                        <p:tgtEl>
                                          <p:spTgt spid="22">
                                            <p:txEl>
                                              <p:pRg st="3" end="3"/>
                                            </p:txEl>
                                          </p:spTgt>
                                        </p:tgtEl>
                                        <p:attrNameLst>
                                          <p:attrName>fillcolor</p:attrName>
                                        </p:attrNameLst>
                                      </p:cBhvr>
                                      <p:by>
                                        <p:hsl h="-7200000" s="0" l="0"/>
                                      </p:by>
                                    </p:animClr>
                                    <p:animClr clrSpc="hsl" dir="cw">
                                      <p:cBhvr>
                                        <p:cTn id="32" dur="2000" fill="hold"/>
                                        <p:tgtEl>
                                          <p:spTgt spid="22">
                                            <p:txEl>
                                              <p:pRg st="3" end="3"/>
                                            </p:txEl>
                                          </p:spTgt>
                                        </p:tgtEl>
                                        <p:attrNameLst>
                                          <p:attrName>stroke.color</p:attrName>
                                        </p:attrNameLst>
                                      </p:cBhvr>
                                      <p:by>
                                        <p:hsl h="-7200000" s="0" l="0"/>
                                      </p:by>
                                    </p:animClr>
                                    <p:set>
                                      <p:cBhvr>
                                        <p:cTn id="33" dur="2000" fill="hold"/>
                                        <p:tgtEl>
                                          <p:spTgt spid="22">
                                            <p:txEl>
                                              <p:pRg st="3" end="3"/>
                                            </p:txEl>
                                          </p:spTgt>
                                        </p:tgtEl>
                                        <p:attrNameLst>
                                          <p:attrName>fill.type</p:attrName>
                                        </p:attrNameLst>
                                      </p:cBhvr>
                                      <p:to>
                                        <p:strVal val="solid"/>
                                      </p:to>
                                    </p:set>
                                  </p:childTnLst>
                                </p:cTn>
                              </p:par>
                              <p:par>
                                <p:cTn id="34" presetID="7" presetClass="entr" presetSubtype="2" fill="hold" nodeType="withEffect">
                                  <p:stCondLst>
                                    <p:cond delay="0"/>
                                  </p:stCondLst>
                                  <p:childTnLst>
                                    <p:set>
                                      <p:cBhvr>
                                        <p:cTn id="35" dur="1" fill="hold">
                                          <p:stCondLst>
                                            <p:cond delay="0"/>
                                          </p:stCondLst>
                                        </p:cTn>
                                        <p:tgtEl>
                                          <p:spTgt spid="22">
                                            <p:txEl>
                                              <p:pRg st="0" end="0"/>
                                            </p:txEl>
                                          </p:spTgt>
                                        </p:tgtEl>
                                        <p:attrNameLst>
                                          <p:attrName>style.visibility</p:attrName>
                                        </p:attrNameLst>
                                      </p:cBhvr>
                                      <p:to>
                                        <p:strVal val="visible"/>
                                      </p:to>
                                    </p:set>
                                    <p:anim calcmode="lin" valueType="num">
                                      <p:cBhvr additive="base">
                                        <p:cTn id="36" dur="5000" fill="hold"/>
                                        <p:tgtEl>
                                          <p:spTgt spid="22">
                                            <p:txEl>
                                              <p:pRg st="0" end="0"/>
                                            </p:txEl>
                                          </p:spTgt>
                                        </p:tgtEl>
                                        <p:attrNameLst>
                                          <p:attrName>ppt_x</p:attrName>
                                        </p:attrNameLst>
                                      </p:cBhvr>
                                      <p:tavLst>
                                        <p:tav tm="0">
                                          <p:val>
                                            <p:strVal val="1+#ppt_w/2"/>
                                          </p:val>
                                        </p:tav>
                                        <p:tav tm="100000">
                                          <p:val>
                                            <p:strVal val="#ppt_x"/>
                                          </p:val>
                                        </p:tav>
                                      </p:tavLst>
                                    </p:anim>
                                    <p:anim calcmode="lin" valueType="num">
                                      <p:cBhvr additive="base">
                                        <p:cTn id="37" dur="5000" fill="hold"/>
                                        <p:tgtEl>
                                          <p:spTgt spid="22">
                                            <p:txEl>
                                              <p:pRg st="0" end="0"/>
                                            </p:txEl>
                                          </p:spTgt>
                                        </p:tgtEl>
                                        <p:attrNameLst>
                                          <p:attrName>ppt_y</p:attrName>
                                        </p:attrNameLst>
                                      </p:cBhvr>
                                      <p:tavLst>
                                        <p:tav tm="0">
                                          <p:val>
                                            <p:strVal val="#ppt_y"/>
                                          </p:val>
                                        </p:tav>
                                        <p:tav tm="100000">
                                          <p:val>
                                            <p:strVal val="#ppt_y"/>
                                          </p:val>
                                        </p:tav>
                                      </p:tavLst>
                                    </p:anim>
                                  </p:childTnLst>
                                </p:cTn>
                              </p:par>
                              <p:par>
                                <p:cTn id="38" presetID="7" presetClass="entr" presetSubtype="2" fill="hold" nodeType="withEffect">
                                  <p:stCondLst>
                                    <p:cond delay="0"/>
                                  </p:stCondLst>
                                  <p:childTnLst>
                                    <p:set>
                                      <p:cBhvr>
                                        <p:cTn id="39" dur="1" fill="hold">
                                          <p:stCondLst>
                                            <p:cond delay="0"/>
                                          </p:stCondLst>
                                        </p:cTn>
                                        <p:tgtEl>
                                          <p:spTgt spid="22">
                                            <p:txEl>
                                              <p:pRg st="1" end="1"/>
                                            </p:txEl>
                                          </p:spTgt>
                                        </p:tgtEl>
                                        <p:attrNameLst>
                                          <p:attrName>style.visibility</p:attrName>
                                        </p:attrNameLst>
                                      </p:cBhvr>
                                      <p:to>
                                        <p:strVal val="visible"/>
                                      </p:to>
                                    </p:set>
                                    <p:anim calcmode="lin" valueType="num">
                                      <p:cBhvr additive="base">
                                        <p:cTn id="40" dur="5000" fill="hold"/>
                                        <p:tgtEl>
                                          <p:spTgt spid="22">
                                            <p:txEl>
                                              <p:pRg st="1" end="1"/>
                                            </p:txEl>
                                          </p:spTgt>
                                        </p:tgtEl>
                                        <p:attrNameLst>
                                          <p:attrName>ppt_x</p:attrName>
                                        </p:attrNameLst>
                                      </p:cBhvr>
                                      <p:tavLst>
                                        <p:tav tm="0">
                                          <p:val>
                                            <p:strVal val="1+#ppt_w/2"/>
                                          </p:val>
                                        </p:tav>
                                        <p:tav tm="100000">
                                          <p:val>
                                            <p:strVal val="#ppt_x"/>
                                          </p:val>
                                        </p:tav>
                                      </p:tavLst>
                                    </p:anim>
                                    <p:anim calcmode="lin" valueType="num">
                                      <p:cBhvr additive="base">
                                        <p:cTn id="41" dur="5000" fill="hold"/>
                                        <p:tgtEl>
                                          <p:spTgt spid="22">
                                            <p:txEl>
                                              <p:pRg st="1" end="1"/>
                                            </p:txEl>
                                          </p:spTgt>
                                        </p:tgtEl>
                                        <p:attrNameLst>
                                          <p:attrName>ppt_y</p:attrName>
                                        </p:attrNameLst>
                                      </p:cBhvr>
                                      <p:tavLst>
                                        <p:tav tm="0">
                                          <p:val>
                                            <p:strVal val="#ppt_y"/>
                                          </p:val>
                                        </p:tav>
                                        <p:tav tm="100000">
                                          <p:val>
                                            <p:strVal val="#ppt_y"/>
                                          </p:val>
                                        </p:tav>
                                      </p:tavLst>
                                    </p:anim>
                                  </p:childTnLst>
                                </p:cTn>
                              </p:par>
                              <p:par>
                                <p:cTn id="42" presetID="7" presetClass="entr" presetSubtype="2" fill="hold" nodeType="withEffect">
                                  <p:stCondLst>
                                    <p:cond delay="0"/>
                                  </p:stCondLst>
                                  <p:childTnLst>
                                    <p:set>
                                      <p:cBhvr>
                                        <p:cTn id="43" dur="1" fill="hold">
                                          <p:stCondLst>
                                            <p:cond delay="0"/>
                                          </p:stCondLst>
                                        </p:cTn>
                                        <p:tgtEl>
                                          <p:spTgt spid="22">
                                            <p:txEl>
                                              <p:pRg st="2" end="2"/>
                                            </p:txEl>
                                          </p:spTgt>
                                        </p:tgtEl>
                                        <p:attrNameLst>
                                          <p:attrName>style.visibility</p:attrName>
                                        </p:attrNameLst>
                                      </p:cBhvr>
                                      <p:to>
                                        <p:strVal val="visible"/>
                                      </p:to>
                                    </p:set>
                                    <p:anim calcmode="lin" valueType="num">
                                      <p:cBhvr additive="base">
                                        <p:cTn id="44" dur="5000" fill="hold"/>
                                        <p:tgtEl>
                                          <p:spTgt spid="22">
                                            <p:txEl>
                                              <p:pRg st="2" end="2"/>
                                            </p:txEl>
                                          </p:spTgt>
                                        </p:tgtEl>
                                        <p:attrNameLst>
                                          <p:attrName>ppt_x</p:attrName>
                                        </p:attrNameLst>
                                      </p:cBhvr>
                                      <p:tavLst>
                                        <p:tav tm="0">
                                          <p:val>
                                            <p:strVal val="1+#ppt_w/2"/>
                                          </p:val>
                                        </p:tav>
                                        <p:tav tm="100000">
                                          <p:val>
                                            <p:strVal val="#ppt_x"/>
                                          </p:val>
                                        </p:tav>
                                      </p:tavLst>
                                    </p:anim>
                                    <p:anim calcmode="lin" valueType="num">
                                      <p:cBhvr additive="base">
                                        <p:cTn id="45" dur="5000" fill="hold"/>
                                        <p:tgtEl>
                                          <p:spTgt spid="22">
                                            <p:txEl>
                                              <p:pRg st="2" end="2"/>
                                            </p:txEl>
                                          </p:spTgt>
                                        </p:tgtEl>
                                        <p:attrNameLst>
                                          <p:attrName>ppt_y</p:attrName>
                                        </p:attrNameLst>
                                      </p:cBhvr>
                                      <p:tavLst>
                                        <p:tav tm="0">
                                          <p:val>
                                            <p:strVal val="#ppt_y"/>
                                          </p:val>
                                        </p:tav>
                                        <p:tav tm="100000">
                                          <p:val>
                                            <p:strVal val="#ppt_y"/>
                                          </p:val>
                                        </p:tav>
                                      </p:tavLst>
                                    </p:anim>
                                  </p:childTnLst>
                                </p:cTn>
                              </p:par>
                              <p:par>
                                <p:cTn id="46" presetID="7" presetClass="entr" presetSubtype="2" fill="hold" nodeType="withEffect">
                                  <p:stCondLst>
                                    <p:cond delay="0"/>
                                  </p:stCondLst>
                                  <p:childTnLst>
                                    <p:set>
                                      <p:cBhvr>
                                        <p:cTn id="47" dur="1" fill="hold">
                                          <p:stCondLst>
                                            <p:cond delay="0"/>
                                          </p:stCondLst>
                                        </p:cTn>
                                        <p:tgtEl>
                                          <p:spTgt spid="22">
                                            <p:txEl>
                                              <p:pRg st="3" end="3"/>
                                            </p:txEl>
                                          </p:spTgt>
                                        </p:tgtEl>
                                        <p:attrNameLst>
                                          <p:attrName>style.visibility</p:attrName>
                                        </p:attrNameLst>
                                      </p:cBhvr>
                                      <p:to>
                                        <p:strVal val="visible"/>
                                      </p:to>
                                    </p:set>
                                    <p:anim calcmode="lin" valueType="num">
                                      <p:cBhvr additive="base">
                                        <p:cTn id="48" dur="5000" fill="hold"/>
                                        <p:tgtEl>
                                          <p:spTgt spid="22">
                                            <p:txEl>
                                              <p:pRg st="3" end="3"/>
                                            </p:txEl>
                                          </p:spTgt>
                                        </p:tgtEl>
                                        <p:attrNameLst>
                                          <p:attrName>ppt_x</p:attrName>
                                        </p:attrNameLst>
                                      </p:cBhvr>
                                      <p:tavLst>
                                        <p:tav tm="0">
                                          <p:val>
                                            <p:strVal val="1+#ppt_w/2"/>
                                          </p:val>
                                        </p:tav>
                                        <p:tav tm="100000">
                                          <p:val>
                                            <p:strVal val="#ppt_x"/>
                                          </p:val>
                                        </p:tav>
                                      </p:tavLst>
                                    </p:anim>
                                    <p:anim calcmode="lin" valueType="num">
                                      <p:cBhvr additive="base">
                                        <p:cTn id="49" dur="5000" fill="hold"/>
                                        <p:tgtEl>
                                          <p:spTgt spid="2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8" presetClass="emph" presetSubtype="0" fill="hold" grpId="0" nodeType="clickEffect">
                                  <p:stCondLst>
                                    <p:cond delay="0"/>
                                  </p:stCondLst>
                                  <p:childTnLst>
                                    <p:animRot by="43200000">
                                      <p:cBhvr>
                                        <p:cTn id="53" dur="2000" fill="hold"/>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2" grpId="0" build="allAtOnce"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52226" name="Rectangle 4"/>
          <p:cNvSpPr>
            <a:spLocks noChangeArrowheads="1"/>
          </p:cNvSpPr>
          <p:nvPr/>
        </p:nvSpPr>
        <p:spPr bwMode="auto">
          <a:xfrm>
            <a:off x="0" y="1444625"/>
            <a:ext cx="9144000" cy="206375"/>
          </a:xfrm>
          <a:prstGeom prst="rect">
            <a:avLst/>
          </a:prstGeom>
          <a:solidFill>
            <a:schemeClr val="bg1"/>
          </a:solidFill>
          <a:ln w="19050">
            <a:solidFill>
              <a:srgbClr val="C0C0C0"/>
            </a:solidFill>
            <a:miter lim="800000"/>
            <a:headEnd/>
            <a:tailEnd/>
          </a:ln>
        </p:spPr>
        <p:txBody>
          <a:bodyPr wrap="none" anchor="ctr"/>
          <a:lstStyle/>
          <a:p>
            <a:endParaRPr lang="es-ES"/>
          </a:p>
        </p:txBody>
      </p:sp>
      <p:sp>
        <p:nvSpPr>
          <p:cNvPr id="52227" name="Rectangle 5"/>
          <p:cNvSpPr>
            <a:spLocks noChangeArrowheads="1"/>
          </p:cNvSpPr>
          <p:nvPr/>
        </p:nvSpPr>
        <p:spPr bwMode="auto">
          <a:xfrm>
            <a:off x="0" y="1651000"/>
            <a:ext cx="9144000" cy="4541838"/>
          </a:xfrm>
          <a:prstGeom prst="rect">
            <a:avLst/>
          </a:prstGeom>
          <a:solidFill>
            <a:srgbClr val="B6E8FC"/>
          </a:solidFill>
          <a:ln w="9525">
            <a:noFill/>
            <a:miter lim="800000"/>
            <a:headEnd/>
            <a:tailEnd/>
          </a:ln>
        </p:spPr>
        <p:txBody>
          <a:bodyPr wrap="none" anchor="ctr"/>
          <a:lstStyle/>
          <a:p>
            <a:pPr algn="ctr"/>
            <a:endParaRPr lang="es-ES"/>
          </a:p>
        </p:txBody>
      </p:sp>
      <p:pic>
        <p:nvPicPr>
          <p:cNvPr id="52228" name="Picture 7" descr="logo_grande">
            <a:hlinkClick r:id="rId2"/>
          </p:cNvPr>
          <p:cNvPicPr>
            <a:picLocks noChangeAspect="1" noChangeArrowheads="1"/>
          </p:cNvPicPr>
          <p:nvPr/>
        </p:nvPicPr>
        <p:blipFill>
          <a:blip r:embed="rId3"/>
          <a:srcRect/>
          <a:stretch>
            <a:fillRect/>
          </a:stretch>
        </p:blipFill>
        <p:spPr bwMode="auto">
          <a:xfrm>
            <a:off x="1981200" y="0"/>
            <a:ext cx="4876800" cy="1411288"/>
          </a:xfrm>
          <a:prstGeom prst="rect">
            <a:avLst/>
          </a:prstGeom>
          <a:noFill/>
          <a:ln w="9525">
            <a:noFill/>
            <a:miter lim="800000"/>
            <a:headEnd/>
            <a:tailEnd/>
          </a:ln>
        </p:spPr>
      </p:pic>
      <p:sp>
        <p:nvSpPr>
          <p:cNvPr id="52229" name="Text Box 8"/>
          <p:cNvSpPr txBox="1">
            <a:spLocks noChangeArrowheads="1"/>
          </p:cNvSpPr>
          <p:nvPr/>
        </p:nvSpPr>
        <p:spPr bwMode="auto">
          <a:xfrm>
            <a:off x="0" y="1720850"/>
            <a:ext cx="9144000" cy="2368550"/>
          </a:xfrm>
          <a:prstGeom prst="rect">
            <a:avLst/>
          </a:prstGeom>
          <a:noFill/>
          <a:ln w="9525">
            <a:noFill/>
            <a:miter lim="800000"/>
            <a:headEnd/>
            <a:tailEnd/>
          </a:ln>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52230" name="Text Box 11"/>
          <p:cNvSpPr txBox="1">
            <a:spLocks noChangeArrowheads="1"/>
          </p:cNvSpPr>
          <p:nvPr/>
        </p:nvSpPr>
        <p:spPr bwMode="auto">
          <a:xfrm>
            <a:off x="1143000" y="4265613"/>
            <a:ext cx="2667000" cy="1893887"/>
          </a:xfrm>
          <a:prstGeom prst="rect">
            <a:avLst/>
          </a:prstGeom>
          <a:noFill/>
          <a:ln w="19050">
            <a:noFill/>
            <a:prstDash val="sysDot"/>
            <a:miter lim="800000"/>
            <a:headEnd/>
            <a:tailEnd/>
          </a:ln>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52231" name="Picture 10" descr="email">
            <a:hlinkClick r:id="rId4"/>
          </p:cNvPr>
          <p:cNvPicPr>
            <a:picLocks noChangeAspect="1" noChangeArrowheads="1"/>
          </p:cNvPicPr>
          <p:nvPr/>
        </p:nvPicPr>
        <p:blipFill>
          <a:blip r:embed="rId5"/>
          <a:srcRect/>
          <a:stretch>
            <a:fillRect/>
          </a:stretch>
        </p:blipFill>
        <p:spPr bwMode="auto">
          <a:xfrm>
            <a:off x="5638800" y="3784600"/>
            <a:ext cx="2362200" cy="2133600"/>
          </a:xfrm>
          <a:prstGeom prst="rect">
            <a:avLst/>
          </a:prstGeom>
          <a:noFill/>
          <a:ln w="9525">
            <a:noFill/>
            <a:miter lim="800000"/>
            <a:headEnd/>
            <a:tailEnd/>
          </a:ln>
        </p:spPr>
      </p:pic>
      <p:pic>
        <p:nvPicPr>
          <p:cNvPr id="52232" name="Picture 17" descr="flechas-8"/>
          <p:cNvPicPr>
            <a:picLocks noChangeAspect="1" noChangeArrowheads="1"/>
          </p:cNvPicPr>
          <p:nvPr/>
        </p:nvPicPr>
        <p:blipFill>
          <a:blip r:embed="rId6"/>
          <a:srcRect/>
          <a:stretch>
            <a:fillRect/>
          </a:stretch>
        </p:blipFill>
        <p:spPr bwMode="auto">
          <a:xfrm>
            <a:off x="4038600" y="4403725"/>
            <a:ext cx="1219200" cy="895350"/>
          </a:xfrm>
          <a:prstGeom prst="rect">
            <a:avLst/>
          </a:prstGeom>
          <a:noFill/>
          <a:ln w="9525">
            <a:noFill/>
            <a:miter lim="800000"/>
            <a:headEnd/>
            <a:tailEnd/>
          </a:ln>
        </p:spPr>
      </p:pic>
      <p:pic>
        <p:nvPicPr>
          <p:cNvPr id="52233" name="Picture 21" descr="facebook-icon">
            <a:hlinkClick r:id="rId7"/>
          </p:cNvPr>
          <p:cNvPicPr>
            <a:picLocks noChangeAspect="1" noChangeArrowheads="1"/>
          </p:cNvPicPr>
          <p:nvPr/>
        </p:nvPicPr>
        <p:blipFill>
          <a:blip r:embed="rId8"/>
          <a:srcRect/>
          <a:stretch>
            <a:fillRect/>
          </a:stretch>
        </p:blipFill>
        <p:spPr bwMode="auto">
          <a:xfrm>
            <a:off x="0" y="2682875"/>
            <a:ext cx="533400" cy="482600"/>
          </a:xfrm>
          <a:prstGeom prst="rect">
            <a:avLst/>
          </a:prstGeom>
          <a:noFill/>
          <a:ln w="9525">
            <a:noFill/>
            <a:miter lim="800000"/>
            <a:headEnd/>
            <a:tailEnd/>
          </a:ln>
        </p:spPr>
      </p:pic>
      <p:pic>
        <p:nvPicPr>
          <p:cNvPr id="52234" name="Picture 22" descr="twitter-icon">
            <a:hlinkClick r:id="rId9"/>
          </p:cNvPr>
          <p:cNvPicPr>
            <a:picLocks noChangeAspect="1" noChangeArrowheads="1"/>
          </p:cNvPicPr>
          <p:nvPr/>
        </p:nvPicPr>
        <p:blipFill>
          <a:blip r:embed="rId10"/>
          <a:srcRect/>
          <a:stretch>
            <a:fillRect/>
          </a:stretch>
        </p:blipFill>
        <p:spPr bwMode="auto">
          <a:xfrm>
            <a:off x="0" y="3165475"/>
            <a:ext cx="533400" cy="481013"/>
          </a:xfrm>
          <a:prstGeom prst="rect">
            <a:avLst/>
          </a:prstGeom>
          <a:noFill/>
          <a:ln w="9525">
            <a:noFill/>
            <a:miter lim="800000"/>
            <a:headEnd/>
            <a:tailEnd/>
          </a:ln>
        </p:spPr>
      </p:pic>
      <p:pic>
        <p:nvPicPr>
          <p:cNvPr id="52235" name="Picture 23" descr="Web-Google-plus-Metro-icon">
            <a:hlinkClick r:id="rId11"/>
          </p:cNvPr>
          <p:cNvPicPr>
            <a:picLocks noChangeAspect="1" noChangeArrowheads="1"/>
          </p:cNvPicPr>
          <p:nvPr/>
        </p:nvPicPr>
        <p:blipFill>
          <a:blip r:embed="rId12"/>
          <a:srcRect/>
          <a:stretch>
            <a:fillRect/>
          </a:stretch>
        </p:blipFill>
        <p:spPr bwMode="auto">
          <a:xfrm>
            <a:off x="0" y="3646488"/>
            <a:ext cx="533400" cy="482600"/>
          </a:xfrm>
          <a:prstGeom prst="rect">
            <a:avLst/>
          </a:prstGeom>
          <a:noFill/>
          <a:ln w="9525">
            <a:noFill/>
            <a:miter lim="800000"/>
            <a:headEnd/>
            <a:tailEnd/>
          </a:ln>
        </p:spPr>
      </p:pic>
      <p:pic>
        <p:nvPicPr>
          <p:cNvPr id="52236" name="Picture 24" descr="vkontakte-256">
            <a:hlinkClick r:id="rId13"/>
          </p:cNvPr>
          <p:cNvPicPr>
            <a:picLocks noChangeAspect="1" noChangeArrowheads="1"/>
          </p:cNvPicPr>
          <p:nvPr/>
        </p:nvPicPr>
        <p:blipFill>
          <a:blip r:embed="rId14"/>
          <a:srcRect/>
          <a:stretch>
            <a:fillRect/>
          </a:stretch>
        </p:blipFill>
        <p:spPr bwMode="auto">
          <a:xfrm>
            <a:off x="0" y="4129088"/>
            <a:ext cx="533400" cy="481012"/>
          </a:xfrm>
          <a:prstGeom prst="rect">
            <a:avLst/>
          </a:prstGeom>
          <a:noFill/>
          <a:ln w="9525">
            <a:noFill/>
            <a:miter lim="800000"/>
            <a:headEnd/>
            <a:tailEnd/>
          </a:ln>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SANTUARIO DE LOS ZORR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SANTUARIO DE LOS ZORROS-</Template>
  <TotalTime>14</TotalTime>
  <Words>177</Words>
  <Application>Microsoft Office PowerPoint</Application>
  <PresentationFormat>Personalizado</PresentationFormat>
  <Paragraphs>19</Paragraphs>
  <Slides>52</Slides>
  <Notes>0</Notes>
  <HiddenSlides>0</HiddenSlides>
  <MMClips>0</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EL SANTUARIO DE LOS ZORROS-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15</cp:revision>
  <dcterms:created xsi:type="dcterms:W3CDTF">2016-04-11T07:57:00Z</dcterms:created>
  <dcterms:modified xsi:type="dcterms:W3CDTF">2016-04-11T08:11:31Z</dcterms:modified>
</cp:coreProperties>
</file>