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84" r:id="rId3"/>
  </p:sldMasterIdLst>
  <p:notesMasterIdLst>
    <p:notesMasterId r:id="rId65"/>
  </p:notesMasterIdLst>
  <p:sldIdLst>
    <p:sldId id="377" r:id="rId4"/>
    <p:sldId id="523" r:id="rId5"/>
    <p:sldId id="512" r:id="rId6"/>
    <p:sldId id="524" r:id="rId7"/>
    <p:sldId id="487" r:id="rId8"/>
    <p:sldId id="499" r:id="rId9"/>
    <p:sldId id="509" r:id="rId10"/>
    <p:sldId id="526" r:id="rId11"/>
    <p:sldId id="501" r:id="rId12"/>
    <p:sldId id="507" r:id="rId13"/>
    <p:sldId id="461" r:id="rId14"/>
    <p:sldId id="449" r:id="rId15"/>
    <p:sldId id="478" r:id="rId16"/>
    <p:sldId id="503" r:id="rId17"/>
    <p:sldId id="513" r:id="rId18"/>
    <p:sldId id="493" r:id="rId19"/>
    <p:sldId id="490" r:id="rId20"/>
    <p:sldId id="510" r:id="rId21"/>
    <p:sldId id="514" r:id="rId22"/>
    <p:sldId id="450" r:id="rId23"/>
    <p:sldId id="518" r:id="rId24"/>
    <p:sldId id="516" r:id="rId25"/>
    <p:sldId id="520" r:id="rId26"/>
    <p:sldId id="457" r:id="rId27"/>
    <p:sldId id="455" r:id="rId28"/>
    <p:sldId id="456" r:id="rId29"/>
    <p:sldId id="451" r:id="rId30"/>
    <p:sldId id="462" r:id="rId31"/>
    <p:sldId id="463" r:id="rId32"/>
    <p:sldId id="464" r:id="rId33"/>
    <p:sldId id="465" r:id="rId34"/>
    <p:sldId id="466" r:id="rId35"/>
    <p:sldId id="467" r:id="rId36"/>
    <p:sldId id="452" r:id="rId37"/>
    <p:sldId id="469" r:id="rId38"/>
    <p:sldId id="470" r:id="rId39"/>
    <p:sldId id="472" r:id="rId40"/>
    <p:sldId id="473" r:id="rId41"/>
    <p:sldId id="474" r:id="rId42"/>
    <p:sldId id="475" r:id="rId43"/>
    <p:sldId id="476" r:id="rId44"/>
    <p:sldId id="477" r:id="rId45"/>
    <p:sldId id="453" r:id="rId46"/>
    <p:sldId id="480" r:id="rId47"/>
    <p:sldId id="481" r:id="rId48"/>
    <p:sldId id="483" r:id="rId49"/>
    <p:sldId id="484" r:id="rId50"/>
    <p:sldId id="458" r:id="rId51"/>
    <p:sldId id="486" r:id="rId52"/>
    <p:sldId id="491" r:id="rId53"/>
    <p:sldId id="454" r:id="rId54"/>
    <p:sldId id="492" r:id="rId55"/>
    <p:sldId id="494" r:id="rId56"/>
    <p:sldId id="496" r:id="rId57"/>
    <p:sldId id="519" r:id="rId58"/>
    <p:sldId id="506" r:id="rId59"/>
    <p:sldId id="459" r:id="rId60"/>
    <p:sldId id="508" r:id="rId61"/>
    <p:sldId id="471" r:id="rId62"/>
    <p:sldId id="378" r:id="rId63"/>
    <p:sldId id="527" r:id="rId64"/>
  </p:sldIdLst>
  <p:sldSz cx="1245711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h27IlfyqVjNW/ptVti43Q==" hashData="VEvoG6VECBGbYMhKCOWK8KiDwF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5D32"/>
    <a:srgbClr val="5C2C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40" d="100"/>
          <a:sy n="40" d="100"/>
        </p:scale>
        <p:origin x="-1452" y="-738"/>
      </p:cViewPr>
      <p:guideLst>
        <p:guide orient="horz" pos="2405"/>
        <p:guide pos="3924"/>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presProps" Target="presProp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24/09/2019</a:t>
            </a:fld>
            <a:endParaRPr lang="es-ES"/>
          </a:p>
        </p:txBody>
      </p:sp>
      <p:sp>
        <p:nvSpPr>
          <p:cNvPr id="4" name="3 Marcador de imagen de diapositiva"/>
          <p:cNvSpPr>
            <a:spLocks noGrp="1" noRot="1" noChangeAspect="1"/>
          </p:cNvSpPr>
          <p:nvPr>
            <p:ph type="sldImg" idx="2"/>
          </p:nvPr>
        </p:nvSpPr>
        <p:spPr>
          <a:xfrm>
            <a:off x="631825" y="685800"/>
            <a:ext cx="55943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1427012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8</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630238" y="685800"/>
            <a:ext cx="5597525"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defTabSz="914327" fontAlgn="base">
              <a:spcBef>
                <a:spcPct val="0"/>
              </a:spcBef>
              <a:spcAft>
                <a:spcPct val="0"/>
              </a:spcAft>
            </a:pPr>
            <a:fld id="{7BB9695A-BC6B-46E5-8DA3-EB5918C9B167}" type="slidenum">
              <a:rPr lang="es-ES" altLang="es-ES" smtClean="0">
                <a:solidFill>
                  <a:prstClr val="black"/>
                </a:solidFill>
                <a:latin typeface="Calibri" pitchFamily="34" charset="0"/>
              </a:rPr>
              <a:pPr algn="r" defTabSz="914327" fontAlgn="base">
                <a:spcBef>
                  <a:spcPct val="0"/>
                </a:spcBef>
                <a:spcAft>
                  <a:spcPct val="0"/>
                </a:spcAft>
              </a:pPr>
              <a:t>8</a:t>
            </a:fld>
            <a:endParaRPr lang="es-ES" altLang="es-ES" smtClean="0">
              <a:solidFill>
                <a:prstClr val="black"/>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34284" y="2371085"/>
            <a:ext cx="10588548"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68569" y="4325202"/>
            <a:ext cx="8719979"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24/09/2019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24/09/2019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84027" y="4904721"/>
            <a:ext cx="10588548"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84027" y="3235066"/>
            <a:ext cx="10588548"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24/09/2019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22856" y="1780969"/>
            <a:ext cx="5501893"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332366" y="1780969"/>
            <a:ext cx="5501893"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24/09/2019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22861" y="1708526"/>
            <a:ext cx="5504055"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22861" y="2420554"/>
            <a:ext cx="5504055"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328047" y="1708526"/>
            <a:ext cx="5506216"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328047" y="2420554"/>
            <a:ext cx="5506216"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24/09/2019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24/09/2019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24/09/2019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22861" y="303899"/>
            <a:ext cx="4098305"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870390" y="303896"/>
            <a:ext cx="6963874"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22861" y="1597219"/>
            <a:ext cx="4098305"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24/09/2019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441682" y="5342891"/>
            <a:ext cx="747426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441682" y="681997"/>
            <a:ext cx="747426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441682" y="5973649"/>
            <a:ext cx="747426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24/09/2019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24/09/2019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9031414" y="305663"/>
            <a:ext cx="2802851"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22857" y="305663"/>
            <a:ext cx="8200932"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24/09/2019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34283" y="2371088"/>
            <a:ext cx="10588547" cy="1636083"/>
          </a:xfrm>
        </p:spPr>
        <p:txBody>
          <a:bodyPr/>
          <a:lstStyle/>
          <a:p>
            <a:r>
              <a:rPr lang="es-ES"/>
              <a:t>Haga clic para modificar el estilo de título del patrón</a:t>
            </a:r>
          </a:p>
        </p:txBody>
      </p:sp>
      <p:sp>
        <p:nvSpPr>
          <p:cNvPr id="3" name="2 Subtítulo"/>
          <p:cNvSpPr>
            <a:spLocks noGrp="1"/>
          </p:cNvSpPr>
          <p:nvPr>
            <p:ph type="subTitle" idx="1"/>
          </p:nvPr>
        </p:nvSpPr>
        <p:spPr>
          <a:xfrm>
            <a:off x="1868570" y="4325197"/>
            <a:ext cx="8719979" cy="1950579"/>
          </a:xfrm>
        </p:spPr>
        <p:txBody>
          <a:bodyPr/>
          <a:lstStyle>
            <a:lvl1pPr marL="0" indent="0" algn="ctr">
              <a:buNone/>
              <a:defRPr/>
            </a:lvl1pPr>
            <a:lvl2pPr marL="530352" indent="0" algn="ctr">
              <a:buNone/>
              <a:defRPr/>
            </a:lvl2pPr>
            <a:lvl3pPr marL="1060704" indent="0" algn="ctr">
              <a:buNone/>
              <a:defRPr/>
            </a:lvl3pPr>
            <a:lvl4pPr marL="1591056" indent="0" algn="ctr">
              <a:buNone/>
              <a:defRPr/>
            </a:lvl4pPr>
            <a:lvl5pPr marL="2121408" indent="0" algn="ctr">
              <a:buNone/>
              <a:defRPr/>
            </a:lvl5pPr>
            <a:lvl6pPr marL="2651760" indent="0" algn="ctr">
              <a:buNone/>
              <a:defRPr/>
            </a:lvl6pPr>
            <a:lvl7pPr marL="3182112" indent="0" algn="ctr">
              <a:buNone/>
              <a:defRPr/>
            </a:lvl7pPr>
            <a:lvl8pPr marL="3712464" indent="0" algn="ctr">
              <a:buNone/>
              <a:defRPr/>
            </a:lvl8pPr>
            <a:lvl9pPr marL="4242816" indent="0" algn="ctr">
              <a:buNone/>
              <a:defRPr/>
            </a:lvl9pPr>
          </a:lstStyle>
          <a:p>
            <a:r>
              <a:rPr lang="es-ES"/>
              <a:t>Haga clic para modificar el estilo de subtítulo del patrón</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44F9B1F9-BEB5-4F9C-B71C-FFF4B4FE2165}" type="slidenum">
              <a:rPr lang="es-ES" altLang="es-ES"/>
              <a:pPr/>
              <a:t>‹Nº›</a:t>
            </a:fld>
            <a:endParaRPr lang="es-ES" altLang="es-ES"/>
          </a:p>
        </p:txBody>
      </p:sp>
    </p:spTree>
    <p:extLst>
      <p:ext uri="{BB962C8B-B14F-4D97-AF65-F5344CB8AC3E}">
        <p14:creationId xmlns:p14="http://schemas.microsoft.com/office/powerpoint/2010/main" val="852658353"/>
      </p:ext>
    </p:extLst>
  </p:cSld>
  <p:clrMapOvr>
    <a:masterClrMapping/>
  </p:clrMapOvr>
  <p:transition spd="slow" advTm="5000">
    <p:plus/>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B8EACC8C-8E20-4FD6-BBAE-4B0D0A549701}" type="slidenum">
              <a:rPr lang="es-ES" altLang="es-ES"/>
              <a:pPr/>
              <a:t>‹Nº›</a:t>
            </a:fld>
            <a:endParaRPr lang="es-ES" altLang="es-ES"/>
          </a:p>
        </p:txBody>
      </p:sp>
    </p:spTree>
    <p:extLst>
      <p:ext uri="{BB962C8B-B14F-4D97-AF65-F5344CB8AC3E}">
        <p14:creationId xmlns:p14="http://schemas.microsoft.com/office/powerpoint/2010/main" val="1599164015"/>
      </p:ext>
    </p:extLst>
  </p:cSld>
  <p:clrMapOvr>
    <a:masterClrMapping/>
  </p:clrMapOvr>
  <p:transition spd="slow" advTm="5000">
    <p:plus/>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84026" y="4904720"/>
            <a:ext cx="10588547" cy="1515939"/>
          </a:xfrm>
        </p:spPr>
        <p:txBody>
          <a:bodyPr anchor="t"/>
          <a:lstStyle>
            <a:lvl1pPr algn="l">
              <a:defRPr sz="4600" b="1" cap="all"/>
            </a:lvl1pPr>
          </a:lstStyle>
          <a:p>
            <a:r>
              <a:rPr lang="es-ES"/>
              <a:t>Haga clic para modificar el estilo de título del patrón</a:t>
            </a:r>
          </a:p>
        </p:txBody>
      </p:sp>
      <p:sp>
        <p:nvSpPr>
          <p:cNvPr id="3" name="2 Marcador de texto"/>
          <p:cNvSpPr>
            <a:spLocks noGrp="1"/>
          </p:cNvSpPr>
          <p:nvPr>
            <p:ph type="body" idx="1"/>
          </p:nvPr>
        </p:nvSpPr>
        <p:spPr>
          <a:xfrm>
            <a:off x="984026" y="3235067"/>
            <a:ext cx="10588547" cy="1669653"/>
          </a:xfrm>
        </p:spPr>
        <p:txBody>
          <a:bodyPr anchor="b"/>
          <a:lstStyle>
            <a:lvl1pPr marL="0" indent="0">
              <a:buNone/>
              <a:defRPr sz="2300"/>
            </a:lvl1pPr>
            <a:lvl2pPr marL="530352" indent="0">
              <a:buNone/>
              <a:defRPr sz="2100"/>
            </a:lvl2pPr>
            <a:lvl3pPr marL="1060704" indent="0">
              <a:buNone/>
              <a:defRPr sz="1900"/>
            </a:lvl3pPr>
            <a:lvl4pPr marL="1591056" indent="0">
              <a:buNone/>
              <a:defRPr sz="1600"/>
            </a:lvl4pPr>
            <a:lvl5pPr marL="2121408" indent="0">
              <a:buNone/>
              <a:defRPr sz="1600"/>
            </a:lvl5pPr>
            <a:lvl6pPr marL="2651760" indent="0">
              <a:buNone/>
              <a:defRPr sz="1600"/>
            </a:lvl6pPr>
            <a:lvl7pPr marL="3182112" indent="0">
              <a:buNone/>
              <a:defRPr sz="1600"/>
            </a:lvl7pPr>
            <a:lvl8pPr marL="3712464" indent="0">
              <a:buNone/>
              <a:defRPr sz="1600"/>
            </a:lvl8pPr>
            <a:lvl9pPr marL="4242816" indent="0">
              <a:buNone/>
              <a:defRPr sz="1600"/>
            </a:lvl9pPr>
          </a:lstStyle>
          <a:p>
            <a:pPr lvl="0"/>
            <a:r>
              <a:rPr lang="es-ES"/>
              <a:t>Haga clic para modificar el estilo de texto del patrón</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9D5652C5-49EA-40CD-A243-09CF4331D8DB}" type="slidenum">
              <a:rPr lang="es-ES" altLang="es-ES"/>
              <a:pPr/>
              <a:t>‹Nº›</a:t>
            </a:fld>
            <a:endParaRPr lang="es-ES" altLang="es-ES"/>
          </a:p>
        </p:txBody>
      </p:sp>
    </p:spTree>
    <p:extLst>
      <p:ext uri="{BB962C8B-B14F-4D97-AF65-F5344CB8AC3E}">
        <p14:creationId xmlns:p14="http://schemas.microsoft.com/office/powerpoint/2010/main" val="1254472926"/>
      </p:ext>
    </p:extLst>
  </p:cSld>
  <p:clrMapOvr>
    <a:masterClrMapping/>
  </p:clrMapOvr>
  <p:transition spd="slow" advTm="5000">
    <p:plus/>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22856" y="1780967"/>
            <a:ext cx="5501891" cy="5037229"/>
          </a:xfrm>
        </p:spPr>
        <p:txBody>
          <a:bodyPr/>
          <a:lstStyle>
            <a:lvl1pPr>
              <a:defRPr sz="32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332366" y="1780967"/>
            <a:ext cx="5501891" cy="5037229"/>
          </a:xfrm>
        </p:spPr>
        <p:txBody>
          <a:bodyPr/>
          <a:lstStyle>
            <a:lvl1pPr>
              <a:defRPr sz="32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F077A4A2-780C-4A30-8762-18051060416A}" type="slidenum">
              <a:rPr lang="es-ES" altLang="es-ES"/>
              <a:pPr/>
              <a:t>‹Nº›</a:t>
            </a:fld>
            <a:endParaRPr lang="es-ES" altLang="es-ES"/>
          </a:p>
        </p:txBody>
      </p:sp>
    </p:spTree>
    <p:extLst>
      <p:ext uri="{BB962C8B-B14F-4D97-AF65-F5344CB8AC3E}">
        <p14:creationId xmlns:p14="http://schemas.microsoft.com/office/powerpoint/2010/main" val="3383022385"/>
      </p:ext>
    </p:extLst>
  </p:cSld>
  <p:clrMapOvr>
    <a:masterClrMapping/>
  </p:clrMapOvr>
  <p:transition spd="slow" advTm="5000">
    <p:plus/>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22856" y="1708524"/>
            <a:ext cx="5504055" cy="712031"/>
          </a:xfrm>
        </p:spPr>
        <p:txBody>
          <a:bodyPr anchor="b"/>
          <a:lstStyle>
            <a:lvl1pPr marL="0" indent="0">
              <a:buNone/>
              <a:defRPr sz="2800" b="1"/>
            </a:lvl1pPr>
            <a:lvl2pPr marL="530352" indent="0">
              <a:buNone/>
              <a:defRPr sz="2300" b="1"/>
            </a:lvl2pPr>
            <a:lvl3pPr marL="1060704" indent="0">
              <a:buNone/>
              <a:defRPr sz="2100" b="1"/>
            </a:lvl3pPr>
            <a:lvl4pPr marL="1591056" indent="0">
              <a:buNone/>
              <a:defRPr sz="1900" b="1"/>
            </a:lvl4pPr>
            <a:lvl5pPr marL="2121408" indent="0">
              <a:buNone/>
              <a:defRPr sz="1900" b="1"/>
            </a:lvl5pPr>
            <a:lvl6pPr marL="2651760" indent="0">
              <a:buNone/>
              <a:defRPr sz="1900" b="1"/>
            </a:lvl6pPr>
            <a:lvl7pPr marL="3182112" indent="0">
              <a:buNone/>
              <a:defRPr sz="1900" b="1"/>
            </a:lvl7pPr>
            <a:lvl8pPr marL="3712464" indent="0">
              <a:buNone/>
              <a:defRPr sz="1900" b="1"/>
            </a:lvl8pPr>
            <a:lvl9pPr marL="4242816" indent="0">
              <a:buNone/>
              <a:defRPr sz="1900" b="1"/>
            </a:lvl9pPr>
          </a:lstStyle>
          <a:p>
            <a:pPr lvl="0"/>
            <a:r>
              <a:rPr lang="es-ES"/>
              <a:t>Haga clic para modificar el estilo de texto del patrón</a:t>
            </a:r>
          </a:p>
        </p:txBody>
      </p:sp>
      <p:sp>
        <p:nvSpPr>
          <p:cNvPr id="4" name="3 Marcador de contenido"/>
          <p:cNvSpPr>
            <a:spLocks noGrp="1"/>
          </p:cNvSpPr>
          <p:nvPr>
            <p:ph sz="half" idx="2"/>
          </p:nvPr>
        </p:nvSpPr>
        <p:spPr>
          <a:xfrm>
            <a:off x="622856" y="2420558"/>
            <a:ext cx="5504055" cy="4397638"/>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328045" y="1708524"/>
            <a:ext cx="5506217" cy="712031"/>
          </a:xfrm>
        </p:spPr>
        <p:txBody>
          <a:bodyPr anchor="b"/>
          <a:lstStyle>
            <a:lvl1pPr marL="0" indent="0">
              <a:buNone/>
              <a:defRPr sz="2800" b="1"/>
            </a:lvl1pPr>
            <a:lvl2pPr marL="530352" indent="0">
              <a:buNone/>
              <a:defRPr sz="2300" b="1"/>
            </a:lvl2pPr>
            <a:lvl3pPr marL="1060704" indent="0">
              <a:buNone/>
              <a:defRPr sz="2100" b="1"/>
            </a:lvl3pPr>
            <a:lvl4pPr marL="1591056" indent="0">
              <a:buNone/>
              <a:defRPr sz="1900" b="1"/>
            </a:lvl4pPr>
            <a:lvl5pPr marL="2121408" indent="0">
              <a:buNone/>
              <a:defRPr sz="1900" b="1"/>
            </a:lvl5pPr>
            <a:lvl6pPr marL="2651760" indent="0">
              <a:buNone/>
              <a:defRPr sz="1900" b="1"/>
            </a:lvl6pPr>
            <a:lvl7pPr marL="3182112" indent="0">
              <a:buNone/>
              <a:defRPr sz="1900" b="1"/>
            </a:lvl7pPr>
            <a:lvl8pPr marL="3712464" indent="0">
              <a:buNone/>
              <a:defRPr sz="1900" b="1"/>
            </a:lvl8pPr>
            <a:lvl9pPr marL="4242816" indent="0">
              <a:buNone/>
              <a:defRPr sz="1900" b="1"/>
            </a:lvl9pPr>
          </a:lstStyle>
          <a:p>
            <a:pPr lvl="0"/>
            <a:r>
              <a:rPr lang="es-ES"/>
              <a:t>Haga clic para modificar el estilo de texto del patrón</a:t>
            </a:r>
          </a:p>
        </p:txBody>
      </p:sp>
      <p:sp>
        <p:nvSpPr>
          <p:cNvPr id="6" name="5 Marcador de contenido"/>
          <p:cNvSpPr>
            <a:spLocks noGrp="1"/>
          </p:cNvSpPr>
          <p:nvPr>
            <p:ph sz="quarter" idx="4"/>
          </p:nvPr>
        </p:nvSpPr>
        <p:spPr>
          <a:xfrm>
            <a:off x="6328045" y="2420558"/>
            <a:ext cx="5506217" cy="4397638"/>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8"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9" name="5 Marcador de número de diapositiva">
            <a:extLst>
              <a:ext uri="{FF2B5EF4-FFF2-40B4-BE49-F238E27FC236}"/>
            </a:extLst>
          </p:cNvPr>
          <p:cNvSpPr>
            <a:spLocks noGrp="1"/>
          </p:cNvSpPr>
          <p:nvPr>
            <p:ph type="sldNum" sz="quarter" idx="12"/>
          </p:nvPr>
        </p:nvSpPr>
        <p:spPr/>
        <p:txBody>
          <a:bodyPr/>
          <a:lstStyle>
            <a:lvl1pPr>
              <a:defRPr/>
            </a:lvl1pPr>
          </a:lstStyle>
          <a:p>
            <a:fld id="{FD14861D-2A9B-4B6F-BA80-0A5B3C8E075F}" type="slidenum">
              <a:rPr lang="es-ES" altLang="es-ES"/>
              <a:pPr/>
              <a:t>‹Nº›</a:t>
            </a:fld>
            <a:endParaRPr lang="es-ES" altLang="es-ES"/>
          </a:p>
        </p:txBody>
      </p:sp>
    </p:spTree>
    <p:extLst>
      <p:ext uri="{BB962C8B-B14F-4D97-AF65-F5344CB8AC3E}">
        <p14:creationId xmlns:p14="http://schemas.microsoft.com/office/powerpoint/2010/main" val="169513099"/>
      </p:ext>
    </p:extLst>
  </p:cSld>
  <p:clrMapOvr>
    <a:masterClrMapping/>
  </p:clrMapOvr>
  <p:transition spd="slow" advTm="5000">
    <p:plus/>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4"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5" name="5 Marcador de número de diapositiva">
            <a:extLst>
              <a:ext uri="{FF2B5EF4-FFF2-40B4-BE49-F238E27FC236}"/>
            </a:extLst>
          </p:cNvPr>
          <p:cNvSpPr>
            <a:spLocks noGrp="1"/>
          </p:cNvSpPr>
          <p:nvPr>
            <p:ph type="sldNum" sz="quarter" idx="12"/>
          </p:nvPr>
        </p:nvSpPr>
        <p:spPr/>
        <p:txBody>
          <a:bodyPr/>
          <a:lstStyle>
            <a:lvl1pPr>
              <a:defRPr/>
            </a:lvl1pPr>
          </a:lstStyle>
          <a:p>
            <a:fld id="{5CC021B0-1054-43D7-A3F8-BEE5938262C2}" type="slidenum">
              <a:rPr lang="es-ES" altLang="es-ES"/>
              <a:pPr/>
              <a:t>‹Nº›</a:t>
            </a:fld>
            <a:endParaRPr lang="es-ES" altLang="es-ES"/>
          </a:p>
        </p:txBody>
      </p:sp>
    </p:spTree>
    <p:extLst>
      <p:ext uri="{BB962C8B-B14F-4D97-AF65-F5344CB8AC3E}">
        <p14:creationId xmlns:p14="http://schemas.microsoft.com/office/powerpoint/2010/main" val="899750872"/>
      </p:ext>
    </p:extLst>
  </p:cSld>
  <p:clrMapOvr>
    <a:masterClrMapping/>
  </p:clrMapOvr>
  <p:transition spd="slow" advTm="5000">
    <p:plus/>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3"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4" name="5 Marcador de número de diapositiva">
            <a:extLst>
              <a:ext uri="{FF2B5EF4-FFF2-40B4-BE49-F238E27FC236}"/>
            </a:extLst>
          </p:cNvPr>
          <p:cNvSpPr>
            <a:spLocks noGrp="1"/>
          </p:cNvSpPr>
          <p:nvPr>
            <p:ph type="sldNum" sz="quarter" idx="12"/>
          </p:nvPr>
        </p:nvSpPr>
        <p:spPr/>
        <p:txBody>
          <a:bodyPr/>
          <a:lstStyle>
            <a:lvl1pPr>
              <a:defRPr/>
            </a:lvl1pPr>
          </a:lstStyle>
          <a:p>
            <a:fld id="{1975144D-E246-40C7-918F-497B3B5248C0}" type="slidenum">
              <a:rPr lang="es-ES" altLang="es-ES"/>
              <a:pPr/>
              <a:t>‹Nº›</a:t>
            </a:fld>
            <a:endParaRPr lang="es-ES" altLang="es-ES"/>
          </a:p>
        </p:txBody>
      </p:sp>
    </p:spTree>
    <p:extLst>
      <p:ext uri="{BB962C8B-B14F-4D97-AF65-F5344CB8AC3E}">
        <p14:creationId xmlns:p14="http://schemas.microsoft.com/office/powerpoint/2010/main" val="1049551207"/>
      </p:ext>
    </p:extLst>
  </p:cSld>
  <p:clrMapOvr>
    <a:masterClrMapping/>
  </p:clrMapOvr>
  <p:transition spd="slow" advTm="5000">
    <p:plus/>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22857" y="303895"/>
            <a:ext cx="4098305" cy="1293319"/>
          </a:xfrm>
        </p:spPr>
        <p:txBody>
          <a:bodyPr anchor="b"/>
          <a:lstStyle>
            <a:lvl1pPr algn="l">
              <a:defRPr sz="2300" b="1"/>
            </a:lvl1pPr>
          </a:lstStyle>
          <a:p>
            <a:r>
              <a:rPr lang="es-ES"/>
              <a:t>Haga clic para modificar el estilo de título del patrón</a:t>
            </a:r>
          </a:p>
        </p:txBody>
      </p:sp>
      <p:sp>
        <p:nvSpPr>
          <p:cNvPr id="3" name="2 Marcador de contenido"/>
          <p:cNvSpPr>
            <a:spLocks noGrp="1"/>
          </p:cNvSpPr>
          <p:nvPr>
            <p:ph idx="1"/>
          </p:nvPr>
        </p:nvSpPr>
        <p:spPr>
          <a:xfrm>
            <a:off x="4870388" y="303898"/>
            <a:ext cx="6963873" cy="6514298"/>
          </a:xfrm>
        </p:spPr>
        <p:txBody>
          <a:bodyPr/>
          <a:lstStyle>
            <a:lvl1pPr>
              <a:defRPr sz="3700"/>
            </a:lvl1pPr>
            <a:lvl2pPr>
              <a:defRPr sz="3200"/>
            </a:lvl2pPr>
            <a:lvl3pPr>
              <a:defRPr sz="2800"/>
            </a:lvl3pPr>
            <a:lvl4pPr>
              <a:defRPr sz="2300"/>
            </a:lvl4pPr>
            <a:lvl5pPr>
              <a:defRPr sz="2300"/>
            </a:lvl5pPr>
            <a:lvl6pPr>
              <a:defRPr sz="2300"/>
            </a:lvl6pPr>
            <a:lvl7pPr>
              <a:defRPr sz="2300"/>
            </a:lvl7pPr>
            <a:lvl8pPr>
              <a:defRPr sz="2300"/>
            </a:lvl8pPr>
            <a:lvl9pPr>
              <a:defRPr sz="23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22857" y="1597216"/>
            <a:ext cx="4098305" cy="5220979"/>
          </a:xfrm>
        </p:spPr>
        <p:txBody>
          <a:bodyPr/>
          <a:lstStyle>
            <a:lvl1pPr marL="0" indent="0">
              <a:buNone/>
              <a:defRPr sz="1600"/>
            </a:lvl1pPr>
            <a:lvl2pPr marL="530352" indent="0">
              <a:buNone/>
              <a:defRPr sz="1400"/>
            </a:lvl2pPr>
            <a:lvl3pPr marL="1060704" indent="0">
              <a:buNone/>
              <a:defRPr sz="1200"/>
            </a:lvl3pPr>
            <a:lvl4pPr marL="1591056" indent="0">
              <a:buNone/>
              <a:defRPr sz="1000"/>
            </a:lvl4pPr>
            <a:lvl5pPr marL="2121408" indent="0">
              <a:buNone/>
              <a:defRPr sz="1000"/>
            </a:lvl5pPr>
            <a:lvl6pPr marL="2651760" indent="0">
              <a:buNone/>
              <a:defRPr sz="1000"/>
            </a:lvl6pPr>
            <a:lvl7pPr marL="3182112" indent="0">
              <a:buNone/>
              <a:defRPr sz="1000"/>
            </a:lvl7pPr>
            <a:lvl8pPr marL="3712464" indent="0">
              <a:buNone/>
              <a:defRPr sz="1000"/>
            </a:lvl8pPr>
            <a:lvl9pPr marL="4242816" indent="0">
              <a:buNone/>
              <a:defRPr sz="1000"/>
            </a:lvl9pPr>
          </a:lstStyle>
          <a:p>
            <a:pPr lvl="0"/>
            <a:r>
              <a:rPr lang="es-ES"/>
              <a:t>Haga clic para modificar el estilo de texto del patrón</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C2240E06-30CB-4AB5-9CC9-8D8988CECD9B}" type="slidenum">
              <a:rPr lang="es-ES" altLang="es-ES"/>
              <a:pPr/>
              <a:t>‹Nº›</a:t>
            </a:fld>
            <a:endParaRPr lang="es-ES" altLang="es-ES"/>
          </a:p>
        </p:txBody>
      </p:sp>
    </p:spTree>
    <p:extLst>
      <p:ext uri="{BB962C8B-B14F-4D97-AF65-F5344CB8AC3E}">
        <p14:creationId xmlns:p14="http://schemas.microsoft.com/office/powerpoint/2010/main" val="2887124374"/>
      </p:ext>
    </p:extLst>
  </p:cSld>
  <p:clrMapOvr>
    <a:masterClrMapping/>
  </p:clrMapOvr>
  <p:transition spd="slow" advTm="5000">
    <p:plus/>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441681" y="5342890"/>
            <a:ext cx="7474268" cy="630758"/>
          </a:xfrm>
        </p:spPr>
        <p:txBody>
          <a:bodyPr anchor="b"/>
          <a:lstStyle>
            <a:lvl1pPr algn="l">
              <a:defRPr sz="2300" b="1"/>
            </a:lvl1pPr>
          </a:lstStyle>
          <a:p>
            <a:r>
              <a:rPr lang="es-ES"/>
              <a:t>Haga clic para modificar el estilo de título del patrón</a:t>
            </a:r>
          </a:p>
        </p:txBody>
      </p:sp>
      <p:sp>
        <p:nvSpPr>
          <p:cNvPr id="3" name="2 Marcador de posición de imagen"/>
          <p:cNvSpPr>
            <a:spLocks noGrp="1"/>
          </p:cNvSpPr>
          <p:nvPr>
            <p:ph type="pic" idx="1"/>
          </p:nvPr>
        </p:nvSpPr>
        <p:spPr>
          <a:xfrm>
            <a:off x="2441681" y="681996"/>
            <a:ext cx="7474268" cy="4579620"/>
          </a:xfrm>
        </p:spPr>
        <p:txBody>
          <a:bodyPr/>
          <a:lstStyle>
            <a:lvl1pPr marL="0" indent="0">
              <a:buNone/>
              <a:defRPr sz="3700"/>
            </a:lvl1pPr>
            <a:lvl2pPr marL="530352" indent="0">
              <a:buNone/>
              <a:defRPr sz="3200"/>
            </a:lvl2pPr>
            <a:lvl3pPr marL="1060704" indent="0">
              <a:buNone/>
              <a:defRPr sz="2800"/>
            </a:lvl3pPr>
            <a:lvl4pPr marL="1591056" indent="0">
              <a:buNone/>
              <a:defRPr sz="2300"/>
            </a:lvl4pPr>
            <a:lvl5pPr marL="2121408" indent="0">
              <a:buNone/>
              <a:defRPr sz="2300"/>
            </a:lvl5pPr>
            <a:lvl6pPr marL="2651760" indent="0">
              <a:buNone/>
              <a:defRPr sz="2300"/>
            </a:lvl6pPr>
            <a:lvl7pPr marL="3182112" indent="0">
              <a:buNone/>
              <a:defRPr sz="2300"/>
            </a:lvl7pPr>
            <a:lvl8pPr marL="3712464" indent="0">
              <a:buNone/>
              <a:defRPr sz="2300"/>
            </a:lvl8pPr>
            <a:lvl9pPr marL="4242816" indent="0">
              <a:buNone/>
              <a:defRPr sz="2300"/>
            </a:lvl9pPr>
          </a:lstStyle>
          <a:p>
            <a:pPr lvl="0"/>
            <a:endParaRPr lang="es-ES" noProof="0"/>
          </a:p>
        </p:txBody>
      </p:sp>
      <p:sp>
        <p:nvSpPr>
          <p:cNvPr id="4" name="3 Marcador de texto"/>
          <p:cNvSpPr>
            <a:spLocks noGrp="1"/>
          </p:cNvSpPr>
          <p:nvPr>
            <p:ph type="body" sz="half" idx="2"/>
          </p:nvPr>
        </p:nvSpPr>
        <p:spPr>
          <a:xfrm>
            <a:off x="2441681" y="5973649"/>
            <a:ext cx="7474268" cy="895781"/>
          </a:xfrm>
        </p:spPr>
        <p:txBody>
          <a:bodyPr/>
          <a:lstStyle>
            <a:lvl1pPr marL="0" indent="0">
              <a:buNone/>
              <a:defRPr sz="1600"/>
            </a:lvl1pPr>
            <a:lvl2pPr marL="530352" indent="0">
              <a:buNone/>
              <a:defRPr sz="1400"/>
            </a:lvl2pPr>
            <a:lvl3pPr marL="1060704" indent="0">
              <a:buNone/>
              <a:defRPr sz="1200"/>
            </a:lvl3pPr>
            <a:lvl4pPr marL="1591056" indent="0">
              <a:buNone/>
              <a:defRPr sz="1000"/>
            </a:lvl4pPr>
            <a:lvl5pPr marL="2121408" indent="0">
              <a:buNone/>
              <a:defRPr sz="1000"/>
            </a:lvl5pPr>
            <a:lvl6pPr marL="2651760" indent="0">
              <a:buNone/>
              <a:defRPr sz="1000"/>
            </a:lvl6pPr>
            <a:lvl7pPr marL="3182112" indent="0">
              <a:buNone/>
              <a:defRPr sz="1000"/>
            </a:lvl7pPr>
            <a:lvl8pPr marL="3712464" indent="0">
              <a:buNone/>
              <a:defRPr sz="1000"/>
            </a:lvl8pPr>
            <a:lvl9pPr marL="4242816" indent="0">
              <a:buNone/>
              <a:defRPr sz="1000"/>
            </a:lvl9pPr>
          </a:lstStyle>
          <a:p>
            <a:pPr lvl="0"/>
            <a:r>
              <a:rPr lang="es-ES"/>
              <a:t>Haga clic para modificar el estilo de texto del patrón</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7A784517-EA14-43FE-A179-19694198579C}" type="slidenum">
              <a:rPr lang="es-ES" altLang="es-ES"/>
              <a:pPr/>
              <a:t>‹Nº›</a:t>
            </a:fld>
            <a:endParaRPr lang="es-ES" altLang="es-ES"/>
          </a:p>
        </p:txBody>
      </p:sp>
    </p:spTree>
    <p:extLst>
      <p:ext uri="{BB962C8B-B14F-4D97-AF65-F5344CB8AC3E}">
        <p14:creationId xmlns:p14="http://schemas.microsoft.com/office/powerpoint/2010/main" val="2730161828"/>
      </p:ext>
    </p:extLst>
  </p:cSld>
  <p:clrMapOvr>
    <a:masterClrMapping/>
  </p:clrMapOvr>
  <p:transition spd="slow" advTm="5000">
    <p:plus/>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DDEC4300-BB73-4835-ADF3-E75594884C63}" type="slidenum">
              <a:rPr lang="es-ES" altLang="es-ES"/>
              <a:pPr/>
              <a:t>‹Nº›</a:t>
            </a:fld>
            <a:endParaRPr lang="es-ES" altLang="es-ES"/>
          </a:p>
        </p:txBody>
      </p:sp>
    </p:spTree>
    <p:extLst>
      <p:ext uri="{BB962C8B-B14F-4D97-AF65-F5344CB8AC3E}">
        <p14:creationId xmlns:p14="http://schemas.microsoft.com/office/powerpoint/2010/main" val="1744460189"/>
      </p:ext>
    </p:extLst>
  </p:cSld>
  <p:clrMapOvr>
    <a:masterClrMapping/>
  </p:clrMapOvr>
  <p:transition spd="slow" advTm="5000">
    <p:plus/>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9031407" y="305662"/>
            <a:ext cx="2802851" cy="6512531"/>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22856" y="305662"/>
            <a:ext cx="8200933" cy="651253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187DA033-50BB-4D61-B341-613D3AD76596}" type="slidenum">
              <a:rPr lang="es-ES" altLang="es-ES"/>
              <a:pPr/>
              <a:t>‹Nº›</a:t>
            </a:fld>
            <a:endParaRPr lang="es-ES" altLang="es-ES"/>
          </a:p>
        </p:txBody>
      </p:sp>
    </p:spTree>
    <p:extLst>
      <p:ext uri="{BB962C8B-B14F-4D97-AF65-F5344CB8AC3E}">
        <p14:creationId xmlns:p14="http://schemas.microsoft.com/office/powerpoint/2010/main" val="3182792612"/>
      </p:ext>
    </p:extLst>
  </p:cSld>
  <p:clrMapOvr>
    <a:masterClrMapping/>
  </p:clrMapOvr>
  <p:transition spd="slow" advTm="5000">
    <p:plus/>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34284" y="2371086"/>
            <a:ext cx="10588546" cy="1636083"/>
          </a:xfrm>
          <a:prstGeom prst="rect">
            <a:avLst/>
          </a:prstGeom>
        </p:spPr>
        <p:txBody>
          <a:bodyPr lIns="114785" tIns="57393" rIns="114785" bIns="57393"/>
          <a:lstStyle/>
          <a:p>
            <a:r>
              <a:rPr lang="es-ES" smtClean="0"/>
              <a:t>Haga clic para modificar el estilo de título del patrón</a:t>
            </a:r>
            <a:endParaRPr lang="es-ES"/>
          </a:p>
        </p:txBody>
      </p:sp>
      <p:sp>
        <p:nvSpPr>
          <p:cNvPr id="3" name="2 Subtítulo"/>
          <p:cNvSpPr>
            <a:spLocks noGrp="1"/>
          </p:cNvSpPr>
          <p:nvPr>
            <p:ph type="subTitle" idx="1"/>
          </p:nvPr>
        </p:nvSpPr>
        <p:spPr>
          <a:xfrm>
            <a:off x="1868567" y="4325198"/>
            <a:ext cx="8719979" cy="1950579"/>
          </a:xfrm>
          <a:prstGeom prst="rect">
            <a:avLst/>
          </a:prstGeom>
        </p:spPr>
        <p:txBody>
          <a:bodyPr lIns="114785" tIns="57393" rIns="114785" bIns="57393"/>
          <a:lstStyle>
            <a:lvl1pPr marL="0" indent="0" algn="ctr">
              <a:buNone/>
              <a:defRPr/>
            </a:lvl1pPr>
            <a:lvl2pPr marL="573926" indent="0" algn="ctr">
              <a:buNone/>
              <a:defRPr/>
            </a:lvl2pPr>
            <a:lvl3pPr marL="1147854" indent="0" algn="ctr">
              <a:buNone/>
              <a:defRPr/>
            </a:lvl3pPr>
            <a:lvl4pPr marL="1721780" indent="0" algn="ctr">
              <a:buNone/>
              <a:defRPr/>
            </a:lvl4pPr>
            <a:lvl5pPr marL="2295706" indent="0" algn="ctr">
              <a:buNone/>
              <a:defRPr/>
            </a:lvl5pPr>
            <a:lvl6pPr marL="2869632" indent="0" algn="ctr">
              <a:buNone/>
              <a:defRPr/>
            </a:lvl6pPr>
            <a:lvl7pPr marL="3443558" indent="0" algn="ctr">
              <a:buNone/>
              <a:defRPr/>
            </a:lvl7pPr>
            <a:lvl8pPr marL="4017485" indent="0" algn="ctr">
              <a:buNone/>
              <a:defRPr/>
            </a:lvl8pPr>
            <a:lvl9pPr marL="4591412"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366827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F5D32">
            <a:alpha val="99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22857" y="305666"/>
            <a:ext cx="11211402"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22857" y="1780969"/>
            <a:ext cx="11211402"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22863" y="7074384"/>
            <a:ext cx="2906660"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24/09/2019</a:t>
            </a:fld>
            <a:endParaRPr lang="es-ES"/>
          </a:p>
        </p:txBody>
      </p:sp>
      <p:sp>
        <p:nvSpPr>
          <p:cNvPr id="5" name="4 Marcador de pie de página"/>
          <p:cNvSpPr>
            <a:spLocks noGrp="1"/>
          </p:cNvSpPr>
          <p:nvPr>
            <p:ph type="ftr" sz="quarter" idx="3"/>
          </p:nvPr>
        </p:nvSpPr>
        <p:spPr>
          <a:xfrm>
            <a:off x="4256187" y="7074384"/>
            <a:ext cx="3944753"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927603" y="7074384"/>
            <a:ext cx="2906660"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622859" y="305663"/>
            <a:ext cx="11211402" cy="1272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6070" tIns="53035" rIns="106070" bIns="53035" numCol="1" anchor="ctr" anchorCtr="0" compatLnSpc="1">
            <a:prstTxWarp prst="textNoShape">
              <a:avLst/>
            </a:prstTxWarp>
          </a:bodyPr>
          <a:lstStyle/>
          <a:p>
            <a:pPr lvl="0"/>
            <a:r>
              <a:rPr lang="es-ES" altLang="es-ES" smtClean="0"/>
              <a:t>Haga clic para modificar el estilo de título del patrón</a:t>
            </a:r>
          </a:p>
        </p:txBody>
      </p:sp>
      <p:sp>
        <p:nvSpPr>
          <p:cNvPr id="2051" name="2 Marcador de texto"/>
          <p:cNvSpPr>
            <a:spLocks noGrp="1"/>
          </p:cNvSpPr>
          <p:nvPr>
            <p:ph type="body" idx="1"/>
          </p:nvPr>
        </p:nvSpPr>
        <p:spPr bwMode="auto">
          <a:xfrm>
            <a:off x="622859" y="1780967"/>
            <a:ext cx="11211402" cy="5037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6070" tIns="53035" rIns="106070" bIns="53035"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a:extLst>
              <a:ext uri="{FF2B5EF4-FFF2-40B4-BE49-F238E27FC236}"/>
            </a:extLst>
          </p:cNvPr>
          <p:cNvSpPr>
            <a:spLocks noGrp="1"/>
          </p:cNvSpPr>
          <p:nvPr>
            <p:ph type="dt" sz="half" idx="2"/>
          </p:nvPr>
        </p:nvSpPr>
        <p:spPr>
          <a:xfrm>
            <a:off x="622859" y="7074386"/>
            <a:ext cx="2906660" cy="406370"/>
          </a:xfrm>
          <a:prstGeom prst="rect">
            <a:avLst/>
          </a:prstGeom>
        </p:spPr>
        <p:txBody>
          <a:bodyPr vert="horz" lIns="106070" tIns="53035" rIns="106070" bIns="53035" rtlCol="0" anchor="ctr"/>
          <a:lstStyle>
            <a:lvl1pPr algn="l" eaLnBrk="1" fontAlgn="auto" hangingPunct="1">
              <a:spcBef>
                <a:spcPts val="0"/>
              </a:spcBef>
              <a:spcAft>
                <a:spcPts val="0"/>
              </a:spcAft>
              <a:defRPr sz="1400">
                <a:solidFill>
                  <a:schemeClr val="tx1">
                    <a:tint val="75000"/>
                  </a:schemeClr>
                </a:solidFill>
                <a:latin typeface="+mn-lt"/>
                <a:cs typeface="+mn-cs"/>
              </a:defRPr>
            </a:lvl1pPr>
          </a:lstStyle>
          <a:p>
            <a:pPr defTabSz="1060704">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3"/>
          </p:nvPr>
        </p:nvSpPr>
        <p:spPr>
          <a:xfrm>
            <a:off x="4256180" y="7074386"/>
            <a:ext cx="3944753" cy="406370"/>
          </a:xfrm>
          <a:prstGeom prst="rect">
            <a:avLst/>
          </a:prstGeom>
        </p:spPr>
        <p:txBody>
          <a:bodyPr vert="horz" lIns="106070" tIns="53035" rIns="106070" bIns="53035" rtlCol="0" anchor="ctr"/>
          <a:lstStyle>
            <a:lvl1pPr algn="ctr" eaLnBrk="1" fontAlgn="auto" hangingPunct="1">
              <a:spcBef>
                <a:spcPts val="0"/>
              </a:spcBef>
              <a:spcAft>
                <a:spcPts val="0"/>
              </a:spcAft>
              <a:defRPr sz="1400">
                <a:solidFill>
                  <a:schemeClr val="tx1">
                    <a:tint val="75000"/>
                  </a:schemeClr>
                </a:solidFill>
                <a:latin typeface="+mn-lt"/>
                <a:cs typeface="+mn-cs"/>
              </a:defRPr>
            </a:lvl1pPr>
          </a:lstStyle>
          <a:p>
            <a:pPr defTabSz="1060704">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4"/>
          </p:nvPr>
        </p:nvSpPr>
        <p:spPr>
          <a:xfrm>
            <a:off x="8927601" y="7074386"/>
            <a:ext cx="2906660" cy="406370"/>
          </a:xfrm>
          <a:prstGeom prst="rect">
            <a:avLst/>
          </a:prstGeom>
        </p:spPr>
        <p:txBody>
          <a:bodyPr vert="horz" wrap="square" lIns="106070" tIns="53035" rIns="106070" bIns="53035" numCol="1" anchor="ctr" anchorCtr="0" compatLnSpc="1">
            <a:prstTxWarp prst="textNoShape">
              <a:avLst/>
            </a:prstTxWarp>
          </a:bodyPr>
          <a:lstStyle>
            <a:lvl1pPr algn="r" eaLnBrk="1" hangingPunct="1">
              <a:defRPr sz="1400">
                <a:solidFill>
                  <a:srgbClr val="FFFFFF"/>
                </a:solidFill>
                <a:latin typeface="Calibri" pitchFamily="34" charset="0"/>
              </a:defRPr>
            </a:lvl1pPr>
          </a:lstStyle>
          <a:p>
            <a:pPr defTabSz="1060704" fontAlgn="base">
              <a:spcBef>
                <a:spcPct val="0"/>
              </a:spcBef>
              <a:spcAft>
                <a:spcPct val="0"/>
              </a:spcAft>
            </a:pPr>
            <a:fld id="{D407E5D4-8196-4536-A88E-6B2657F9C7B3}" type="slidenum">
              <a:rPr lang="es-ES" altLang="es-ES" smtClean="0"/>
              <a:pPr defTabSz="1060704" fontAlgn="base">
                <a:spcBef>
                  <a:spcPct val="0"/>
                </a:spcBef>
                <a:spcAft>
                  <a:spcPct val="0"/>
                </a:spcAft>
              </a:pPr>
              <a:t>‹Nº›</a:t>
            </a:fld>
            <a:endParaRPr lang="es-ES" altLang="es-ES" smtClean="0"/>
          </a:p>
        </p:txBody>
      </p:sp>
    </p:spTree>
    <p:extLst>
      <p:ext uri="{BB962C8B-B14F-4D97-AF65-F5344CB8AC3E}">
        <p14:creationId xmlns:p14="http://schemas.microsoft.com/office/powerpoint/2010/main" val="232587959"/>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5000">
    <p:plus/>
  </p:transition>
  <p:txStyles>
    <p:titleStyle>
      <a:lvl1pPr algn="ctr" rtl="0" eaLnBrk="0" fontAlgn="base" hangingPunct="0">
        <a:spcBef>
          <a:spcPct val="0"/>
        </a:spcBef>
        <a:spcAft>
          <a:spcPct val="0"/>
        </a:spcAft>
        <a:defRPr sz="5100">
          <a:solidFill>
            <a:schemeClr val="tx1"/>
          </a:solidFill>
          <a:latin typeface="+mj-lt"/>
          <a:ea typeface="+mj-ea"/>
          <a:cs typeface="+mj-cs"/>
        </a:defRPr>
      </a:lvl1pPr>
      <a:lvl2pPr algn="ctr" rtl="0" eaLnBrk="0" fontAlgn="base" hangingPunct="0">
        <a:spcBef>
          <a:spcPct val="0"/>
        </a:spcBef>
        <a:spcAft>
          <a:spcPct val="0"/>
        </a:spcAft>
        <a:defRPr sz="5100">
          <a:solidFill>
            <a:schemeClr val="tx1"/>
          </a:solidFill>
          <a:latin typeface="Calibri" pitchFamily="34" charset="0"/>
          <a:cs typeface="Arial" charset="0"/>
        </a:defRPr>
      </a:lvl2pPr>
      <a:lvl3pPr algn="ctr" rtl="0" eaLnBrk="0" fontAlgn="base" hangingPunct="0">
        <a:spcBef>
          <a:spcPct val="0"/>
        </a:spcBef>
        <a:spcAft>
          <a:spcPct val="0"/>
        </a:spcAft>
        <a:defRPr sz="5100">
          <a:solidFill>
            <a:schemeClr val="tx1"/>
          </a:solidFill>
          <a:latin typeface="Calibri" pitchFamily="34" charset="0"/>
          <a:cs typeface="Arial" charset="0"/>
        </a:defRPr>
      </a:lvl3pPr>
      <a:lvl4pPr algn="ctr" rtl="0" eaLnBrk="0" fontAlgn="base" hangingPunct="0">
        <a:spcBef>
          <a:spcPct val="0"/>
        </a:spcBef>
        <a:spcAft>
          <a:spcPct val="0"/>
        </a:spcAft>
        <a:defRPr sz="5100">
          <a:solidFill>
            <a:schemeClr val="tx1"/>
          </a:solidFill>
          <a:latin typeface="Calibri" pitchFamily="34" charset="0"/>
          <a:cs typeface="Arial" charset="0"/>
        </a:defRPr>
      </a:lvl4pPr>
      <a:lvl5pPr algn="ctr" rtl="0" eaLnBrk="0" fontAlgn="base" hangingPunct="0">
        <a:spcBef>
          <a:spcPct val="0"/>
        </a:spcBef>
        <a:spcAft>
          <a:spcPct val="0"/>
        </a:spcAft>
        <a:defRPr sz="5100">
          <a:solidFill>
            <a:schemeClr val="tx1"/>
          </a:solidFill>
          <a:latin typeface="Calibri" pitchFamily="34" charset="0"/>
          <a:cs typeface="Arial" charset="0"/>
        </a:defRPr>
      </a:lvl5pPr>
      <a:lvl6pPr marL="530352" algn="ctr" rtl="0" fontAlgn="base">
        <a:spcBef>
          <a:spcPct val="0"/>
        </a:spcBef>
        <a:spcAft>
          <a:spcPct val="0"/>
        </a:spcAft>
        <a:defRPr sz="5100">
          <a:solidFill>
            <a:schemeClr val="tx1"/>
          </a:solidFill>
          <a:latin typeface="Calibri" pitchFamily="34" charset="0"/>
          <a:cs typeface="Arial" charset="0"/>
        </a:defRPr>
      </a:lvl6pPr>
      <a:lvl7pPr marL="1060704" algn="ctr" rtl="0" fontAlgn="base">
        <a:spcBef>
          <a:spcPct val="0"/>
        </a:spcBef>
        <a:spcAft>
          <a:spcPct val="0"/>
        </a:spcAft>
        <a:defRPr sz="5100">
          <a:solidFill>
            <a:schemeClr val="tx1"/>
          </a:solidFill>
          <a:latin typeface="Calibri" pitchFamily="34" charset="0"/>
          <a:cs typeface="Arial" charset="0"/>
        </a:defRPr>
      </a:lvl7pPr>
      <a:lvl8pPr marL="1591056" algn="ctr" rtl="0" fontAlgn="base">
        <a:spcBef>
          <a:spcPct val="0"/>
        </a:spcBef>
        <a:spcAft>
          <a:spcPct val="0"/>
        </a:spcAft>
        <a:defRPr sz="5100">
          <a:solidFill>
            <a:schemeClr val="tx1"/>
          </a:solidFill>
          <a:latin typeface="Calibri" pitchFamily="34" charset="0"/>
          <a:cs typeface="Arial" charset="0"/>
        </a:defRPr>
      </a:lvl8pPr>
      <a:lvl9pPr marL="2121408" algn="ctr" rtl="0" fontAlgn="base">
        <a:spcBef>
          <a:spcPct val="0"/>
        </a:spcBef>
        <a:spcAft>
          <a:spcPct val="0"/>
        </a:spcAft>
        <a:defRPr sz="5100">
          <a:solidFill>
            <a:schemeClr val="tx1"/>
          </a:solidFill>
          <a:latin typeface="Calibri" pitchFamily="34" charset="0"/>
          <a:cs typeface="Arial" charset="0"/>
        </a:defRPr>
      </a:lvl9pPr>
    </p:titleStyle>
    <p:bodyStyle>
      <a:lvl1pPr marL="397764" indent="-397764" algn="l" rtl="0" eaLnBrk="0" fontAlgn="base" hangingPunct="0">
        <a:spcBef>
          <a:spcPct val="20000"/>
        </a:spcBef>
        <a:spcAft>
          <a:spcPct val="0"/>
        </a:spcAft>
        <a:buFont typeface="Arial" charset="0"/>
        <a:buChar char="•"/>
        <a:defRPr sz="3700">
          <a:solidFill>
            <a:schemeClr val="tx1"/>
          </a:solidFill>
          <a:latin typeface="+mn-lt"/>
          <a:ea typeface="+mn-ea"/>
          <a:cs typeface="+mn-cs"/>
        </a:defRPr>
      </a:lvl1pPr>
      <a:lvl2pPr marL="861822" indent="-331470" algn="l" rtl="0" eaLnBrk="0" fontAlgn="base" hangingPunct="0">
        <a:spcBef>
          <a:spcPct val="20000"/>
        </a:spcBef>
        <a:spcAft>
          <a:spcPct val="0"/>
        </a:spcAft>
        <a:buFont typeface="Arial" charset="0"/>
        <a:buChar char="–"/>
        <a:defRPr sz="3200">
          <a:solidFill>
            <a:schemeClr val="tx1"/>
          </a:solidFill>
          <a:latin typeface="+mn-lt"/>
          <a:cs typeface="+mn-cs"/>
        </a:defRPr>
      </a:lvl2pPr>
      <a:lvl3pPr marL="1325880" indent="-265176" algn="l" rtl="0" eaLnBrk="0" fontAlgn="base" hangingPunct="0">
        <a:spcBef>
          <a:spcPct val="20000"/>
        </a:spcBef>
        <a:spcAft>
          <a:spcPct val="0"/>
        </a:spcAft>
        <a:buFont typeface="Arial" charset="0"/>
        <a:buChar char="•"/>
        <a:defRPr sz="2800">
          <a:solidFill>
            <a:schemeClr val="tx1"/>
          </a:solidFill>
          <a:latin typeface="+mn-lt"/>
          <a:cs typeface="+mn-cs"/>
        </a:defRPr>
      </a:lvl3pPr>
      <a:lvl4pPr marL="1856232" indent="-265176" algn="l" rtl="0" eaLnBrk="0" fontAlgn="base" hangingPunct="0">
        <a:spcBef>
          <a:spcPct val="20000"/>
        </a:spcBef>
        <a:spcAft>
          <a:spcPct val="0"/>
        </a:spcAft>
        <a:buFont typeface="Arial" charset="0"/>
        <a:buChar char="–"/>
        <a:defRPr sz="2300">
          <a:solidFill>
            <a:schemeClr val="tx1"/>
          </a:solidFill>
          <a:latin typeface="+mn-lt"/>
          <a:cs typeface="+mn-cs"/>
        </a:defRPr>
      </a:lvl4pPr>
      <a:lvl5pPr marL="2386584" indent="-265176" algn="l" rtl="0" eaLnBrk="0" fontAlgn="base" hangingPunct="0">
        <a:spcBef>
          <a:spcPct val="20000"/>
        </a:spcBef>
        <a:spcAft>
          <a:spcPct val="0"/>
        </a:spcAft>
        <a:buFont typeface="Arial" charset="0"/>
        <a:buChar char="»"/>
        <a:defRPr sz="2300">
          <a:solidFill>
            <a:schemeClr val="tx1"/>
          </a:solidFill>
          <a:latin typeface="+mn-lt"/>
          <a:cs typeface="+mn-cs"/>
        </a:defRPr>
      </a:lvl5pPr>
      <a:lvl6pPr marL="2916936" indent="-265176" algn="l" rtl="0" fontAlgn="base">
        <a:spcBef>
          <a:spcPct val="20000"/>
        </a:spcBef>
        <a:spcAft>
          <a:spcPct val="0"/>
        </a:spcAft>
        <a:buFont typeface="Arial" charset="0"/>
        <a:buChar char="»"/>
        <a:defRPr sz="2300">
          <a:solidFill>
            <a:schemeClr val="tx1"/>
          </a:solidFill>
          <a:latin typeface="+mn-lt"/>
          <a:cs typeface="+mn-cs"/>
        </a:defRPr>
      </a:lvl6pPr>
      <a:lvl7pPr marL="3447288" indent="-265176" algn="l" rtl="0" fontAlgn="base">
        <a:spcBef>
          <a:spcPct val="20000"/>
        </a:spcBef>
        <a:spcAft>
          <a:spcPct val="0"/>
        </a:spcAft>
        <a:buFont typeface="Arial" charset="0"/>
        <a:buChar char="»"/>
        <a:defRPr sz="2300">
          <a:solidFill>
            <a:schemeClr val="tx1"/>
          </a:solidFill>
          <a:latin typeface="+mn-lt"/>
          <a:cs typeface="+mn-cs"/>
        </a:defRPr>
      </a:lvl7pPr>
      <a:lvl8pPr marL="3977640" indent="-265176" algn="l" rtl="0" fontAlgn="base">
        <a:spcBef>
          <a:spcPct val="20000"/>
        </a:spcBef>
        <a:spcAft>
          <a:spcPct val="0"/>
        </a:spcAft>
        <a:buFont typeface="Arial" charset="0"/>
        <a:buChar char="»"/>
        <a:defRPr sz="2300">
          <a:solidFill>
            <a:schemeClr val="tx1"/>
          </a:solidFill>
          <a:latin typeface="+mn-lt"/>
          <a:cs typeface="+mn-cs"/>
        </a:defRPr>
      </a:lvl8pPr>
      <a:lvl9pPr marL="4507992" indent="-265176" algn="l" rtl="0" fontAlgn="base">
        <a:spcBef>
          <a:spcPct val="20000"/>
        </a:spcBef>
        <a:spcAft>
          <a:spcPct val="0"/>
        </a:spcAft>
        <a:buFont typeface="Arial" charset="0"/>
        <a:buChar char="»"/>
        <a:defRPr sz="2300">
          <a:solidFill>
            <a:schemeClr val="tx1"/>
          </a:solidFill>
          <a:latin typeface="+mn-lt"/>
          <a:cs typeface="+mn-cs"/>
        </a:defRPr>
      </a:lvl9pPr>
    </p:bodyStyle>
    <p:otherStyle>
      <a:defPPr>
        <a:defRPr lang="es-ES"/>
      </a:defPPr>
      <a:lvl1pPr marL="0" algn="l" defTabSz="1060704" rtl="0" eaLnBrk="1" latinLnBrk="0" hangingPunct="1">
        <a:defRPr sz="2100" kern="1200">
          <a:solidFill>
            <a:schemeClr val="tx1"/>
          </a:solidFill>
          <a:latin typeface="+mn-lt"/>
          <a:ea typeface="+mn-ea"/>
          <a:cs typeface="+mn-cs"/>
        </a:defRPr>
      </a:lvl1pPr>
      <a:lvl2pPr marL="530352" algn="l" defTabSz="1060704" rtl="0" eaLnBrk="1" latinLnBrk="0" hangingPunct="1">
        <a:defRPr sz="2100" kern="1200">
          <a:solidFill>
            <a:schemeClr val="tx1"/>
          </a:solidFill>
          <a:latin typeface="+mn-lt"/>
          <a:ea typeface="+mn-ea"/>
          <a:cs typeface="+mn-cs"/>
        </a:defRPr>
      </a:lvl2pPr>
      <a:lvl3pPr marL="1060704" algn="l" defTabSz="1060704" rtl="0" eaLnBrk="1" latinLnBrk="0" hangingPunct="1">
        <a:defRPr sz="2100" kern="1200">
          <a:solidFill>
            <a:schemeClr val="tx1"/>
          </a:solidFill>
          <a:latin typeface="+mn-lt"/>
          <a:ea typeface="+mn-ea"/>
          <a:cs typeface="+mn-cs"/>
        </a:defRPr>
      </a:lvl3pPr>
      <a:lvl4pPr marL="1591056" algn="l" defTabSz="1060704" rtl="0" eaLnBrk="1" latinLnBrk="0" hangingPunct="1">
        <a:defRPr sz="2100" kern="1200">
          <a:solidFill>
            <a:schemeClr val="tx1"/>
          </a:solidFill>
          <a:latin typeface="+mn-lt"/>
          <a:ea typeface="+mn-ea"/>
          <a:cs typeface="+mn-cs"/>
        </a:defRPr>
      </a:lvl4pPr>
      <a:lvl5pPr marL="2121408" algn="l" defTabSz="1060704" rtl="0" eaLnBrk="1" latinLnBrk="0" hangingPunct="1">
        <a:defRPr sz="2100" kern="1200">
          <a:solidFill>
            <a:schemeClr val="tx1"/>
          </a:solidFill>
          <a:latin typeface="+mn-lt"/>
          <a:ea typeface="+mn-ea"/>
          <a:cs typeface="+mn-cs"/>
        </a:defRPr>
      </a:lvl5pPr>
      <a:lvl6pPr marL="2651760" algn="l" defTabSz="1060704" rtl="0" eaLnBrk="1" latinLnBrk="0" hangingPunct="1">
        <a:defRPr sz="2100" kern="1200">
          <a:solidFill>
            <a:schemeClr val="tx1"/>
          </a:solidFill>
          <a:latin typeface="+mn-lt"/>
          <a:ea typeface="+mn-ea"/>
          <a:cs typeface="+mn-cs"/>
        </a:defRPr>
      </a:lvl6pPr>
      <a:lvl7pPr marL="3182112" algn="l" defTabSz="1060704" rtl="0" eaLnBrk="1" latinLnBrk="0" hangingPunct="1">
        <a:defRPr sz="2100" kern="1200">
          <a:solidFill>
            <a:schemeClr val="tx1"/>
          </a:solidFill>
          <a:latin typeface="+mn-lt"/>
          <a:ea typeface="+mn-ea"/>
          <a:cs typeface="+mn-cs"/>
        </a:defRPr>
      </a:lvl7pPr>
      <a:lvl8pPr marL="3712464" algn="l" defTabSz="1060704" rtl="0" eaLnBrk="1" latinLnBrk="0" hangingPunct="1">
        <a:defRPr sz="2100" kern="1200">
          <a:solidFill>
            <a:schemeClr val="tx1"/>
          </a:solidFill>
          <a:latin typeface="+mn-lt"/>
          <a:ea typeface="+mn-ea"/>
          <a:cs typeface="+mn-cs"/>
        </a:defRPr>
      </a:lvl8pPr>
      <a:lvl9pPr marL="4242816" algn="l" defTabSz="1060704" rtl="0" eaLnBrk="1" latinLnBrk="0" hangingPunct="1">
        <a:defRPr sz="21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22856" y="6950704"/>
            <a:ext cx="2906660" cy="530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794" tIns="57397" rIns="114794" bIns="57397" numCol="1" anchor="t" anchorCtr="0" compatLnSpc="1">
            <a:prstTxWarp prst="textNoShape">
              <a:avLst/>
            </a:prstTxWarp>
          </a:bodyPr>
          <a:lstStyle>
            <a:lvl1pPr>
              <a:defRPr sz="18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85" r:id="rId1"/>
  </p:sldLayoutIdLst>
  <p:txStyles>
    <p:titleStyle>
      <a:lvl1pPr algn="ctr" rtl="0" fontAlgn="base">
        <a:spcBef>
          <a:spcPct val="0"/>
        </a:spcBef>
        <a:spcAft>
          <a:spcPct val="0"/>
        </a:spcAft>
        <a:defRPr sz="5500">
          <a:solidFill>
            <a:schemeClr val="tx2"/>
          </a:solidFill>
          <a:latin typeface="+mj-lt"/>
          <a:ea typeface="+mj-ea"/>
          <a:cs typeface="+mj-cs"/>
        </a:defRPr>
      </a:lvl1pPr>
      <a:lvl2pPr algn="ctr" rtl="0" fontAlgn="base">
        <a:spcBef>
          <a:spcPct val="0"/>
        </a:spcBef>
        <a:spcAft>
          <a:spcPct val="0"/>
        </a:spcAft>
        <a:defRPr sz="5500">
          <a:solidFill>
            <a:schemeClr val="tx2"/>
          </a:solidFill>
          <a:latin typeface="Arial" charset="0"/>
          <a:cs typeface="Arial" charset="0"/>
        </a:defRPr>
      </a:lvl2pPr>
      <a:lvl3pPr algn="ctr" rtl="0" fontAlgn="base">
        <a:spcBef>
          <a:spcPct val="0"/>
        </a:spcBef>
        <a:spcAft>
          <a:spcPct val="0"/>
        </a:spcAft>
        <a:defRPr sz="5500">
          <a:solidFill>
            <a:schemeClr val="tx2"/>
          </a:solidFill>
          <a:latin typeface="Arial" charset="0"/>
          <a:cs typeface="Arial" charset="0"/>
        </a:defRPr>
      </a:lvl3pPr>
      <a:lvl4pPr algn="ctr" rtl="0" fontAlgn="base">
        <a:spcBef>
          <a:spcPct val="0"/>
        </a:spcBef>
        <a:spcAft>
          <a:spcPct val="0"/>
        </a:spcAft>
        <a:defRPr sz="5500">
          <a:solidFill>
            <a:schemeClr val="tx2"/>
          </a:solidFill>
          <a:latin typeface="Arial" charset="0"/>
          <a:cs typeface="Arial" charset="0"/>
        </a:defRPr>
      </a:lvl4pPr>
      <a:lvl5pPr algn="ctr" rtl="0" fontAlgn="base">
        <a:spcBef>
          <a:spcPct val="0"/>
        </a:spcBef>
        <a:spcAft>
          <a:spcPct val="0"/>
        </a:spcAft>
        <a:defRPr sz="5500">
          <a:solidFill>
            <a:schemeClr val="tx2"/>
          </a:solidFill>
          <a:latin typeface="Arial" charset="0"/>
          <a:cs typeface="Arial" charset="0"/>
        </a:defRPr>
      </a:lvl5pPr>
      <a:lvl6pPr marL="573969" algn="ctr" rtl="0" fontAlgn="base">
        <a:spcBef>
          <a:spcPct val="0"/>
        </a:spcBef>
        <a:spcAft>
          <a:spcPct val="0"/>
        </a:spcAft>
        <a:defRPr sz="5500">
          <a:solidFill>
            <a:schemeClr val="tx2"/>
          </a:solidFill>
          <a:latin typeface="Arial" charset="0"/>
          <a:cs typeface="Arial" charset="0"/>
        </a:defRPr>
      </a:lvl6pPr>
      <a:lvl7pPr marL="1147938" algn="ctr" rtl="0" fontAlgn="base">
        <a:spcBef>
          <a:spcPct val="0"/>
        </a:spcBef>
        <a:spcAft>
          <a:spcPct val="0"/>
        </a:spcAft>
        <a:defRPr sz="5500">
          <a:solidFill>
            <a:schemeClr val="tx2"/>
          </a:solidFill>
          <a:latin typeface="Arial" charset="0"/>
          <a:cs typeface="Arial" charset="0"/>
        </a:defRPr>
      </a:lvl7pPr>
      <a:lvl8pPr marL="1721907" algn="ctr" rtl="0" fontAlgn="base">
        <a:spcBef>
          <a:spcPct val="0"/>
        </a:spcBef>
        <a:spcAft>
          <a:spcPct val="0"/>
        </a:spcAft>
        <a:defRPr sz="5500">
          <a:solidFill>
            <a:schemeClr val="tx2"/>
          </a:solidFill>
          <a:latin typeface="Arial" charset="0"/>
          <a:cs typeface="Arial" charset="0"/>
        </a:defRPr>
      </a:lvl8pPr>
      <a:lvl9pPr marL="2295876" algn="ctr" rtl="0" fontAlgn="base">
        <a:spcBef>
          <a:spcPct val="0"/>
        </a:spcBef>
        <a:spcAft>
          <a:spcPct val="0"/>
        </a:spcAft>
        <a:defRPr sz="5500">
          <a:solidFill>
            <a:schemeClr val="tx2"/>
          </a:solidFill>
          <a:latin typeface="Arial" charset="0"/>
          <a:cs typeface="Arial" charset="0"/>
        </a:defRPr>
      </a:lvl9pPr>
    </p:titleStyle>
    <p:bodyStyle>
      <a:lvl1pPr marL="430477" indent="-430477" algn="l" rtl="0" fontAlgn="base">
        <a:spcBef>
          <a:spcPct val="20000"/>
        </a:spcBef>
        <a:spcAft>
          <a:spcPct val="0"/>
        </a:spcAft>
        <a:buChar char="•"/>
        <a:defRPr sz="4000">
          <a:solidFill>
            <a:schemeClr val="tx1"/>
          </a:solidFill>
          <a:latin typeface="+mn-lt"/>
          <a:ea typeface="+mn-ea"/>
          <a:cs typeface="+mn-cs"/>
        </a:defRPr>
      </a:lvl1pPr>
      <a:lvl2pPr marL="932699" indent="-358731" algn="l" rtl="0" fontAlgn="base">
        <a:spcBef>
          <a:spcPct val="20000"/>
        </a:spcBef>
        <a:spcAft>
          <a:spcPct val="0"/>
        </a:spcAft>
        <a:buChar char="–"/>
        <a:defRPr sz="3500">
          <a:solidFill>
            <a:schemeClr val="tx1"/>
          </a:solidFill>
          <a:latin typeface="+mn-lt"/>
          <a:cs typeface="+mn-cs"/>
        </a:defRPr>
      </a:lvl2pPr>
      <a:lvl3pPr marL="1434922" indent="-286984" algn="l" rtl="0" fontAlgn="base">
        <a:spcBef>
          <a:spcPct val="20000"/>
        </a:spcBef>
        <a:spcAft>
          <a:spcPct val="0"/>
        </a:spcAft>
        <a:buChar char="•"/>
        <a:defRPr sz="3000">
          <a:solidFill>
            <a:schemeClr val="tx1"/>
          </a:solidFill>
          <a:latin typeface="+mn-lt"/>
          <a:cs typeface="+mn-cs"/>
        </a:defRPr>
      </a:lvl3pPr>
      <a:lvl4pPr marL="2008891" indent="-286984" algn="l" rtl="0" fontAlgn="base">
        <a:spcBef>
          <a:spcPct val="20000"/>
        </a:spcBef>
        <a:spcAft>
          <a:spcPct val="0"/>
        </a:spcAft>
        <a:buChar char="–"/>
        <a:defRPr sz="2500">
          <a:solidFill>
            <a:schemeClr val="tx1"/>
          </a:solidFill>
          <a:latin typeface="+mn-lt"/>
          <a:cs typeface="+mn-cs"/>
        </a:defRPr>
      </a:lvl4pPr>
      <a:lvl5pPr marL="2582860" indent="-286984" algn="l" rtl="0" fontAlgn="base">
        <a:spcBef>
          <a:spcPct val="20000"/>
        </a:spcBef>
        <a:spcAft>
          <a:spcPct val="0"/>
        </a:spcAft>
        <a:buChar char="»"/>
        <a:defRPr sz="2500">
          <a:solidFill>
            <a:schemeClr val="tx1"/>
          </a:solidFill>
          <a:latin typeface="+mn-lt"/>
          <a:cs typeface="+mn-cs"/>
        </a:defRPr>
      </a:lvl5pPr>
      <a:lvl6pPr marL="3156829" indent="-286984" algn="l" rtl="0" fontAlgn="base">
        <a:spcBef>
          <a:spcPct val="20000"/>
        </a:spcBef>
        <a:spcAft>
          <a:spcPct val="0"/>
        </a:spcAft>
        <a:buChar char="»"/>
        <a:defRPr sz="2500">
          <a:solidFill>
            <a:schemeClr val="tx1"/>
          </a:solidFill>
          <a:latin typeface="+mn-lt"/>
          <a:cs typeface="+mn-cs"/>
        </a:defRPr>
      </a:lvl6pPr>
      <a:lvl7pPr marL="3730798" indent="-286984" algn="l" rtl="0" fontAlgn="base">
        <a:spcBef>
          <a:spcPct val="20000"/>
        </a:spcBef>
        <a:spcAft>
          <a:spcPct val="0"/>
        </a:spcAft>
        <a:buChar char="»"/>
        <a:defRPr sz="2500">
          <a:solidFill>
            <a:schemeClr val="tx1"/>
          </a:solidFill>
          <a:latin typeface="+mn-lt"/>
          <a:cs typeface="+mn-cs"/>
        </a:defRPr>
      </a:lvl7pPr>
      <a:lvl8pPr marL="4304767" indent="-286984" algn="l" rtl="0" fontAlgn="base">
        <a:spcBef>
          <a:spcPct val="20000"/>
        </a:spcBef>
        <a:spcAft>
          <a:spcPct val="0"/>
        </a:spcAft>
        <a:buChar char="»"/>
        <a:defRPr sz="2500">
          <a:solidFill>
            <a:schemeClr val="tx1"/>
          </a:solidFill>
          <a:latin typeface="+mn-lt"/>
          <a:cs typeface="+mn-cs"/>
        </a:defRPr>
      </a:lvl8pPr>
      <a:lvl9pPr marL="4878735" indent="-286984" algn="l" rtl="0" fontAlgn="base">
        <a:spcBef>
          <a:spcPct val="20000"/>
        </a:spcBef>
        <a:spcAft>
          <a:spcPct val="0"/>
        </a:spcAft>
        <a:buChar char="»"/>
        <a:defRPr sz="2500">
          <a:solidFill>
            <a:schemeClr val="tx1"/>
          </a:solidFill>
          <a:latin typeface="+mn-lt"/>
          <a:cs typeface="+mn-cs"/>
        </a:defRPr>
      </a:lvl9pPr>
    </p:bodyStyle>
    <p:otherStyle>
      <a:defPPr>
        <a:defRPr lang="es-ES"/>
      </a:defPPr>
      <a:lvl1pPr marL="0" algn="l" defTabSz="1147938" rtl="0" eaLnBrk="1" latinLnBrk="0" hangingPunct="1">
        <a:defRPr sz="2300" kern="1200">
          <a:solidFill>
            <a:schemeClr val="tx1"/>
          </a:solidFill>
          <a:latin typeface="+mn-lt"/>
          <a:ea typeface="+mn-ea"/>
          <a:cs typeface="+mn-cs"/>
        </a:defRPr>
      </a:lvl1pPr>
      <a:lvl2pPr marL="573969" algn="l" defTabSz="1147938" rtl="0" eaLnBrk="1" latinLnBrk="0" hangingPunct="1">
        <a:defRPr sz="2300" kern="1200">
          <a:solidFill>
            <a:schemeClr val="tx1"/>
          </a:solidFill>
          <a:latin typeface="+mn-lt"/>
          <a:ea typeface="+mn-ea"/>
          <a:cs typeface="+mn-cs"/>
        </a:defRPr>
      </a:lvl2pPr>
      <a:lvl3pPr marL="1147938" algn="l" defTabSz="1147938" rtl="0" eaLnBrk="1" latinLnBrk="0" hangingPunct="1">
        <a:defRPr sz="2300" kern="1200">
          <a:solidFill>
            <a:schemeClr val="tx1"/>
          </a:solidFill>
          <a:latin typeface="+mn-lt"/>
          <a:ea typeface="+mn-ea"/>
          <a:cs typeface="+mn-cs"/>
        </a:defRPr>
      </a:lvl3pPr>
      <a:lvl4pPr marL="1721907" algn="l" defTabSz="1147938" rtl="0" eaLnBrk="1" latinLnBrk="0" hangingPunct="1">
        <a:defRPr sz="2300" kern="1200">
          <a:solidFill>
            <a:schemeClr val="tx1"/>
          </a:solidFill>
          <a:latin typeface="+mn-lt"/>
          <a:ea typeface="+mn-ea"/>
          <a:cs typeface="+mn-cs"/>
        </a:defRPr>
      </a:lvl4pPr>
      <a:lvl5pPr marL="2295876" algn="l" defTabSz="1147938" rtl="0" eaLnBrk="1" latinLnBrk="0" hangingPunct="1">
        <a:defRPr sz="2300" kern="1200">
          <a:solidFill>
            <a:schemeClr val="tx1"/>
          </a:solidFill>
          <a:latin typeface="+mn-lt"/>
          <a:ea typeface="+mn-ea"/>
          <a:cs typeface="+mn-cs"/>
        </a:defRPr>
      </a:lvl5pPr>
      <a:lvl6pPr marL="2869844" algn="l" defTabSz="1147938" rtl="0" eaLnBrk="1" latinLnBrk="0" hangingPunct="1">
        <a:defRPr sz="2300" kern="1200">
          <a:solidFill>
            <a:schemeClr val="tx1"/>
          </a:solidFill>
          <a:latin typeface="+mn-lt"/>
          <a:ea typeface="+mn-ea"/>
          <a:cs typeface="+mn-cs"/>
        </a:defRPr>
      </a:lvl6pPr>
      <a:lvl7pPr marL="3443813" algn="l" defTabSz="1147938" rtl="0" eaLnBrk="1" latinLnBrk="0" hangingPunct="1">
        <a:defRPr sz="2300" kern="1200">
          <a:solidFill>
            <a:schemeClr val="tx1"/>
          </a:solidFill>
          <a:latin typeface="+mn-lt"/>
          <a:ea typeface="+mn-ea"/>
          <a:cs typeface="+mn-cs"/>
        </a:defRPr>
      </a:lvl7pPr>
      <a:lvl8pPr marL="4017782" algn="l" defTabSz="1147938" rtl="0" eaLnBrk="1" latinLnBrk="0" hangingPunct="1">
        <a:defRPr sz="2300" kern="1200">
          <a:solidFill>
            <a:schemeClr val="tx1"/>
          </a:solidFill>
          <a:latin typeface="+mn-lt"/>
          <a:ea typeface="+mn-ea"/>
          <a:cs typeface="+mn-cs"/>
        </a:defRPr>
      </a:lvl8pPr>
      <a:lvl9pPr marL="4591751" algn="l" defTabSz="1147938" rtl="0" eaLnBrk="1" latinLnBrk="0" hangingPunct="1">
        <a:defRPr sz="2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gif"/><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6.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67.jpeg"/></Relationships>
</file>

<file path=ppt/slides/_rels/slide61.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hyperlink" Target="https://vk.com/mispps" TargetMode="External"/><Relationship Id="rId3" Type="http://schemas.openxmlformats.org/officeDocument/2006/relationships/image" Target="../media/image68.png"/><Relationship Id="rId7" Type="http://schemas.openxmlformats.org/officeDocument/2006/relationships/hyperlink" Target="https://www.facebook.com/mispps" TargetMode="External"/><Relationship Id="rId12" Type="http://schemas.openxmlformats.org/officeDocument/2006/relationships/image" Target="../media/image73.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70.png"/><Relationship Id="rId11" Type="http://schemas.openxmlformats.org/officeDocument/2006/relationships/hyperlink" Target="https://plus.google.com/+Mispps/" TargetMode="External"/><Relationship Id="rId5" Type="http://schemas.openxmlformats.org/officeDocument/2006/relationships/image" Target="../media/image69.png"/><Relationship Id="rId10" Type="http://schemas.openxmlformats.org/officeDocument/2006/relationships/image" Target="../media/image7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prstClr val="black"/>
              <a:schemeClr val="accent3">
                <a:tint val="45000"/>
                <a:satMod val="400000"/>
              </a:schemeClr>
            </a:duotone>
          </a:blip>
          <a:srcRect/>
          <a:stretch>
            <a:fillRect/>
          </a:stretch>
        </p:blipFill>
        <p:spPr bwMode="auto">
          <a:xfrm>
            <a:off x="2" y="0"/>
            <a:ext cx="12457113" cy="7653902"/>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768936" y="3768945"/>
            <a:ext cx="7632700" cy="9482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593353" y="3768946"/>
            <a:ext cx="7632700" cy="9482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2457113" cy="7736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7549580"/>
            <a:ext cx="1245711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32031" y="6245244"/>
            <a:ext cx="842753" cy="853629"/>
          </a:xfrm>
          <a:prstGeom prst="rect">
            <a:avLst/>
          </a:prstGeom>
          <a:noFill/>
          <a:ln w="38100">
            <a:solidFill>
              <a:srgbClr val="1CDEF8"/>
            </a:solidFill>
            <a:miter lim="800000"/>
            <a:headEnd/>
            <a:tailEnd/>
          </a:ln>
        </p:spPr>
      </p:pic>
      <p:sp>
        <p:nvSpPr>
          <p:cNvPr id="19" name="18 Rectángulo"/>
          <p:cNvSpPr/>
          <p:nvPr/>
        </p:nvSpPr>
        <p:spPr>
          <a:xfrm>
            <a:off x="2697892" y="5088488"/>
            <a:ext cx="3667687"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34049" y="957734"/>
            <a:ext cx="9391063" cy="5342799"/>
          </a:xfrm>
          <a:prstGeom prst="rect">
            <a:avLst/>
          </a:prstGeom>
        </p:spPr>
        <p:txBody>
          <a:bodyPr wrap="none" lIns="81272" tIns="40636" rIns="81272" bIns="40636" fromWordArt="1">
            <a:prstTxWarp prst="textPlain">
              <a:avLst>
                <a:gd name="adj" fmla="val 50000"/>
              </a:avLst>
            </a:prstTxWarp>
          </a:bodyPr>
          <a:lstStyle/>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El </a:t>
            </a:r>
            <a:r>
              <a:rPr lang="es-ES" sz="3200" b="1"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pueblo </a:t>
            </a: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a:t>
            </a: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3200" b="1"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susurraba </a:t>
            </a: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a:t>
            </a: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3200" b="1"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los </a:t>
            </a: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cocodrilos</a:t>
            </a: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253748" y="6173805"/>
            <a:ext cx="2736692" cy="1039579"/>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636950" y="851087"/>
            <a:ext cx="1397099"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44556" y="209952"/>
            <a:ext cx="1064045" cy="1187308"/>
          </a:xfrm>
          <a:prstGeom prst="rect">
            <a:avLst/>
          </a:prstGeom>
          <a:noFill/>
          <a:ln w="9525">
            <a:noFill/>
            <a:miter lim="800000"/>
            <a:headEnd/>
            <a:tailEnd/>
          </a:ln>
        </p:spPr>
      </p:pic>
      <p:pic>
        <p:nvPicPr>
          <p:cNvPr id="3074" name="Picture 2"/>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366923" y="2376190"/>
            <a:ext cx="414337" cy="341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advTm="12000">
    <p:comb dir="vert"/>
    <p:sndAc>
      <p:stSnd>
        <p:snd r:embed="rId2" name="excursion-en-espag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346325" y="-74613"/>
            <a:ext cx="7772400" cy="7778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266878" y="-288106"/>
            <a:ext cx="12738084" cy="8546740"/>
          </a:xfrm>
          <a:prstGeom prst="rect">
            <a:avLst/>
          </a:prstGeom>
          <a:blipFill>
            <a:blip r:embed="rId3">
              <a:duotone>
                <a:prstClr val="black"/>
                <a:schemeClr val="accent3">
                  <a:tint val="45000"/>
                  <a:satMod val="400000"/>
                </a:schemeClr>
              </a:duotone>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extLst>
      <p:ext uri="{BB962C8B-B14F-4D97-AF65-F5344CB8AC3E}">
        <p14:creationId xmlns:p14="http://schemas.microsoft.com/office/powerpoint/2010/main" val="3700623244"/>
      </p:ext>
    </p:extLst>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image.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2671867"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5902738"/>
      </p:ext>
    </p:extLst>
  </p:cSld>
  <p:clrMapOvr>
    <a:masterClrMapping/>
  </p:clrMapOvr>
  <p:transition spd="slow" advTm="6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9050" y="12700"/>
            <a:ext cx="12425363" cy="7602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137311" y="-216098"/>
            <a:ext cx="12738084" cy="8546740"/>
          </a:xfrm>
          <a:prstGeom prst="rect">
            <a:avLst/>
          </a:prstGeom>
          <a:blipFill>
            <a:blip r:embed="rId3">
              <a:duotone>
                <a:prstClr val="black"/>
                <a:schemeClr val="accent3">
                  <a:tint val="45000"/>
                  <a:satMod val="400000"/>
                </a:schemeClr>
              </a:duotone>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extLst>
      <p:ext uri="{BB962C8B-B14F-4D97-AF65-F5344CB8AC3E}">
        <p14:creationId xmlns:p14="http://schemas.microsoft.com/office/powerpoint/2010/main" val="2779806505"/>
      </p:ext>
    </p:extLst>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Jose Luis\Desktop\burkina-faso-market-11912192596-fb-crop-c0-5__0-5-1920x800-70.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0" y="359966"/>
            <a:ext cx="12457113" cy="6755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4524222"/>
      </p:ext>
    </p:extLst>
  </p:cSld>
  <p:clrMapOvr>
    <a:masterClrMapping/>
  </p:clrMapOvr>
  <p:transition spd="slow" advTm="8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Users\Jose Luis\Desktop\TPOTY2011WinnerLouisMontrose1.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360114"/>
            <a:ext cx="12457113" cy="8308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515985"/>
      </p:ext>
    </p:extLst>
  </p:cSld>
  <p:clrMapOvr>
    <a:masterClrMapping/>
  </p:clrMapOvr>
  <p:transition spd="slow" advTm="7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Users\Jose Luis\Desktop\las-cascadas-de-karfiguela-926211.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1035164"/>
            <a:ext cx="12457114" cy="8667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4267564"/>
      </p:ext>
    </p:extLst>
  </p:cSld>
  <p:clrMapOvr>
    <a:masterClrMapping/>
  </p:clrMapOvr>
  <p:transition spd="slow" advTm="6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F5D32"/>
        </a:solid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5364459" y="2448198"/>
            <a:ext cx="6620005" cy="495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61" tIns="53031" rIns="106061" bIns="53031">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defTabSz="1060619" fontAlgn="base">
              <a:spcBef>
                <a:spcPct val="0"/>
              </a:spcBef>
              <a:spcAft>
                <a:spcPct val="0"/>
              </a:spcAft>
            </a:pPr>
            <a:r>
              <a:rPr lang="es-ES" altLang="es-ES" sz="3600" dirty="0" smtClean="0">
                <a:solidFill>
                  <a:srgbClr val="D60093"/>
                </a:solidFill>
                <a:latin typeface="Bauhaus 93" pitchFamily="82" charset="0"/>
              </a:rPr>
              <a:t>Los </a:t>
            </a:r>
            <a:r>
              <a:rPr lang="es-ES" altLang="es-ES" sz="3600" dirty="0">
                <a:solidFill>
                  <a:srgbClr val="D60093"/>
                </a:solidFill>
                <a:latin typeface="Bauhaus 93" pitchFamily="82" charset="0"/>
              </a:rPr>
              <a:t>habitantes del pueblo de Bazoulé en Burkina Faso tienen una relación especial con su población de cocodrilos. </a:t>
            </a:r>
            <a:endParaRPr lang="es-ES" altLang="es-ES" sz="3600" dirty="0" smtClean="0">
              <a:solidFill>
                <a:srgbClr val="D60093"/>
              </a:solidFill>
              <a:latin typeface="Bauhaus 93" pitchFamily="82" charset="0"/>
            </a:endParaRPr>
          </a:p>
          <a:p>
            <a:pPr algn="ctr" defTabSz="1060619" fontAlgn="base">
              <a:spcBef>
                <a:spcPct val="0"/>
              </a:spcBef>
              <a:spcAft>
                <a:spcPct val="0"/>
              </a:spcAft>
            </a:pPr>
            <a:r>
              <a:rPr lang="es-ES" altLang="es-ES" sz="3600" dirty="0" smtClean="0">
                <a:solidFill>
                  <a:srgbClr val="D60093"/>
                </a:solidFill>
                <a:latin typeface="Bauhaus 93" pitchFamily="82" charset="0"/>
              </a:rPr>
              <a:t>En </a:t>
            </a:r>
            <a:r>
              <a:rPr lang="es-ES" altLang="es-ES" sz="3600" dirty="0">
                <a:solidFill>
                  <a:srgbClr val="D60093"/>
                </a:solidFill>
                <a:latin typeface="Bauhaus 93" pitchFamily="82" charset="0"/>
              </a:rPr>
              <a:t>lugar de huir de </a:t>
            </a:r>
            <a:r>
              <a:rPr lang="es-ES" altLang="es-ES" sz="3600" dirty="0" smtClean="0">
                <a:solidFill>
                  <a:srgbClr val="D60093"/>
                </a:solidFill>
                <a:latin typeface="Bauhaus 93" pitchFamily="82" charset="0"/>
              </a:rPr>
              <a:t>ellos</a:t>
            </a:r>
            <a:r>
              <a:rPr lang="es-ES" altLang="es-ES" sz="3600" dirty="0">
                <a:solidFill>
                  <a:srgbClr val="D60093"/>
                </a:solidFill>
                <a:latin typeface="Bauhaus 93" pitchFamily="82" charset="0"/>
              </a:rPr>
              <a:t>,</a:t>
            </a:r>
            <a:endParaRPr lang="es-ES" altLang="es-ES" sz="3600" dirty="0" smtClean="0">
              <a:solidFill>
                <a:srgbClr val="D60093"/>
              </a:solidFill>
              <a:latin typeface="Bauhaus 93" pitchFamily="82" charset="0"/>
            </a:endParaRPr>
          </a:p>
          <a:p>
            <a:pPr algn="ctr" defTabSz="1060619" fontAlgn="base">
              <a:spcBef>
                <a:spcPct val="0"/>
              </a:spcBef>
              <a:spcAft>
                <a:spcPct val="0"/>
              </a:spcAft>
            </a:pPr>
            <a:r>
              <a:rPr lang="es-ES" altLang="es-ES" sz="3600" dirty="0" smtClean="0">
                <a:solidFill>
                  <a:srgbClr val="D60093"/>
                </a:solidFill>
                <a:latin typeface="Bauhaus 93" pitchFamily="82" charset="0"/>
              </a:rPr>
              <a:t>se </a:t>
            </a:r>
            <a:r>
              <a:rPr lang="es-ES" altLang="es-ES" sz="3600" dirty="0">
                <a:solidFill>
                  <a:srgbClr val="D60093"/>
                </a:solidFill>
                <a:latin typeface="Bauhaus 93" pitchFamily="82" charset="0"/>
              </a:rPr>
              <a:t>han hecho buenos amigos y los consideran </a:t>
            </a:r>
            <a:r>
              <a:rPr lang="es-ES" altLang="es-ES" sz="3600" dirty="0" smtClean="0">
                <a:solidFill>
                  <a:srgbClr val="D60093"/>
                </a:solidFill>
                <a:latin typeface="Bauhaus 93" pitchFamily="82" charset="0"/>
              </a:rPr>
              <a:t>sagrados.</a:t>
            </a:r>
            <a:endParaRPr lang="es-ES" altLang="es-ES" sz="3600" dirty="0">
              <a:solidFill>
                <a:srgbClr val="D60093"/>
              </a:solidFill>
              <a:latin typeface="Bauhaus 93" pitchFamily="82" charset="0"/>
            </a:endParaRPr>
          </a:p>
          <a:p>
            <a:pPr algn="ctr" defTabSz="1060619" fontAlgn="base">
              <a:spcBef>
                <a:spcPct val="0"/>
              </a:spcBef>
              <a:spcAft>
                <a:spcPct val="0"/>
              </a:spcAft>
            </a:pPr>
            <a:endParaRPr lang="es-ES" altLang="es-ES" sz="2100" dirty="0">
              <a:solidFill>
                <a:srgbClr val="D60093"/>
              </a:solidFill>
              <a:latin typeface="Bauhaus 93" pitchFamily="82" charset="0"/>
            </a:endParaRPr>
          </a:p>
          <a:p>
            <a:pPr algn="ctr" defTabSz="1060619" fontAlgn="base">
              <a:spcBef>
                <a:spcPct val="0"/>
              </a:spcBef>
              <a:spcAft>
                <a:spcPct val="0"/>
              </a:spcAft>
            </a:pPr>
            <a:endParaRPr lang="es-ES" altLang="es-ES" sz="2100" dirty="0">
              <a:solidFill>
                <a:srgbClr val="FFFFFF"/>
              </a:solidFill>
              <a:latin typeface="Bauhaus 93" pitchFamily="82" charset="0"/>
            </a:endParaRPr>
          </a:p>
          <a:p>
            <a:pPr algn="ctr" defTabSz="1060619" fontAlgn="base">
              <a:spcBef>
                <a:spcPct val="0"/>
              </a:spcBef>
              <a:spcAft>
                <a:spcPct val="0"/>
              </a:spcAft>
            </a:pPr>
            <a:endParaRPr lang="es-ES" altLang="es-ES" sz="2100" dirty="0">
              <a:solidFill>
                <a:srgbClr val="FFFFFF"/>
              </a:solidFill>
              <a:latin typeface="Bauhaus 93" pitchFamily="82" charset="0"/>
            </a:endParaRPr>
          </a:p>
        </p:txBody>
      </p:sp>
      <p:pic>
        <p:nvPicPr>
          <p:cNvPr id="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95908" y="359966"/>
            <a:ext cx="4359275" cy="326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9551360"/>
      </p:ext>
    </p:extLst>
  </p:cSld>
  <p:clrMapOvr>
    <a:masterClrMapping/>
  </p:clrMapOvr>
  <p:transition spd="slow" advTm="16000">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Users\Jose Luis\Desktop\img.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52164" y="1296070"/>
            <a:ext cx="12971041"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762702"/>
      </p:ext>
    </p:extLst>
  </p:cSld>
  <p:clrMapOvr>
    <a:masterClrMapping/>
  </p:clrMapOvr>
  <p:transition spd="slow" advTm="7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Users\Jose Luis\Desktop\las-cascadas-de-karfiguela-911761.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6812" y="0"/>
            <a:ext cx="12440301" cy="7881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6154111"/>
      </p:ext>
    </p:extLst>
  </p:cSld>
  <p:clrMapOvr>
    <a:masterClrMapping/>
  </p:clrMapOvr>
  <p:transition spd="slow" advTm="6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Jose Luis\Desktop\XT2MAX.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 y="720006"/>
            <a:ext cx="12609691" cy="6091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5435595"/>
      </p:ext>
    </p:extLst>
  </p:cSld>
  <p:clrMapOvr>
    <a:masterClrMapping/>
  </p:clrMapOvr>
  <p:transition spd="slow" advTm="7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090095" y="1152055"/>
            <a:ext cx="8605912" cy="4893647"/>
          </a:xfrm>
          <a:prstGeom prst="rect">
            <a:avLst/>
          </a:prstGeom>
        </p:spPr>
        <p:txBody>
          <a:bodyPr wrap="square">
            <a:spAutoFit/>
          </a:bodyPr>
          <a:lstStyle/>
          <a:p>
            <a:r>
              <a:rPr lang="es-ES" sz="2400" b="1" dirty="0">
                <a:solidFill>
                  <a:srgbClr val="FFFF00"/>
                </a:solidFill>
              </a:rPr>
              <a:t>Desde la más remota antigüedad tribus, pueblos y civilizaciones han venerado de un modo u otro a la naturaleza. Los animales de todo tipo han sido objeto principal de esta veneración. A día de hoy sigue siendo un rasgo cultural aún vigente en todos los rincones de nuestro planeta. La fotografía que encabeza este post nos muestra uno de los casos más curiosos al respecto. Es una imagen que resulta a la vez entrañable y turbadora. Un niño posa para el fotógrafo plácidamente sentado sobre el lomo de un cocodrilo. No parece tener miedo alguno. Tampoco el cocodrilo parece alterado. Y es lógico. En </a:t>
            </a:r>
            <a:r>
              <a:rPr lang="es-ES" sz="2400" b="1" dirty="0" err="1">
                <a:solidFill>
                  <a:srgbClr val="FFFF00"/>
                </a:solidFill>
              </a:rPr>
              <a:t>Bazoule</a:t>
            </a:r>
            <a:r>
              <a:rPr lang="es-ES" sz="2400" b="1" dirty="0">
                <a:solidFill>
                  <a:srgbClr val="FFFF00"/>
                </a:solidFill>
              </a:rPr>
              <a:t> (Burkina Faso) los cocodrilos, considerados seres sagrados, conviven en perfecta armonía con los habitantes de la aldea. Y además… cayeron llovidos del cielo.</a:t>
            </a:r>
          </a:p>
        </p:txBody>
      </p:sp>
    </p:spTree>
    <p:extLst>
      <p:ext uri="{BB962C8B-B14F-4D97-AF65-F5344CB8AC3E}">
        <p14:creationId xmlns:p14="http://schemas.microsoft.com/office/powerpoint/2010/main" val="3927840186"/>
      </p:ext>
    </p:extLst>
  </p:cSld>
  <p:clrMapOvr>
    <a:masterClrMapping/>
  </p:clrMapOvr>
  <p:transition spd="slow" advTm="40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descarga (1).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563" y="-216098"/>
            <a:ext cx="12452550" cy="7848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378107"/>
      </p:ext>
    </p:extLst>
  </p:cSld>
  <p:clrMapOvr>
    <a:masterClrMapping/>
  </p:clrMapOvr>
  <p:transition spd="slow" advTm="6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54328"/>
            <a:ext cx="7108825" cy="4432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9154" name="Picture 2" descr="C:\Users\Jose Luis\Desktop\images (2).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20991814">
            <a:off x="-65987" y="3924399"/>
            <a:ext cx="5888861" cy="345631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rot="692711">
            <a:off x="6921251" y="83399"/>
            <a:ext cx="6257925" cy="39568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rot="20841545">
            <a:off x="6553472" y="4032374"/>
            <a:ext cx="5411066"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8469334"/>
      </p:ext>
    </p:extLst>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9154"/>
                                        </p:tgtEl>
                                        <p:attrNameLst>
                                          <p:attrName>style.visibility</p:attrName>
                                        </p:attrNameLst>
                                      </p:cBhvr>
                                      <p:to>
                                        <p:strVal val="visible"/>
                                      </p:to>
                                    </p:set>
                                    <p:anim calcmode="lin" valueType="num">
                                      <p:cBhvr additive="base">
                                        <p:cTn id="7" dur="500" fill="hold"/>
                                        <p:tgtEl>
                                          <p:spTgt spid="49154"/>
                                        </p:tgtEl>
                                        <p:attrNameLst>
                                          <p:attrName>ppt_x</p:attrName>
                                        </p:attrNameLst>
                                      </p:cBhvr>
                                      <p:tavLst>
                                        <p:tav tm="0">
                                          <p:val>
                                            <p:strVal val="#ppt_x"/>
                                          </p:val>
                                        </p:tav>
                                        <p:tav tm="100000">
                                          <p:val>
                                            <p:strVal val="#ppt_x"/>
                                          </p:val>
                                        </p:tav>
                                      </p:tavLst>
                                    </p:anim>
                                    <p:anim calcmode="lin" valueType="num">
                                      <p:cBhvr additive="base">
                                        <p:cTn id="8" dur="500" fill="hold"/>
                                        <p:tgtEl>
                                          <p:spTgt spid="4915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nodeType="afterEffect">
                                  <p:stCondLst>
                                    <p:cond delay="0"/>
                                  </p:stCondLst>
                                  <p:childTnLst>
                                    <p:set>
                                      <p:cBhvr>
                                        <p:cTn id="15" dur="1" fill="hold">
                                          <p:stCondLst>
                                            <p:cond delay="0"/>
                                          </p:stCondLst>
                                        </p:cTn>
                                        <p:tgtEl>
                                          <p:spTgt spid="1028"/>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250"/>
                                  </p:stCondLst>
                                  <p:childTnLst>
                                    <p:set>
                                      <p:cBhvr>
                                        <p:cTn id="19" dur="1" fill="hold">
                                          <p:stCondLst>
                                            <p:cond delay="0"/>
                                          </p:stCondLst>
                                        </p:cTn>
                                        <p:tgtEl>
                                          <p:spTgt spid="10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alligator-zigzag-1.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3708" y="-216098"/>
            <a:ext cx="12433405" cy="8110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3719136"/>
      </p:ext>
    </p:extLst>
  </p:cSld>
  <p:clrMapOvr>
    <a:masterClrMapping/>
  </p:clrMapOvr>
  <p:transition spd="slow" advTm="6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Jose Luis\Desktop\14847503883630.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4934" y="0"/>
            <a:ext cx="12492220"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5175417"/>
      </p:ext>
    </p:extLst>
  </p:cSld>
  <p:clrMapOvr>
    <a:masterClrMapping/>
  </p:clrMapOvr>
  <p:transition spd="slow" advTm="5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Jose Luis\Desktop\2007,_Kaya_Burkina_Faso.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12457113" cy="8339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099463"/>
      </p:ext>
    </p:extLst>
  </p:cSld>
  <p:clrMapOvr>
    <a:masterClrMapping/>
  </p:clrMapOvr>
  <p:transition spd="slow" advTm="6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giphy (2).gif"/>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 y="-288106"/>
            <a:ext cx="12457113" cy="8373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6003739"/>
      </p:ext>
    </p:extLst>
  </p:cSld>
  <p:clrMapOvr>
    <a:masterClrMapping/>
  </p:clrMapOvr>
  <p:transition spd="slow" advTm="12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1.6030775.2568406426.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2817276"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1654311"/>
      </p:ext>
    </p:extLst>
  </p:cSld>
  <p:clrMapOvr>
    <a:masterClrMapping/>
  </p:clrMapOvr>
  <p:transition spd="slow" advTm="6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114716" y="1554194"/>
            <a:ext cx="8658455" cy="5262979"/>
          </a:xfrm>
          <a:prstGeom prst="rect">
            <a:avLst/>
          </a:prstGeom>
        </p:spPr>
        <p:txBody>
          <a:bodyPr wrap="square">
            <a:spAutoFit/>
          </a:bodyPr>
          <a:lstStyle/>
          <a:p>
            <a:r>
              <a:rPr lang="es-ES" sz="2400" b="1" dirty="0">
                <a:solidFill>
                  <a:srgbClr val="FFFF00"/>
                </a:solidFill>
              </a:rPr>
              <a:t>Puede sonar a obviedad es cierto, pero nuestro antropocentrismo exagerado a veces no aleja de esa realidad: somos animales. Y como tales, o posiblemente por causa de ello, nuestra relación con el resto de ellos ha estado siempre en el centro de todas las culturas. Cazábamos animales para comer y luego aprendimos a criarlos para asegurar nuestro sustento. Domesticamos especies para que facilitaran nuestra vida. Los usamos como modelos de nuestro arte desde tiempos remotos. Estudiamos su comportamiento para aprender más sobre nuestros orígenes y nuestro mundo. Los empleamos como banco de pruebas para combatir enfermedades. Podríamos seguir con docenas de ejemplos. Pero tal vez una de las relaciones más ancestrales del hombre con los animales fue el considerarlos como animales representativos de lo misterioso, de lo sagrado.</a:t>
            </a:r>
          </a:p>
        </p:txBody>
      </p:sp>
    </p:spTree>
    <p:extLst>
      <p:ext uri="{BB962C8B-B14F-4D97-AF65-F5344CB8AC3E}">
        <p14:creationId xmlns:p14="http://schemas.microsoft.com/office/powerpoint/2010/main" val="491216049"/>
      </p:ext>
    </p:extLst>
  </p:cSld>
  <p:clrMapOvr>
    <a:masterClrMapping/>
  </p:clrMapOvr>
  <p:transition spd="slow" advTm="44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imagev1b6d0eddfe1d167028b1f978bdd9fb2f3-ljcsb5spah2queyxkp2_t1880.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1988" y="0"/>
            <a:ext cx="12730257"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3856902"/>
      </p:ext>
    </p:extLst>
  </p:cSld>
  <p:clrMapOvr>
    <a:masterClrMapping/>
  </p:clrMapOvr>
  <p:transition spd="slow" advTm="6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giphy (1).gif"/>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8582" y="0"/>
            <a:ext cx="12485695" cy="8779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0283295"/>
      </p:ext>
    </p:extLst>
  </p:cSld>
  <p:clrMapOvr>
    <a:masterClrMapping/>
  </p:clrMapOvr>
  <p:transition spd="slow" advTm="12000">
    <p:comb dir="vert"/>
    <p:sndAc>
      <p:stSnd>
        <p:snd r:embed="rId2" name="excursion-en-espagne-.wav"/>
      </p:st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WetTangibleHammerheadshark-small.gif"/>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971972" y="-10962"/>
            <a:ext cx="5057775" cy="76200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876628" y="-10962"/>
            <a:ext cx="4849614" cy="7632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2765298"/>
      </p:ext>
    </p:extLst>
  </p:cSld>
  <p:clrMapOvr>
    <a:masterClrMapping/>
  </p:clrMapOvr>
  <p:transition spd="slow" advTm="8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6318" y="-216098"/>
            <a:ext cx="12457112" cy="78487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0680298"/>
      </p:ext>
    </p:extLst>
  </p:cSld>
  <p:clrMapOvr>
    <a:masterClrMapping/>
  </p:clrMapOvr>
  <p:transition spd="slow" advTm="8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www.cienciaconletras.com/wp-content/uploads/2018/07/BITACORA-014-Bazoule-2.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9716" y="29220"/>
            <a:ext cx="12486829" cy="7603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2971589"/>
      </p:ext>
    </p:extLst>
  </p:cSld>
  <p:clrMapOvr>
    <a:masterClrMapping/>
  </p:clrMapOvr>
  <p:transition spd="slow" advTm="6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www.cienciaconletras.com/wp-content/uploads/2018/07/BITACORA-014-Bazoule-3.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0418"/>
            <a:ext cx="12853292" cy="76431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2135052"/>
      </p:ext>
    </p:extLst>
  </p:cSld>
  <p:clrMapOvr>
    <a:masterClrMapping/>
  </p:clrMapOvr>
  <p:transition spd="slow" advTm="7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114716" y="2246691"/>
            <a:ext cx="8514439" cy="3416320"/>
          </a:xfrm>
          <a:prstGeom prst="rect">
            <a:avLst/>
          </a:prstGeom>
        </p:spPr>
        <p:txBody>
          <a:bodyPr wrap="square">
            <a:spAutoFit/>
          </a:bodyPr>
          <a:lstStyle/>
          <a:p>
            <a:r>
              <a:rPr lang="es-ES" sz="2400" b="1" dirty="0">
                <a:solidFill>
                  <a:srgbClr val="FFFF00"/>
                </a:solidFill>
              </a:rPr>
              <a:t>Todos conocemos las maravillosas pinturas rupestres de bisontes de Altamira (imperdonable no escaparse un día a ver su museo). Como ellas, muchas de las primeras representaciones artísticas del hombre tienen a los animales como protagonistas. Escenas de caza o simplemente representaciones de bisontes, venados, mamuts o cualquier animal de la época. Da lo mismo si el hombre los dibujaba para venerarlos (amor-temor por la naturaleza) o para propiciar su caza (amor-temor a pasar hambre). Lo cierto es que la fascinación por ellos parece incrustada en nuestros genes.</a:t>
            </a:r>
          </a:p>
        </p:txBody>
      </p:sp>
    </p:spTree>
    <p:extLst>
      <p:ext uri="{BB962C8B-B14F-4D97-AF65-F5344CB8AC3E}">
        <p14:creationId xmlns:p14="http://schemas.microsoft.com/office/powerpoint/2010/main" val="4058482536"/>
      </p:ext>
    </p:extLst>
  </p:cSld>
  <p:clrMapOvr>
    <a:masterClrMapping/>
  </p:clrMapOvr>
  <p:transition spd="slow" advTm="29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images (2).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000" y="0"/>
            <a:ext cx="12633267"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8140657"/>
      </p:ext>
    </p:extLst>
  </p:cSld>
  <p:clrMapOvr>
    <a:masterClrMapping/>
  </p:clrMapOvr>
  <p:transition spd="slow" advTm="6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FOREIGN201508121059000225116473002.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2637268" cy="7859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350278"/>
      </p:ext>
    </p:extLst>
  </p:cSld>
  <p:clrMapOvr>
    <a:masterClrMapping/>
  </p:clrMapOvr>
  <p:transition spd="slow" advTm="6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FOREIGN201508121059000231946274693.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200620"/>
            <a:ext cx="12457113" cy="7899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0746644"/>
      </p:ext>
    </p:extLst>
  </p:cSld>
  <p:clrMapOvr>
    <a:masterClrMapping/>
  </p:clrMapOvr>
  <p:transition spd="slow" advTm="6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maxresdefault.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2545262" cy="7776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6541222"/>
      </p:ext>
    </p:extLst>
  </p:cSld>
  <p:clrMapOvr>
    <a:masterClrMapping/>
  </p:clrMapOvr>
  <p:transition spd="slow" advTm="5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avistamiento-de-cocodrilo_0_157_774_482.jpe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358" y="0"/>
            <a:ext cx="12714634" cy="756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6813988"/>
      </p:ext>
    </p:extLst>
  </p:cSld>
  <p:clrMapOvr>
    <a:masterClrMapping/>
  </p:clrMapOvr>
  <p:transition spd="slow" advTm="6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196638_w-850_h-400_q-100_m-crop.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6741" y="-3944"/>
            <a:ext cx="12483854" cy="7636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2344292"/>
      </p:ext>
    </p:extLst>
  </p:cSld>
  <p:clrMapOvr>
    <a:masterClrMapping/>
  </p:clrMapOvr>
  <p:transition spd="slow" advTm="6000">
    <p:comb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114716" y="2108190"/>
            <a:ext cx="8298415" cy="4154984"/>
          </a:xfrm>
          <a:prstGeom prst="rect">
            <a:avLst/>
          </a:prstGeom>
        </p:spPr>
        <p:txBody>
          <a:bodyPr wrap="square">
            <a:spAutoFit/>
          </a:bodyPr>
          <a:lstStyle/>
          <a:p>
            <a:r>
              <a:rPr lang="es-ES" sz="2400" b="1" dirty="0">
                <a:solidFill>
                  <a:srgbClr val="FFFF00"/>
                </a:solidFill>
              </a:rPr>
              <a:t>Todas las mitologías, religiones y culturas han hecho de los animales un elemento troncal. Los dioses egipcios con rostros animales. El papel de los animales en las mitologías mesoamericanas. La loba romana, las vacas sagradas de la India o el cordero cristiano. Las tradiciones medievales basadas en figuras míticas (dragones, grifos…). Las miles de fiestas y festejos en todo el mundo con animales como protagonistas (en muchos casos ‘tristes’ protagonistas). La propia cultura de los animales de compañía o los actuales movimientos animalistas. ¿Aún alguien tiene dudas sobre nuestra especial relación con el mundo animal?</a:t>
            </a:r>
          </a:p>
        </p:txBody>
      </p:sp>
    </p:spTree>
    <p:extLst>
      <p:ext uri="{BB962C8B-B14F-4D97-AF65-F5344CB8AC3E}">
        <p14:creationId xmlns:p14="http://schemas.microsoft.com/office/powerpoint/2010/main" val="2380350972"/>
      </p:ext>
    </p:extLst>
  </p:cSld>
  <p:clrMapOvr>
    <a:masterClrMapping/>
  </p:clrMapOvr>
  <p:transition spd="slow" advTm="39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15373813386356.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1947" y="0"/>
            <a:ext cx="12425165" cy="7713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3012793"/>
      </p:ext>
    </p:extLst>
  </p:cSld>
  <p:clrMapOvr>
    <a:masterClrMapping/>
  </p:clrMapOvr>
  <p:transition spd="slow" advTm="6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images.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7435" y="0"/>
            <a:ext cx="12687421"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4022927"/>
      </p:ext>
    </p:extLst>
  </p:cSld>
  <p:clrMapOvr>
    <a:masterClrMapping/>
  </p:clrMapOvr>
  <p:transition spd="slow" advTm="7000">
    <p:comb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descarga (3).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0"/>
            <a:ext cx="12633407"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8665337"/>
      </p:ext>
    </p:extLst>
  </p:cSld>
  <p:clrMapOvr>
    <a:masterClrMapping/>
  </p:clrMapOvr>
  <p:transition spd="slow" advTm="6000">
    <p:comb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images (1).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985" y="17016"/>
            <a:ext cx="12452127" cy="76156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296147"/>
      </p:ext>
    </p:extLst>
  </p:cSld>
  <p:clrMapOvr>
    <a:masterClrMapping/>
  </p:clrMapOvr>
  <p:transition spd="slow" advTm="6000">
    <p:comb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Coco.pn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6718" y="21580"/>
            <a:ext cx="12675662" cy="7611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3437547"/>
      </p:ext>
    </p:extLst>
  </p:cSld>
  <p:clrMapOvr>
    <a:masterClrMapping/>
  </p:clrMapOvr>
  <p:transition spd="slow" advTm="5000">
    <p:comb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Paga village crocodiles Pueblo Ghana cocodrilos turistas 3.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7063" y="21579"/>
            <a:ext cx="12484175" cy="8307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5885166"/>
      </p:ext>
    </p:extLst>
  </p:cSld>
  <p:clrMapOvr>
    <a:masterClrMapping/>
  </p:clrMapOvr>
  <p:transition spd="slow" advTm="6000">
    <p:comb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Paga village crocodiles Pueblo Ghana cocodrilos turistas 2.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370" y="0"/>
            <a:ext cx="12578630" cy="79392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137317"/>
      </p:ext>
    </p:extLst>
  </p:cSld>
  <p:clrMapOvr>
    <a:masterClrMapping/>
  </p:clrMapOvr>
  <p:transition spd="slow" advTm="6000">
    <p:comb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Jose Luis\Desktop\Paga-village-crocodiles-Pueblo-Ghana-cocodrilos-turistas-1 (1).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4783" y="-1"/>
            <a:ext cx="12442329" cy="77288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8704113"/>
      </p:ext>
    </p:extLst>
  </p:cSld>
  <p:clrMapOvr>
    <a:masterClrMapping/>
  </p:clrMapOvr>
  <p:transition spd="slow" advTm="6000">
    <p:comb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44180" y="1554194"/>
            <a:ext cx="9000999" cy="4893647"/>
          </a:xfrm>
          <a:prstGeom prst="rect">
            <a:avLst/>
          </a:prstGeom>
        </p:spPr>
        <p:txBody>
          <a:bodyPr wrap="square">
            <a:spAutoFit/>
          </a:bodyPr>
          <a:lstStyle/>
          <a:p>
            <a:r>
              <a:rPr lang="es-ES" sz="2400" b="1" dirty="0">
                <a:solidFill>
                  <a:srgbClr val="FFFF00"/>
                </a:solidFill>
              </a:rPr>
              <a:t>Cuenta la tradición que hacia el siglo XII la unión entre una princesa amazona y un joven cazador dio origen al pueblo </a:t>
            </a:r>
            <a:r>
              <a:rPr lang="es-ES" sz="2400" b="1" dirty="0" err="1">
                <a:solidFill>
                  <a:srgbClr val="FFFF00"/>
                </a:solidFill>
              </a:rPr>
              <a:t>mossi</a:t>
            </a:r>
            <a:r>
              <a:rPr lang="es-ES" sz="2400" b="1" dirty="0">
                <a:solidFill>
                  <a:srgbClr val="FFFF00"/>
                </a:solidFill>
              </a:rPr>
              <a:t> en las riberas del río Volta, en la actual Burkina Faso (antiguo Alto Volta). De su unión nació Naba </a:t>
            </a:r>
            <a:r>
              <a:rPr lang="es-ES" sz="2400" b="1" dirty="0" err="1">
                <a:solidFill>
                  <a:srgbClr val="FFFF00"/>
                </a:solidFill>
              </a:rPr>
              <a:t>Ouedraogo</a:t>
            </a:r>
            <a:r>
              <a:rPr lang="es-ES" sz="2400" b="1" dirty="0">
                <a:solidFill>
                  <a:srgbClr val="FFFF00"/>
                </a:solidFill>
              </a:rPr>
              <a:t>, primer </a:t>
            </a:r>
            <a:r>
              <a:rPr lang="es-ES" sz="2400" b="1" dirty="0" err="1">
                <a:solidFill>
                  <a:srgbClr val="FFFF00"/>
                </a:solidFill>
              </a:rPr>
              <a:t>Mogho</a:t>
            </a:r>
            <a:r>
              <a:rPr lang="es-ES" sz="2400" b="1" dirty="0">
                <a:solidFill>
                  <a:srgbClr val="FFFF00"/>
                </a:solidFill>
              </a:rPr>
              <a:t> Naba (monarca) de una estirpe que ha perdurado hasta hoy día. Si bien el río Volta era una fuente de vida para la región, muchas aldeas </a:t>
            </a:r>
            <a:r>
              <a:rPr lang="es-ES" sz="2400" b="1" dirty="0" err="1">
                <a:solidFill>
                  <a:srgbClr val="FFFF00"/>
                </a:solidFill>
              </a:rPr>
              <a:t>mossi</a:t>
            </a:r>
            <a:r>
              <a:rPr lang="es-ES" sz="2400" b="1" dirty="0">
                <a:solidFill>
                  <a:srgbClr val="FFFF00"/>
                </a:solidFill>
              </a:rPr>
              <a:t> quedaban alejadas del mismo y perdidas en tierras sumamente áridas.</a:t>
            </a:r>
          </a:p>
          <a:p>
            <a:endParaRPr lang="es-ES" sz="2400" b="1" dirty="0">
              <a:solidFill>
                <a:srgbClr val="FFFF00"/>
              </a:solidFill>
            </a:endParaRPr>
          </a:p>
          <a:p>
            <a:r>
              <a:rPr lang="es-ES" sz="2400" b="1" dirty="0">
                <a:solidFill>
                  <a:srgbClr val="FFFF00"/>
                </a:solidFill>
              </a:rPr>
              <a:t>Sigamos con la leyenda. Una de estas aldeas era </a:t>
            </a:r>
            <a:r>
              <a:rPr lang="es-ES" sz="2400" b="1" dirty="0" err="1">
                <a:solidFill>
                  <a:srgbClr val="FFFF00"/>
                </a:solidFill>
              </a:rPr>
              <a:t>Bazoule</a:t>
            </a:r>
            <a:r>
              <a:rPr lang="es-ES" sz="2400" b="1" dirty="0">
                <a:solidFill>
                  <a:srgbClr val="FFFF00"/>
                </a:solidFill>
              </a:rPr>
              <a:t>. Sus habitantes debían recorrer cada día 15 km para acceder al agua más cercana. En tiempos del monarca Naba </a:t>
            </a:r>
            <a:r>
              <a:rPr lang="es-ES" sz="2400" b="1" dirty="0" err="1">
                <a:solidFill>
                  <a:srgbClr val="FFFF00"/>
                </a:solidFill>
              </a:rPr>
              <a:t>Kouda</a:t>
            </a:r>
            <a:r>
              <a:rPr lang="es-ES" sz="2400" b="1" dirty="0">
                <a:solidFill>
                  <a:srgbClr val="FFFF00"/>
                </a:solidFill>
              </a:rPr>
              <a:t> (1358-1401) se produjo un fenómeno extraordinario. Durante un período de extrema sequía un buen día, de pronto, llovieron cocodrilos del cielo</a:t>
            </a:r>
            <a:r>
              <a:rPr lang="es-ES" dirty="0"/>
              <a:t>.</a:t>
            </a:r>
          </a:p>
        </p:txBody>
      </p:sp>
    </p:spTree>
    <p:extLst>
      <p:ext uri="{BB962C8B-B14F-4D97-AF65-F5344CB8AC3E}">
        <p14:creationId xmlns:p14="http://schemas.microsoft.com/office/powerpoint/2010/main" val="297645713"/>
      </p:ext>
    </p:extLst>
  </p:cSld>
  <p:clrMapOvr>
    <a:masterClrMapping/>
  </p:clrMapOvr>
  <p:transition spd="slow" advTm="34000">
    <p:comb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Jose Luis\Desktop\5cb70330e29b9_cocohoci.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 y="-14982"/>
            <a:ext cx="12457113" cy="7909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477913"/>
      </p:ext>
    </p:extLst>
  </p:cSld>
  <p:clrMapOvr>
    <a:masterClrMapping/>
  </p:clrMapOvr>
  <p:transition spd="slow" advTm="6000">
    <p:comb dir="vert"/>
    <p:sndAc>
      <p:stSnd>
        <p:snd r:embed="rId2" name="excursion-en-espagne-.wav"/>
      </p:stSnd>
    </p:sndAc>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Jose Luis\Desktop\descarga.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33412"/>
            <a:ext cx="12457113" cy="7599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2854279"/>
      </p:ext>
    </p:extLst>
  </p:cSld>
  <p:clrMapOvr>
    <a:masterClrMapping/>
  </p:clrMapOvr>
  <p:transition spd="slow" advTm="6000">
    <p:comb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Jose Luis\Desktop\_cocodrilo_a501a139.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6319" y="-30212"/>
            <a:ext cx="12581153" cy="7662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1828510"/>
      </p:ext>
    </p:extLst>
  </p:cSld>
  <p:clrMapOvr>
    <a:masterClrMapping/>
  </p:clrMapOvr>
  <p:transition spd="slow" advTm="6000">
    <p:comb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Jose Luis\Desktop\1316081726_0.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0"/>
            <a:ext cx="12457113"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6329387"/>
      </p:ext>
    </p:extLst>
  </p:cSld>
  <p:clrMapOvr>
    <a:masterClrMapping/>
  </p:clrMapOvr>
  <p:transition spd="slow" advTm="6000">
    <p:comb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1"/>
            <a:ext cx="12457113" cy="7965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9057880"/>
      </p:ext>
    </p:extLst>
  </p:cSld>
  <p:clrMapOvr>
    <a:masterClrMapping/>
  </p:clrMapOvr>
  <p:transition spd="slow" advTm="6000">
    <p:comb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Jose Luis\Desktop\01212603a9aefb857f7ff34851e73487.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71972" y="-13484"/>
            <a:ext cx="10585176" cy="7648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7223895"/>
      </p:ext>
    </p:extLst>
  </p:cSld>
  <p:clrMapOvr>
    <a:masterClrMapping/>
  </p:clrMapOvr>
  <p:transition spd="slow" advTm="6000">
    <p:comb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Jose Luis\Desktop\afp_20180618_160254387.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60422" y="-10600"/>
            <a:ext cx="12820133" cy="7643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3607611"/>
      </p:ext>
    </p:extLst>
  </p:cSld>
  <p:clrMapOvr>
    <a:masterClrMapping/>
  </p:clrMapOvr>
  <p:transition spd="slow" advTm="6000">
    <p:comb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114716" y="1415693"/>
            <a:ext cx="9018496" cy="5262979"/>
          </a:xfrm>
          <a:prstGeom prst="rect">
            <a:avLst/>
          </a:prstGeom>
        </p:spPr>
        <p:txBody>
          <a:bodyPr wrap="square">
            <a:spAutoFit/>
          </a:bodyPr>
          <a:lstStyle/>
          <a:p>
            <a:r>
              <a:rPr lang="es-ES" sz="2400" b="1" dirty="0">
                <a:solidFill>
                  <a:srgbClr val="FFFF00"/>
                </a:solidFill>
              </a:rPr>
              <a:t>Los cocodrilos excavaron un enorme agujero que se acabó convirtiendo en el estanque de </a:t>
            </a:r>
            <a:r>
              <a:rPr lang="es-ES" sz="2400" b="1" dirty="0" err="1">
                <a:solidFill>
                  <a:srgbClr val="FFFF00"/>
                </a:solidFill>
              </a:rPr>
              <a:t>Bazoule</a:t>
            </a:r>
            <a:r>
              <a:rPr lang="es-ES" sz="2400" b="1" dirty="0">
                <a:solidFill>
                  <a:srgbClr val="FFFF00"/>
                </a:solidFill>
              </a:rPr>
              <a:t>. A partir de ese momento las lluvias eran recogidas por el estanque y los habitantes de la aldea nunca más pasaron sed. En agradecimiento los habitantes de </a:t>
            </a:r>
            <a:r>
              <a:rPr lang="es-ES" sz="2400" b="1" dirty="0" err="1">
                <a:solidFill>
                  <a:srgbClr val="FFFF00"/>
                </a:solidFill>
              </a:rPr>
              <a:t>Bazoule</a:t>
            </a:r>
            <a:r>
              <a:rPr lang="es-ES" sz="2400" b="1" dirty="0">
                <a:solidFill>
                  <a:srgbClr val="FFFF00"/>
                </a:solidFill>
              </a:rPr>
              <a:t> pasaron a considerar a los cocodrilos como seres venerables e iniciaron con ellos una extraña y larga convivencia.</a:t>
            </a:r>
          </a:p>
          <a:p>
            <a:endParaRPr lang="es-ES" sz="2400" b="1" dirty="0">
              <a:solidFill>
                <a:srgbClr val="FFFF00"/>
              </a:solidFill>
            </a:endParaRPr>
          </a:p>
          <a:p>
            <a:r>
              <a:rPr lang="es-ES" sz="2400" b="1" dirty="0">
                <a:solidFill>
                  <a:srgbClr val="FFFF00"/>
                </a:solidFill>
              </a:rPr>
              <a:t>Los </a:t>
            </a:r>
            <a:r>
              <a:rPr lang="es-ES" sz="2400" b="1" dirty="0" err="1">
                <a:solidFill>
                  <a:srgbClr val="FFFF00"/>
                </a:solidFill>
              </a:rPr>
              <a:t>mossi</a:t>
            </a:r>
            <a:r>
              <a:rPr lang="es-ES" sz="2400" b="1" dirty="0">
                <a:solidFill>
                  <a:srgbClr val="FFFF00"/>
                </a:solidFill>
              </a:rPr>
              <a:t> de </a:t>
            </a:r>
            <a:r>
              <a:rPr lang="es-ES" sz="2400" b="1" dirty="0" err="1">
                <a:solidFill>
                  <a:srgbClr val="FFFF00"/>
                </a:solidFill>
              </a:rPr>
              <a:t>Bazoule</a:t>
            </a:r>
            <a:r>
              <a:rPr lang="es-ES" sz="2400" b="1" dirty="0">
                <a:solidFill>
                  <a:srgbClr val="FFFF00"/>
                </a:solidFill>
              </a:rPr>
              <a:t> se consideran estrechamente ligados a los cocodrilos. Están convencidos que comparten un mismo espíritu. Los veneran, los cuidan, los alimentan y realizan festejos rituales para pedirles toda suerte de deseos y bendiciones. Están convencidos que si un cocodrilo muere de forma natural, un habitante del pueblo seguirá la misma suerte. Y si alguien mata a un cocodrilo, también él morirá al poco tiempo para purgar su delito.</a:t>
            </a:r>
          </a:p>
        </p:txBody>
      </p:sp>
    </p:spTree>
    <p:extLst>
      <p:ext uri="{BB962C8B-B14F-4D97-AF65-F5344CB8AC3E}">
        <p14:creationId xmlns:p14="http://schemas.microsoft.com/office/powerpoint/2010/main" val="2920423129"/>
      </p:ext>
    </p:extLst>
  </p:cSld>
  <p:clrMapOvr>
    <a:masterClrMapping/>
  </p:clrMapOvr>
  <p:transition spd="slow" advTm="36000">
    <p:comb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Jose Luis\Desktop\caimans_sacres_de_bazoule_2-139cb.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1"/>
            <a:ext cx="12457113" cy="76308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443561"/>
      </p:ext>
    </p:extLst>
  </p:cSld>
  <p:clrMapOvr>
    <a:masterClrMapping/>
  </p:clrMapOvr>
  <p:transition spd="slow" advTm="6000">
    <p:comb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Jose Luis\Desktop\descarga.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12204" y="-74750"/>
            <a:ext cx="13437561" cy="7740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9443998"/>
      </p:ext>
    </p:extLst>
  </p:cSld>
  <p:clrMapOvr>
    <a:masterClrMapping/>
  </p:clrMapOvr>
  <p:transition spd="slow" advTm="7000">
    <p:comb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Jose Luis\Desktop\images.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80157" y="188"/>
            <a:ext cx="12637269" cy="79543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6339761"/>
      </p:ext>
    </p:extLst>
  </p:cSld>
  <p:clrMapOvr>
    <a:masterClrMapping/>
  </p:clrMapOvr>
  <p:transition spd="slow" advTm="6000">
    <p:comb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source (1).gif"/>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17638"/>
            <a:ext cx="12641664" cy="7615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0114186"/>
      </p:ext>
    </p:extLst>
  </p:cSld>
  <p:clrMapOvr>
    <a:masterClrMapping/>
  </p:clrMapOvr>
  <p:transition spd="slow" advTm="12000">
    <p:comb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Users\Jose Luis\Desktop\un-sagrado-crocodylus-succhus-tumbado-en-la-orilla-de-un-estanque-bazoule-burkina-faso-m0cerw.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539924" y="0"/>
            <a:ext cx="5287946" cy="762341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155395" y="0"/>
            <a:ext cx="5937250" cy="7900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1321376"/>
      </p:ext>
    </p:extLst>
  </p:cSld>
  <p:clrMapOvr>
    <a:masterClrMapping/>
  </p:clrMapOvr>
  <p:transition spd="slow" advTm="6000">
    <p:comb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PUEBLO DE LOS COCODRILO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3191" y="-474744"/>
            <a:ext cx="12433921" cy="8124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8821990"/>
      </p:ext>
    </p:extLst>
  </p:cSld>
  <p:clrMapOvr>
    <a:masterClrMapping/>
  </p:clrMapOvr>
  <p:transition spd="slow" advTm="6000">
    <p:comb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Users\Jose Luis\Desktop\hqdefault.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187996" y="0"/>
            <a:ext cx="10621044" cy="7965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605066"/>
      </p:ext>
    </p:extLst>
  </p:cSld>
  <p:clrMapOvr>
    <a:masterClrMapping/>
  </p:clrMapOvr>
  <p:transition spd="slow" advTm="6000">
    <p:comb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97294dcc-fa46-4f46-bfb6-2a566514bc72.jpe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193897" y="-21456"/>
            <a:ext cx="12637268" cy="8136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1309216"/>
      </p:ext>
    </p:extLst>
  </p:cSld>
  <p:clrMapOvr>
    <a:masterClrMapping/>
  </p:clrMapOvr>
  <p:transition spd="slow" advTm="6000">
    <p:comb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3">
                <a:tint val="45000"/>
                <a:satMod val="400000"/>
              </a:schemeClr>
            </a:duotone>
          </a:blip>
          <a:srcRect/>
          <a:stretch>
            <a:fillRect/>
          </a:stretch>
        </p:blipFill>
        <p:spPr bwMode="auto">
          <a:xfrm>
            <a:off x="-1" y="0"/>
            <a:ext cx="12457114" cy="76327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768936" y="3768946"/>
            <a:ext cx="7632700" cy="9482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593353" y="3768946"/>
            <a:ext cx="7632700" cy="9482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2457113" cy="7736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7549580"/>
            <a:ext cx="1245711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748736" y="6459556"/>
            <a:ext cx="820873" cy="761838"/>
          </a:xfrm>
          <a:prstGeom prst="rect">
            <a:avLst/>
          </a:prstGeom>
          <a:noFill/>
          <a:ln w="38100">
            <a:solidFill>
              <a:srgbClr val="1CDEF8"/>
            </a:solidFill>
            <a:miter lim="800000"/>
            <a:headEnd/>
            <a:tailEnd/>
          </a:ln>
        </p:spPr>
      </p:pic>
      <p:sp>
        <p:nvSpPr>
          <p:cNvPr id="19" name="18 Rectángulo"/>
          <p:cNvSpPr/>
          <p:nvPr/>
        </p:nvSpPr>
        <p:spPr>
          <a:xfrm>
            <a:off x="2697892" y="5088488"/>
            <a:ext cx="3667687"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77624" y="557846"/>
            <a:ext cx="5350932" cy="4194608"/>
          </a:xfrm>
          <a:prstGeom prst="rect">
            <a:avLst/>
          </a:prstGeom>
        </p:spPr>
        <p:txBody>
          <a:bodyPr wrap="none" lIns="81272" tIns="40636" rIns="81272" bIns="40636" fromWordArt="1">
            <a:prstTxWarp prst="textPlain">
              <a:avLst>
                <a:gd name="adj" fmla="val 46223"/>
              </a:avLst>
            </a:prstTxWarp>
          </a:bodyPr>
          <a:lstStyle/>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544416" y="256348"/>
            <a:ext cx="5156747" cy="7120019"/>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4800" b="1" dirty="0" err="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Hoy</a:t>
            </a:r>
            <a:r>
              <a:rPr lang="fr-FR" sz="4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 es </a:t>
            </a:r>
            <a:fld id="{547A8F08-4E97-4815-9C23-5989351D5EDB}" type="datetime2">
              <a:rPr lang="es-ES_tradnl" sz="4800" b="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martes, 24 de septiembre de 2019</a:t>
            </a:fld>
            <a:endParaRPr lang="es-ES" sz="4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4800" b="1" dirty="0" err="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Ahora</a:t>
            </a:r>
            <a:r>
              <a:rPr lang="fr-FR" sz="4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 </a:t>
            </a:r>
            <a:r>
              <a:rPr lang="fr-FR" sz="4800" b="1" dirty="0" err="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mismo</a:t>
            </a:r>
            <a:r>
              <a:rPr lang="fr-FR" sz="4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 son las </a:t>
            </a:r>
            <a:fld id="{D4F074C5-9B07-4D47-A00C-C4AC33E005FE}" type="datetime10">
              <a:rPr lang="fr-FR" sz="4800" b="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21:27</a:t>
            </a:fld>
            <a:r>
              <a:rPr lang="fr-FR" sz="4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 </a:t>
            </a:r>
            <a:r>
              <a:rPr lang="fr-FR" sz="4800" b="1" dirty="0" err="1"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horas</a:t>
            </a:r>
            <a:r>
              <a:rPr lang="fr-FR" sz="48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a:t>
            </a:r>
            <a:endParaRPr lang="fr-FR" sz="4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endParaRPr lang="fr-FR" sz="48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5">
                <a:shade val="45000"/>
                <a:satMod val="135000"/>
              </a:schemeClr>
              <a:prstClr val="white"/>
            </a:duotone>
          </a:blip>
          <a:srcRect/>
          <a:stretch>
            <a:fillRect/>
          </a:stretch>
        </p:blipFill>
        <p:spPr bwMode="auto">
          <a:xfrm>
            <a:off x="1727539" y="6245243"/>
            <a:ext cx="2736692" cy="1039579"/>
          </a:xfrm>
          <a:prstGeom prst="rect">
            <a:avLst/>
          </a:prstGeom>
          <a:noFill/>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2457113" cy="2544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785" tIns="57393" rIns="114785" bIns="57393"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2035388"/>
            <a:ext cx="12457113" cy="5597313"/>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785" tIns="57393" rIns="114785" bIns="57393"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699041" y="0"/>
            <a:ext cx="6643794" cy="1738559"/>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2120196"/>
            <a:ext cx="12457113" cy="2962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785" tIns="57393" rIns="114785" bIns="57393">
            <a:spAutoFit/>
          </a:bodyPr>
          <a:lstStyle/>
          <a:p>
            <a:pPr algn="ctr" fontAlgn="base">
              <a:spcBef>
                <a:spcPct val="50000"/>
              </a:spcBef>
              <a:spcAft>
                <a:spcPct val="0"/>
              </a:spcAft>
            </a:pPr>
            <a:r>
              <a:rPr lang="es-ES" sz="7500" b="1">
                <a:solidFill>
                  <a:srgbClr val="000000"/>
                </a:solidFill>
                <a:latin typeface="Kristen ITC" pitchFamily="66" charset="0"/>
              </a:rPr>
              <a:t>¿Te ha gustado?</a:t>
            </a:r>
            <a:r>
              <a:rPr lang="es-ES" sz="6000">
                <a:solidFill>
                  <a:srgbClr val="000000"/>
                </a:solidFill>
                <a:latin typeface="Kristen ITC" pitchFamily="66" charset="0"/>
              </a:rPr>
              <a:t> </a:t>
            </a:r>
            <a:br>
              <a:rPr lang="es-ES" sz="6000">
                <a:solidFill>
                  <a:srgbClr val="000000"/>
                </a:solidFill>
                <a:latin typeface="Kristen ITC" pitchFamily="66" charset="0"/>
              </a:rPr>
            </a:br>
            <a:r>
              <a:rPr lang="es-ES" sz="5500">
                <a:solidFill>
                  <a:srgbClr val="000000"/>
                </a:solidFill>
                <a:latin typeface="Kristen ITC" pitchFamily="66" charset="0"/>
              </a:rPr>
              <a:t>Puedes ver más entrando </a:t>
            </a:r>
            <a:br>
              <a:rPr lang="es-ES" sz="5500">
                <a:solidFill>
                  <a:srgbClr val="000000"/>
                </a:solidFill>
                <a:latin typeface="Kristen ITC" pitchFamily="66" charset="0"/>
              </a:rPr>
            </a:br>
            <a:r>
              <a:rPr lang="es-ES" sz="5500" b="1">
                <a:solidFill>
                  <a:srgbClr val="40F903"/>
                </a:solidFill>
                <a:latin typeface="Kristen ITC" pitchFamily="66" charset="0"/>
                <a:hlinkClick r:id="rId2"/>
              </a:rPr>
              <a:t>Aquí</a:t>
            </a:r>
            <a:endParaRPr lang="es-ES" sz="5500" b="1">
              <a:solidFill>
                <a:srgbClr val="40F903"/>
              </a:solidFill>
              <a:latin typeface="Kristen ITC" pitchFamily="66" charset="0"/>
            </a:endParaRPr>
          </a:p>
        </p:txBody>
      </p:sp>
      <p:sp>
        <p:nvSpPr>
          <p:cNvPr id="4107" name="Text Box 11"/>
          <p:cNvSpPr txBox="1">
            <a:spLocks noChangeArrowheads="1"/>
          </p:cNvSpPr>
          <p:nvPr/>
        </p:nvSpPr>
        <p:spPr bwMode="auto">
          <a:xfrm>
            <a:off x="1557139" y="5258083"/>
            <a:ext cx="3633325" cy="163940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785" tIns="57393" rIns="114785" bIns="57393">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681886" y="4664429"/>
            <a:ext cx="3218088" cy="2629041"/>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501892" y="5427699"/>
            <a:ext cx="1660948" cy="1102501"/>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0" y="3307504"/>
            <a:ext cx="726665" cy="5936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a:off x="0" y="3901158"/>
            <a:ext cx="726665" cy="5936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a:ext>
            </a:extLst>
          </a:blip>
          <a:srcRect/>
          <a:stretch>
            <a:fillRect/>
          </a:stretch>
        </p:blipFill>
        <p:spPr bwMode="auto">
          <a:xfrm>
            <a:off x="0" y="4494812"/>
            <a:ext cx="726665" cy="5936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a:ext>
            </a:extLst>
          </a:blip>
          <a:srcRect/>
          <a:stretch>
            <a:fillRect/>
          </a:stretch>
        </p:blipFill>
        <p:spPr bwMode="auto">
          <a:xfrm>
            <a:off x="0" y="5088467"/>
            <a:ext cx="726665" cy="5936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codril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IZIANO">
  <a:themeElements>
    <a:clrScheme name="TIZIANO 1">
      <a:dk1>
        <a:srgbClr val="1F497D"/>
      </a:dk1>
      <a:lt1>
        <a:srgbClr val="FFFFFF"/>
      </a:lt1>
      <a:dk2>
        <a:srgbClr val="000000"/>
      </a:dk2>
      <a:lt2>
        <a:srgbClr val="EEECE1"/>
      </a:lt2>
      <a:accent1>
        <a:srgbClr val="4F81BD"/>
      </a:accent1>
      <a:accent2>
        <a:srgbClr val="C0504D"/>
      </a:accent2>
      <a:accent3>
        <a:srgbClr val="AAAAAA"/>
      </a:accent3>
      <a:accent4>
        <a:srgbClr val="DADADA"/>
      </a:accent4>
      <a:accent5>
        <a:srgbClr val="B2C1DB"/>
      </a:accent5>
      <a:accent6>
        <a:srgbClr val="AE4845"/>
      </a:accent6>
      <a:hlink>
        <a:srgbClr val="0000FF"/>
      </a:hlink>
      <a:folHlink>
        <a:srgbClr val="800080"/>
      </a:folHlink>
    </a:clrScheme>
    <a:fontScheme name="TIZIANO">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IZIANO 1">
        <a:dk1>
          <a:srgbClr val="1F497D"/>
        </a:dk1>
        <a:lt1>
          <a:srgbClr val="FFFFFF"/>
        </a:lt1>
        <a:dk2>
          <a:srgbClr val="000000"/>
        </a:dk2>
        <a:lt2>
          <a:srgbClr val="EEECE1"/>
        </a:lt2>
        <a:accent1>
          <a:srgbClr val="4F81BD"/>
        </a:accent1>
        <a:accent2>
          <a:srgbClr val="C0504D"/>
        </a:accent2>
        <a:accent3>
          <a:srgbClr val="AAAAAA"/>
        </a:accent3>
        <a:accent4>
          <a:srgbClr val="DADADA"/>
        </a:accent4>
        <a:accent5>
          <a:srgbClr val="B2C1DB"/>
        </a:accent5>
        <a:accent6>
          <a:srgbClr val="AE4845"/>
        </a:accent6>
        <a:hlink>
          <a:srgbClr val="0000FF"/>
        </a:hlink>
        <a:folHlink>
          <a:srgbClr val="80008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cocodrilos.ppsx</Template>
  <TotalTime>33</TotalTime>
  <Words>875</Words>
  <Application>Microsoft Office PowerPoint</Application>
  <PresentationFormat>Personalizado</PresentationFormat>
  <Paragraphs>28</Paragraphs>
  <Slides>61</Slides>
  <Notes>1</Notes>
  <HiddenSlides>0</HiddenSlides>
  <MMClips>0</MMClips>
  <ScaleCrop>false</ScaleCrop>
  <HeadingPairs>
    <vt:vector size="4" baseType="variant">
      <vt:variant>
        <vt:lpstr>Tema</vt:lpstr>
      </vt:variant>
      <vt:variant>
        <vt:i4>3</vt:i4>
      </vt:variant>
      <vt:variant>
        <vt:lpstr>Títulos de diapositiva</vt:lpstr>
      </vt:variant>
      <vt:variant>
        <vt:i4>61</vt:i4>
      </vt:variant>
    </vt:vector>
  </HeadingPairs>
  <TitlesOfParts>
    <vt:vector size="64" baseType="lpstr">
      <vt:lpstr>cocodrilos</vt:lpstr>
      <vt:lpstr>TIZIANO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2019-09-24T19:27:00Z</dcterms:created>
  <dcterms:modified xsi:type="dcterms:W3CDTF">2019-09-24T20:00:36Z</dcterms:modified>
</cp:coreProperties>
</file>