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1" r:id="rId4"/>
    <p:sldId id="28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4" r:id="rId14"/>
    <p:sldId id="273" r:id="rId15"/>
    <p:sldId id="272" r:id="rId16"/>
    <p:sldId id="275" r:id="rId17"/>
    <p:sldId id="276" r:id="rId18"/>
    <p:sldId id="277" r:id="rId19"/>
    <p:sldId id="278" r:id="rId20"/>
    <p:sldId id="280" r:id="rId21"/>
    <p:sldId id="279" r:id="rId22"/>
    <p:sldId id="282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RkJ0qJMGg6u2vVZj7yrEQ==" hashData="BcMI3PL40vg1nzsE9/gEJ+PPQG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6600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1" d="100"/>
          <a:sy n="41" d="100"/>
        </p:scale>
        <p:origin x="-758" y="-22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6B029F-C148-4799-92BA-128DAE42901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037ED-3C76-4EB5-8092-5779F5BDF0EE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7A303-F230-4D64-B30D-304AEC484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A50D96-4A77-43EB-ADCE-6799F515744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jpeg"/><Relationship Id="rId7" Type="http://schemas.openxmlformats.org/officeDocument/2006/relationships/image" Target="../media/image7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C:\Users\Ana María\Desktop\PPS - PARAISO\146196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Triángulo rectángulo"/>
          <p:cNvSpPr/>
          <p:nvPr/>
        </p:nvSpPr>
        <p:spPr>
          <a:xfrm rot="5400000">
            <a:off x="571500" y="-571500"/>
            <a:ext cx="3429000" cy="4572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00B0F0">
                  <a:alpha val="65000"/>
                </a:srgbClr>
              </a:gs>
              <a:gs pos="50000">
                <a:srgbClr val="FFFF00">
                  <a:alpha val="90000"/>
                </a:srgbClr>
              </a:gs>
              <a:gs pos="75000">
                <a:srgbClr val="01A78F">
                  <a:alpha val="63000"/>
                </a:srgbClr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4572000" y="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00B0F0">
                  <a:alpha val="65000"/>
                </a:srgbClr>
              </a:gs>
              <a:gs pos="50000">
                <a:srgbClr val="FFFF00">
                  <a:alpha val="90000"/>
                </a:srgbClr>
              </a:gs>
              <a:gs pos="75000">
                <a:srgbClr val="01A78F">
                  <a:alpha val="63000"/>
                </a:srgbClr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00B0F0">
                  <a:alpha val="65000"/>
                </a:srgbClr>
              </a:gs>
              <a:gs pos="50000">
                <a:srgbClr val="FFFF00">
                  <a:alpha val="90000"/>
                </a:srgbClr>
              </a:gs>
              <a:gs pos="75000">
                <a:srgbClr val="01A78F">
                  <a:alpha val="63000"/>
                </a:srgbClr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16200000">
            <a:off x="5143500" y="2857500"/>
            <a:ext cx="3429000" cy="45720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00B0F0">
                  <a:alpha val="65000"/>
                </a:srgbClr>
              </a:gs>
              <a:gs pos="50000">
                <a:srgbClr val="FFFF00">
                  <a:alpha val="90000"/>
                </a:srgbClr>
              </a:gs>
              <a:gs pos="75000">
                <a:srgbClr val="01A78F">
                  <a:alpha val="63000"/>
                </a:srgbClr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Sol"/>
          <p:cNvSpPr/>
          <p:nvPr/>
        </p:nvSpPr>
        <p:spPr>
          <a:xfrm rot="5400000">
            <a:off x="1215008" y="-243408"/>
            <a:ext cx="6858000" cy="7344816"/>
          </a:xfrm>
          <a:prstGeom prst="sun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00B0F0">
                  <a:alpha val="65000"/>
                </a:srgbClr>
              </a:gs>
              <a:gs pos="50000">
                <a:srgbClr val="FFFF00">
                  <a:alpha val="90000"/>
                </a:srgbClr>
              </a:gs>
              <a:gs pos="75000">
                <a:srgbClr val="01A78F">
                  <a:alpha val="63000"/>
                </a:srgbClr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of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Sol"/>
          <p:cNvSpPr/>
          <p:nvPr/>
        </p:nvSpPr>
        <p:spPr>
          <a:xfrm rot="5400000">
            <a:off x="1215008" y="-243408"/>
            <a:ext cx="6858000" cy="7344816"/>
          </a:xfrm>
          <a:prstGeom prst="sun">
            <a:avLst/>
          </a:prstGeom>
          <a:gradFill flip="none" rotWithShape="1">
            <a:gsLst>
              <a:gs pos="0">
                <a:schemeClr val="bg1"/>
              </a:gs>
              <a:gs pos="25000">
                <a:srgbClr val="00B0F0">
                  <a:alpha val="65000"/>
                </a:srgbClr>
              </a:gs>
              <a:gs pos="50000">
                <a:srgbClr val="FFFF00">
                  <a:alpha val="90000"/>
                </a:srgbClr>
              </a:gs>
              <a:gs pos="75000">
                <a:srgbClr val="01A78F">
                  <a:alpha val="63000"/>
                </a:srgbClr>
              </a:gs>
              <a:gs pos="100000">
                <a:srgbClr val="3366FF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soft" dir="t"/>
          </a:scene3d>
          <a:sp3d>
            <a:bevelT w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CuadroTexto"/>
          <p:cNvSpPr txBox="1"/>
          <p:nvPr/>
        </p:nvSpPr>
        <p:spPr>
          <a:xfrm>
            <a:off x="3347864" y="476672"/>
            <a:ext cx="936104" cy="193899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2000" dirty="0" smtClean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E</a:t>
            </a:r>
            <a:endParaRPr lang="es-ES" sz="12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355976" y="908720"/>
            <a:ext cx="936104" cy="163121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0000" dirty="0" smtClean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L</a:t>
            </a:r>
            <a:endParaRPr lang="es-ES" sz="10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547664" y="1844824"/>
            <a:ext cx="936104" cy="193899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2000" dirty="0" smtClean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P</a:t>
            </a:r>
            <a:endParaRPr lang="es-ES" sz="12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195736" y="2204864"/>
            <a:ext cx="936104" cy="163121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0000" dirty="0" smtClean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A</a:t>
            </a:r>
            <a:endParaRPr lang="es-ES" sz="10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131840" y="2348880"/>
            <a:ext cx="792088" cy="163121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0000" dirty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R</a:t>
            </a:r>
            <a:endParaRPr lang="es-ES" sz="10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3995936" y="2492896"/>
            <a:ext cx="936104" cy="163121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0000" dirty="0" smtClean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A</a:t>
            </a:r>
            <a:endParaRPr lang="es-ES" sz="10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932040" y="2636912"/>
            <a:ext cx="936104" cy="163121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0000" dirty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I</a:t>
            </a:r>
            <a:endParaRPr lang="es-ES" sz="10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436096" y="2780928"/>
            <a:ext cx="936104" cy="163121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0000" dirty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S</a:t>
            </a:r>
            <a:endParaRPr lang="es-ES" sz="10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156176" y="2924944"/>
            <a:ext cx="936104" cy="163121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90500">
              <a:bevelT w="508000" h="38100" prst="coolSlant"/>
              <a:bevelB w="190500"/>
            </a:sp3d>
          </a:bodyPr>
          <a:lstStyle/>
          <a:p>
            <a:r>
              <a:rPr lang="es-ES_tradnl" sz="10000" dirty="0">
                <a:blipFill>
                  <a:blip r:embed="rId4"/>
                  <a:stretch>
                    <a:fillRect/>
                  </a:stretch>
                </a:blipFill>
                <a:latin typeface="Cooper Black" pitchFamily="18" charset="0"/>
              </a:rPr>
              <a:t>O</a:t>
            </a:r>
            <a:endParaRPr lang="es-ES" sz="10000" dirty="0">
              <a:blipFill>
                <a:blip r:embed="rId4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</p:spTree>
  </p:cSld>
  <p:clrMapOvr>
    <a:masterClrMapping/>
  </p:clrMapOvr>
  <p:transition advTm="12899">
    <p:sndAc>
      <p:stSnd loop="1">
        <p:snd r:embed="rId2" name="Hawajskie, instrumentalne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3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ntr" presetSubtype="3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00"/>
                            </p:stCondLst>
                            <p:childTnLst>
                              <p:par>
                                <p:cTn id="6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6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6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35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6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35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6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6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35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6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6" presetID="35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6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3" grpId="1" animBg="1"/>
      <p:bldP spid="2" grpId="0" animBg="1"/>
      <p:bldP spid="2" grpId="1" animBg="1"/>
      <p:bldP spid="5" grpId="0" animBg="1"/>
      <p:bldP spid="5" grpId="1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75200" r="50000"/>
          <a:stretch>
            <a:fillRect/>
          </a:stretch>
        </p:blipFill>
        <p:spPr bwMode="auto">
          <a:xfrm>
            <a:off x="0" y="5157192"/>
            <a:ext cx="4572000" cy="1700808"/>
          </a:xfrm>
          <a:prstGeom prst="rect">
            <a:avLst/>
          </a:prstGeom>
          <a:noFill/>
        </p:spPr>
      </p:pic>
      <p:pic>
        <p:nvPicPr>
          <p:cNvPr id="3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t="75200"/>
          <a:stretch>
            <a:fillRect/>
          </a:stretch>
        </p:blipFill>
        <p:spPr bwMode="auto">
          <a:xfrm>
            <a:off x="4572000" y="5157192"/>
            <a:ext cx="4572000" cy="1700808"/>
          </a:xfrm>
          <a:prstGeom prst="rect">
            <a:avLst/>
          </a:prstGeom>
          <a:noFill/>
        </p:spPr>
      </p:pic>
      <p:pic>
        <p:nvPicPr>
          <p:cNvPr id="4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50000" r="50000" b="24800"/>
          <a:stretch>
            <a:fillRect/>
          </a:stretch>
        </p:blipFill>
        <p:spPr bwMode="auto">
          <a:xfrm>
            <a:off x="0" y="3429000"/>
            <a:ext cx="4572000" cy="1728192"/>
          </a:xfrm>
          <a:prstGeom prst="rect">
            <a:avLst/>
          </a:prstGeom>
          <a:noFill/>
        </p:spPr>
      </p:pic>
      <p:pic>
        <p:nvPicPr>
          <p:cNvPr id="5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t="50000" b="24800"/>
          <a:stretch>
            <a:fillRect/>
          </a:stretch>
        </p:blipFill>
        <p:spPr bwMode="auto">
          <a:xfrm>
            <a:off x="4572000" y="3429000"/>
            <a:ext cx="4572000" cy="1728192"/>
          </a:xfrm>
          <a:prstGeom prst="rect">
            <a:avLst/>
          </a:prstGeom>
          <a:noFill/>
        </p:spPr>
      </p:pic>
      <p:pic>
        <p:nvPicPr>
          <p:cNvPr id="6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t="24800" r="50000" b="50000"/>
          <a:stretch>
            <a:fillRect/>
          </a:stretch>
        </p:blipFill>
        <p:spPr bwMode="auto">
          <a:xfrm>
            <a:off x="0" y="1700808"/>
            <a:ext cx="4572000" cy="1728192"/>
          </a:xfrm>
          <a:prstGeom prst="rect">
            <a:avLst/>
          </a:prstGeom>
          <a:noFill/>
        </p:spPr>
      </p:pic>
      <p:pic>
        <p:nvPicPr>
          <p:cNvPr id="7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t="24800" b="50000"/>
          <a:stretch>
            <a:fillRect/>
          </a:stretch>
        </p:blipFill>
        <p:spPr bwMode="auto">
          <a:xfrm>
            <a:off x="4572000" y="1700808"/>
            <a:ext cx="4572000" cy="1728192"/>
          </a:xfrm>
          <a:prstGeom prst="rect">
            <a:avLst/>
          </a:prstGeom>
          <a:noFill/>
        </p:spPr>
      </p:pic>
      <p:pic>
        <p:nvPicPr>
          <p:cNvPr id="8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l="50000" b="75200"/>
          <a:stretch>
            <a:fillRect/>
          </a:stretch>
        </p:blipFill>
        <p:spPr bwMode="auto">
          <a:xfrm>
            <a:off x="4572000" y="0"/>
            <a:ext cx="4572000" cy="1700808"/>
          </a:xfrm>
          <a:prstGeom prst="rect">
            <a:avLst/>
          </a:prstGeom>
          <a:noFill/>
        </p:spPr>
      </p:pic>
      <p:pic>
        <p:nvPicPr>
          <p:cNvPr id="9" name="Picture 2" descr="C:\Users\Ana María\Desktop\playas-25.jpg"/>
          <p:cNvPicPr>
            <a:picLocks noChangeAspect="1" noChangeArrowheads="1"/>
          </p:cNvPicPr>
          <p:nvPr/>
        </p:nvPicPr>
        <p:blipFill>
          <a:blip r:embed="rId2" cstate="print"/>
          <a:srcRect r="50000" b="75200"/>
          <a:stretch>
            <a:fillRect/>
          </a:stretch>
        </p:blipFill>
        <p:spPr bwMode="auto">
          <a:xfrm>
            <a:off x="0" y="0"/>
            <a:ext cx="4572000" cy="1700808"/>
          </a:xfrm>
          <a:prstGeom prst="rect">
            <a:avLst/>
          </a:prstGeom>
          <a:noFill/>
        </p:spPr>
      </p:pic>
      <p:pic>
        <p:nvPicPr>
          <p:cNvPr id="2051" name="Picture 3" descr="C:\Users\Ana María\Desktop\caribbeanshores12h.jpg"/>
          <p:cNvPicPr>
            <a:picLocks noChangeAspect="1" noChangeArrowheads="1"/>
          </p:cNvPicPr>
          <p:nvPr/>
        </p:nvPicPr>
        <p:blipFill>
          <a:blip r:embed="rId3" cstate="print"/>
          <a:srcRect r="75200"/>
          <a:stretch>
            <a:fillRect/>
          </a:stretch>
        </p:blipFill>
        <p:spPr bwMode="auto">
          <a:xfrm>
            <a:off x="0" y="0"/>
            <a:ext cx="2267744" cy="6858000"/>
          </a:xfrm>
          <a:prstGeom prst="rect">
            <a:avLst/>
          </a:prstGeom>
          <a:noFill/>
        </p:spPr>
      </p:pic>
      <p:pic>
        <p:nvPicPr>
          <p:cNvPr id="11" name="Picture 3" descr="C:\Users\Ana María\Desktop\caribbeanshores12h.jpg"/>
          <p:cNvPicPr>
            <a:picLocks noChangeAspect="1" noChangeArrowheads="1"/>
          </p:cNvPicPr>
          <p:nvPr/>
        </p:nvPicPr>
        <p:blipFill>
          <a:blip r:embed="rId3" cstate="print"/>
          <a:srcRect l="24800" r="50000"/>
          <a:stretch>
            <a:fillRect/>
          </a:stretch>
        </p:blipFill>
        <p:spPr bwMode="auto">
          <a:xfrm>
            <a:off x="2267744" y="0"/>
            <a:ext cx="2304256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esktop\caribbeanshores12h.jpg"/>
          <p:cNvPicPr>
            <a:picLocks noChangeAspect="1" noChangeArrowheads="1"/>
          </p:cNvPicPr>
          <p:nvPr/>
        </p:nvPicPr>
        <p:blipFill>
          <a:blip r:embed="rId3" cstate="print"/>
          <a:srcRect l="50000" r="24800"/>
          <a:stretch>
            <a:fillRect/>
          </a:stretch>
        </p:blipFill>
        <p:spPr bwMode="auto">
          <a:xfrm>
            <a:off x="4572000" y="0"/>
            <a:ext cx="2304256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esktop\caribbeanshores12h.jpg"/>
          <p:cNvPicPr>
            <a:picLocks noChangeAspect="1" noChangeArrowheads="1"/>
          </p:cNvPicPr>
          <p:nvPr/>
        </p:nvPicPr>
        <p:blipFill>
          <a:blip r:embed="rId3" cstate="print"/>
          <a:srcRect l="75200"/>
          <a:stretch>
            <a:fillRect/>
          </a:stretch>
        </p:blipFill>
        <p:spPr bwMode="auto">
          <a:xfrm>
            <a:off x="6876256" y="0"/>
            <a:ext cx="2267744" cy="6858000"/>
          </a:xfrm>
          <a:prstGeom prst="rect">
            <a:avLst/>
          </a:prstGeom>
          <a:noFill/>
        </p:spPr>
      </p:pic>
      <p:pic>
        <p:nvPicPr>
          <p:cNvPr id="2052" name="Picture 4" descr="C:\Users\Ana María\Desktop\25299y.jpg"/>
          <p:cNvPicPr>
            <a:picLocks noChangeAspect="1" noChangeArrowheads="1"/>
          </p:cNvPicPr>
          <p:nvPr/>
        </p:nvPicPr>
        <p:blipFill>
          <a:blip r:embed="rId4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5" name="Picture 4" descr="C:\Users\Ana María\Desktop\25299y.jpg"/>
          <p:cNvPicPr>
            <a:picLocks noChangeAspect="1" noChangeArrowheads="1"/>
          </p:cNvPicPr>
          <p:nvPr/>
        </p:nvPicPr>
        <p:blipFill>
          <a:blip r:embed="rId4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6" name="Picture 4" descr="C:\Users\Ana María\Desktop\25299y.jpg"/>
          <p:cNvPicPr>
            <a:picLocks noChangeAspect="1" noChangeArrowheads="1"/>
          </p:cNvPicPr>
          <p:nvPr/>
        </p:nvPicPr>
        <p:blipFill>
          <a:blip r:embed="rId4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7" name="Picture 4" descr="C:\Users\Ana María\Desktop\25299y.jpg"/>
          <p:cNvPicPr>
            <a:picLocks noChangeAspect="1" noChangeArrowheads="1"/>
          </p:cNvPicPr>
          <p:nvPr/>
        </p:nvPicPr>
        <p:blipFill>
          <a:blip r:embed="rId4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54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5" cstate="print"/>
          <a:srcRect b="75200"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</p:spPr>
      </p:pic>
      <p:pic>
        <p:nvPicPr>
          <p:cNvPr id="20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5" cstate="print"/>
          <a:srcRect t="24800" b="50000"/>
          <a:stretch>
            <a:fillRect/>
          </a:stretch>
        </p:blipFill>
        <p:spPr bwMode="auto">
          <a:xfrm>
            <a:off x="0" y="1700808"/>
            <a:ext cx="9144000" cy="1728192"/>
          </a:xfrm>
          <a:prstGeom prst="rect">
            <a:avLst/>
          </a:prstGeom>
          <a:noFill/>
        </p:spPr>
      </p:pic>
      <p:pic>
        <p:nvPicPr>
          <p:cNvPr id="21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5" cstate="print"/>
          <a:srcRect t="50000" b="24800"/>
          <a:stretch>
            <a:fillRect/>
          </a:stretch>
        </p:blipFill>
        <p:spPr bwMode="auto">
          <a:xfrm>
            <a:off x="0" y="3429000"/>
            <a:ext cx="9144000" cy="1728192"/>
          </a:xfrm>
          <a:prstGeom prst="rect">
            <a:avLst/>
          </a:prstGeom>
          <a:noFill/>
        </p:spPr>
      </p:pic>
      <p:pic>
        <p:nvPicPr>
          <p:cNvPr id="22" name="Picture 6" descr="C:\Users\Ana María\Desktop\goluboe_pesok_bereg_palmy.jpg"/>
          <p:cNvPicPr>
            <a:picLocks noChangeAspect="1" noChangeArrowheads="1"/>
          </p:cNvPicPr>
          <p:nvPr/>
        </p:nvPicPr>
        <p:blipFill>
          <a:blip r:embed="rId5" cstate="print"/>
          <a:srcRect t="75200"/>
          <a:stretch>
            <a:fillRect/>
          </a:stretch>
        </p:blipFill>
        <p:spPr bwMode="auto">
          <a:xfrm>
            <a:off x="0" y="5157192"/>
            <a:ext cx="9144000" cy="1700808"/>
          </a:xfrm>
          <a:prstGeom prst="rect">
            <a:avLst/>
          </a:prstGeom>
          <a:noFill/>
        </p:spPr>
      </p:pic>
    </p:spTree>
  </p:cSld>
  <p:clrMapOvr>
    <a:masterClrMapping/>
  </p:clrMapOvr>
  <p:transition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000"/>
                            </p:stCondLst>
                            <p:childTnLst>
                              <p:par>
                                <p:cTn id="5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21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500"/>
                            </p:stCondLst>
                            <p:childTnLst>
                              <p:par>
                                <p:cTn id="6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000"/>
                            </p:stCondLst>
                            <p:childTnLst>
                              <p:par>
                                <p:cTn id="73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500"/>
                            </p:stCondLst>
                            <p:childTnLst>
                              <p:par>
                                <p:cTn id="77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81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7000"/>
                            </p:stCondLst>
                            <p:childTnLst>
                              <p:par>
                                <p:cTn id="8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8000"/>
                            </p:stCondLst>
                            <p:childTnLst>
                              <p:par>
                                <p:cTn id="9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0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1" presetClass="entr" presetSubtype="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2" grpId="0" animBg="1"/>
      <p:bldP spid="2" grpId="1" animBg="1"/>
      <p:bldP spid="3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4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7" presetClass="emph" presetSubtype="0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animClr clrSpc="rgb">
                                      <p:cBhvr>
                                        <p:cTn id="10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  <p:set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1" presetClass="entr" presetSubtype="3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 animBg="1"/>
      <p:bldP spid="2" grpId="1" animBg="1"/>
      <p:bldP spid="2" grpId="2" animBg="1"/>
      <p:bldP spid="7" grpId="0" animBg="1"/>
      <p:bldP spid="8" grpId="0" animBg="1"/>
      <p:bldP spid="8" grpId="1" animBg="1"/>
      <p:bldP spid="9" grpId="0" animBg="1"/>
      <p:bldP spid="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1" presetClass="entr" presetSubtype="3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6" presetClass="entr" presetSubtype="4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7" grpId="1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324000" y="1980000"/>
            <a:ext cx="6876000" cy="2916000"/>
          </a:xfrm>
          <a:prstGeom prst="triangle">
            <a:avLst>
              <a:gd name="adj" fmla="val 50543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2583160" y="1988840"/>
            <a:ext cx="6858000" cy="288032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1619672" y="9008"/>
            <a:ext cx="5904656" cy="3492000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619672" y="3429000"/>
            <a:ext cx="5904656" cy="3456000"/>
          </a:xfrm>
          <a:prstGeom prst="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3" descr="C:\Users\Ana María\Desktop\fregate-resort-fregatehouse18A.jpg"/>
          <p:cNvPicPr>
            <a:picLocks noChangeAspect="1" noChangeArrowheads="1"/>
          </p:cNvPicPr>
          <p:nvPr/>
        </p:nvPicPr>
        <p:blipFill>
          <a:blip r:embed="rId9" cstate="print"/>
          <a:srcRect l="81500"/>
          <a:stretch>
            <a:fillRect/>
          </a:stretch>
        </p:blipFill>
        <p:spPr bwMode="auto">
          <a:xfrm>
            <a:off x="7380312" y="0"/>
            <a:ext cx="1763688" cy="6858000"/>
          </a:xfrm>
          <a:prstGeom prst="rect">
            <a:avLst/>
          </a:prstGeom>
          <a:noFill/>
        </p:spPr>
      </p:pic>
      <p:pic>
        <p:nvPicPr>
          <p:cNvPr id="2050" name="Picture 2" descr="C:\Users\Ana María\Desktop\fregate-resort-fregatehouse18A.jpg"/>
          <p:cNvPicPr>
            <a:picLocks noChangeAspect="1" noChangeArrowheads="1"/>
          </p:cNvPicPr>
          <p:nvPr/>
        </p:nvPicPr>
        <p:blipFill>
          <a:blip r:embed="rId9" cstate="print"/>
          <a:srcRect r="81500"/>
          <a:stretch>
            <a:fillRect/>
          </a:stretch>
        </p:blipFill>
        <p:spPr bwMode="auto">
          <a:xfrm>
            <a:off x="0" y="0"/>
            <a:ext cx="1691680" cy="6858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65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8" presetClass="exit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a María\Desktop\palmeracaida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palmeracaida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sp>
        <p:nvSpPr>
          <p:cNvPr id="5" name="4 Intercalar"/>
          <p:cNvSpPr/>
          <p:nvPr/>
        </p:nvSpPr>
        <p:spPr>
          <a:xfrm>
            <a:off x="0" y="0"/>
            <a:ext cx="9144000" cy="6858000"/>
          </a:xfrm>
          <a:prstGeom prst="flowChartCollat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71734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3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5" descr="C:\Users\Ana María\Desktop\EN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2" name="Picture 6" descr="C:\Users\Ana María\Desktop\leto_zhara_more_plyazh_palmy_pesok.jpg"/>
          <p:cNvPicPr>
            <a:picLocks noChangeAspect="1" noChangeArrowheads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6" descr="C:\Users\Ana María\Desktop\leto_zhara_more_plyazh_palmy_pesok.jpg"/>
          <p:cNvPicPr>
            <a:picLocks noChangeAspect="1" noChangeArrowheads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1" name="Picture 6" descr="C:\Users\Ana María\Desktop\leto_zhara_more_plyazh_palmy_pesok.jpg"/>
          <p:cNvPicPr>
            <a:picLocks noChangeAspect="1" noChangeArrowheads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2" name="Picture 6" descr="C:\Users\Ana María\Desktop\leto_zhara_more_plyazh_palmy_pesok.jpg"/>
          <p:cNvPicPr>
            <a:picLocks noChangeAspect="1" noChangeArrowheads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3" name="Picture 4" descr="C:\Users\Ana María\Desktop\83996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5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Franja diagonal"/>
          <p:cNvSpPr/>
          <p:nvPr/>
        </p:nvSpPr>
        <p:spPr>
          <a:xfrm>
            <a:off x="0" y="1"/>
            <a:ext cx="4716016" cy="6912000"/>
          </a:xfrm>
          <a:prstGeom prst="diagStrip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0" y="0"/>
            <a:ext cx="7020272" cy="6876000"/>
          </a:xfrm>
          <a:custGeom>
            <a:avLst/>
            <a:gdLst>
              <a:gd name="connsiteX0" fmla="*/ 0 w 4714908"/>
              <a:gd name="connsiteY0" fmla="*/ 3429000 h 6858000"/>
              <a:gd name="connsiteX1" fmla="*/ 2357454 w 4714908"/>
              <a:gd name="connsiteY1" fmla="*/ 0 h 6858000"/>
              <a:gd name="connsiteX2" fmla="*/ 4714908 w 4714908"/>
              <a:gd name="connsiteY2" fmla="*/ 0 h 6858000"/>
              <a:gd name="connsiteX3" fmla="*/ 0 w 4714908"/>
              <a:gd name="connsiteY3" fmla="*/ 6858000 h 6858000"/>
              <a:gd name="connsiteX4" fmla="*/ 0 w 4714908"/>
              <a:gd name="connsiteY4" fmla="*/ 3429000 h 6858000"/>
              <a:gd name="connsiteX0" fmla="*/ 0 w 6929454"/>
              <a:gd name="connsiteY0" fmla="*/ 6858000 h 6858000"/>
              <a:gd name="connsiteX1" fmla="*/ 4572000 w 6929454"/>
              <a:gd name="connsiteY1" fmla="*/ 0 h 6858000"/>
              <a:gd name="connsiteX2" fmla="*/ 6929454 w 6929454"/>
              <a:gd name="connsiteY2" fmla="*/ 0 h 6858000"/>
              <a:gd name="connsiteX3" fmla="*/ 2214546 w 6929454"/>
              <a:gd name="connsiteY3" fmla="*/ 6858000 h 6858000"/>
              <a:gd name="connsiteX4" fmla="*/ 0 w 69294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9454" h="6858000">
                <a:moveTo>
                  <a:pt x="0" y="6858000"/>
                </a:moveTo>
                <a:lnTo>
                  <a:pt x="4572000" y="0"/>
                </a:lnTo>
                <a:lnTo>
                  <a:pt x="6929454" y="0"/>
                </a:lnTo>
                <a:lnTo>
                  <a:pt x="2214546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2214546" y="0"/>
            <a:ext cx="6929454" cy="6858000"/>
          </a:xfrm>
          <a:custGeom>
            <a:avLst/>
            <a:gdLst>
              <a:gd name="connsiteX0" fmla="*/ 0 w 4572000"/>
              <a:gd name="connsiteY0" fmla="*/ 3429000 h 6858000"/>
              <a:gd name="connsiteX1" fmla="*/ 2286000 w 4572000"/>
              <a:gd name="connsiteY1" fmla="*/ 0 h 6858000"/>
              <a:gd name="connsiteX2" fmla="*/ 4572000 w 4572000"/>
              <a:gd name="connsiteY2" fmla="*/ 0 h 6858000"/>
              <a:gd name="connsiteX3" fmla="*/ 0 w 4572000"/>
              <a:gd name="connsiteY3" fmla="*/ 6858000 h 6858000"/>
              <a:gd name="connsiteX4" fmla="*/ 0 w 4572000"/>
              <a:gd name="connsiteY4" fmla="*/ 3429000 h 6858000"/>
              <a:gd name="connsiteX0" fmla="*/ 0 w 6929454"/>
              <a:gd name="connsiteY0" fmla="*/ 6858000 h 6858000"/>
              <a:gd name="connsiteX1" fmla="*/ 4643454 w 6929454"/>
              <a:gd name="connsiteY1" fmla="*/ 0 h 6858000"/>
              <a:gd name="connsiteX2" fmla="*/ 6929454 w 6929454"/>
              <a:gd name="connsiteY2" fmla="*/ 0 h 6858000"/>
              <a:gd name="connsiteX3" fmla="*/ 2357454 w 6929454"/>
              <a:gd name="connsiteY3" fmla="*/ 6858000 h 6858000"/>
              <a:gd name="connsiteX4" fmla="*/ 0 w 69294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9454" h="6858000">
                <a:moveTo>
                  <a:pt x="0" y="6858000"/>
                </a:moveTo>
                <a:lnTo>
                  <a:pt x="4643454" y="0"/>
                </a:lnTo>
                <a:lnTo>
                  <a:pt x="6929454" y="0"/>
                </a:lnTo>
                <a:lnTo>
                  <a:pt x="2357454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>
            <a:off x="4536000" y="-18000"/>
            <a:ext cx="4608000" cy="6876000"/>
          </a:xfrm>
          <a:custGeom>
            <a:avLst/>
            <a:gdLst>
              <a:gd name="connsiteX0" fmla="*/ 0 w 4572000"/>
              <a:gd name="connsiteY0" fmla="*/ 3380034 h 6858000"/>
              <a:gd name="connsiteX1" fmla="*/ 2253356 w 4572000"/>
              <a:gd name="connsiteY1" fmla="*/ 0 h 6858000"/>
              <a:gd name="connsiteX2" fmla="*/ 4572000 w 4572000"/>
              <a:gd name="connsiteY2" fmla="*/ 0 h 6858000"/>
              <a:gd name="connsiteX3" fmla="*/ 0 w 4572000"/>
              <a:gd name="connsiteY3" fmla="*/ 6858000 h 6858000"/>
              <a:gd name="connsiteX4" fmla="*/ 0 w 4572000"/>
              <a:gd name="connsiteY4" fmla="*/ 3380034 h 6858000"/>
              <a:gd name="connsiteX0" fmla="*/ 0 w 2357422"/>
              <a:gd name="connsiteY0" fmla="*/ 3380034 h 6858000"/>
              <a:gd name="connsiteX1" fmla="*/ 2253356 w 2357422"/>
              <a:gd name="connsiteY1" fmla="*/ 0 h 6858000"/>
              <a:gd name="connsiteX2" fmla="*/ 2357422 w 2357422"/>
              <a:gd name="connsiteY2" fmla="*/ 3429000 h 6858000"/>
              <a:gd name="connsiteX3" fmla="*/ 0 w 2357422"/>
              <a:gd name="connsiteY3" fmla="*/ 6858000 h 6858000"/>
              <a:gd name="connsiteX4" fmla="*/ 0 w 2357422"/>
              <a:gd name="connsiteY4" fmla="*/ 3380034 h 6858000"/>
              <a:gd name="connsiteX0" fmla="*/ 0 w 2357422"/>
              <a:gd name="connsiteY0" fmla="*/ 3380034 h 6858000"/>
              <a:gd name="connsiteX1" fmla="*/ 2253356 w 2357422"/>
              <a:gd name="connsiteY1" fmla="*/ 0 h 6858000"/>
              <a:gd name="connsiteX2" fmla="*/ 2357422 w 2357422"/>
              <a:gd name="connsiteY2" fmla="*/ 3357562 h 6858000"/>
              <a:gd name="connsiteX3" fmla="*/ 0 w 2357422"/>
              <a:gd name="connsiteY3" fmla="*/ 6858000 h 6858000"/>
              <a:gd name="connsiteX4" fmla="*/ 0 w 2357422"/>
              <a:gd name="connsiteY4" fmla="*/ 3380034 h 6858000"/>
              <a:gd name="connsiteX0" fmla="*/ 0 w 2357422"/>
              <a:gd name="connsiteY0" fmla="*/ 3380034 h 6858000"/>
              <a:gd name="connsiteX1" fmla="*/ 2253356 w 2357422"/>
              <a:gd name="connsiteY1" fmla="*/ 0 h 6858000"/>
              <a:gd name="connsiteX2" fmla="*/ 2357422 w 2357422"/>
              <a:gd name="connsiteY2" fmla="*/ 3357562 h 6858000"/>
              <a:gd name="connsiteX3" fmla="*/ 0 w 2357422"/>
              <a:gd name="connsiteY3" fmla="*/ 6858000 h 6858000"/>
              <a:gd name="connsiteX4" fmla="*/ 0 w 2357422"/>
              <a:gd name="connsiteY4" fmla="*/ 3380034 h 6858000"/>
              <a:gd name="connsiteX0" fmla="*/ 0 w 2285984"/>
              <a:gd name="connsiteY0" fmla="*/ 3380034 h 6858000"/>
              <a:gd name="connsiteX1" fmla="*/ 2253356 w 2285984"/>
              <a:gd name="connsiteY1" fmla="*/ 0 h 6858000"/>
              <a:gd name="connsiteX2" fmla="*/ 2285984 w 2285984"/>
              <a:gd name="connsiteY2" fmla="*/ 3357562 h 6858000"/>
              <a:gd name="connsiteX3" fmla="*/ 0 w 2285984"/>
              <a:gd name="connsiteY3" fmla="*/ 6858000 h 6858000"/>
              <a:gd name="connsiteX4" fmla="*/ 0 w 2285984"/>
              <a:gd name="connsiteY4" fmla="*/ 3380034 h 6858000"/>
              <a:gd name="connsiteX0" fmla="*/ 0 w 4433453"/>
              <a:gd name="connsiteY0" fmla="*/ 3380034 h 6858000"/>
              <a:gd name="connsiteX1" fmla="*/ 2253356 w 4433453"/>
              <a:gd name="connsiteY1" fmla="*/ 0 h 6858000"/>
              <a:gd name="connsiteX2" fmla="*/ 4433453 w 4433453"/>
              <a:gd name="connsiteY2" fmla="*/ 0 h 6858000"/>
              <a:gd name="connsiteX3" fmla="*/ 0 w 4433453"/>
              <a:gd name="connsiteY3" fmla="*/ 6858000 h 6858000"/>
              <a:gd name="connsiteX4" fmla="*/ 0 w 4433453"/>
              <a:gd name="connsiteY4" fmla="*/ 338003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33453" h="6858000">
                <a:moveTo>
                  <a:pt x="0" y="3380034"/>
                </a:moveTo>
                <a:lnTo>
                  <a:pt x="2253356" y="0"/>
                </a:lnTo>
                <a:lnTo>
                  <a:pt x="4433453" y="0"/>
                </a:lnTo>
                <a:lnTo>
                  <a:pt x="0" y="6858000"/>
                </a:lnTo>
                <a:lnTo>
                  <a:pt x="0" y="3380034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571508" y="571508"/>
            <a:ext cx="3500438" cy="2357422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 rot="16200000">
            <a:off x="6223620" y="3937620"/>
            <a:ext cx="3429000" cy="2411760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0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984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000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9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3" presetClass="entr" presetSubtype="5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5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  <p:bldP spid="11" grpId="1" animBg="1"/>
      <p:bldP spid="11" grpId="2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7" grpId="0" animBg="1"/>
      <p:bldP spid="5" grpId="0" animBg="1"/>
      <p:bldP spid="6" grpId="0" animBg="1"/>
      <p:bldP spid="9" grpId="0" animBg="1"/>
      <p:bldP spid="9" grpId="1" animBg="1"/>
      <p:bldP spid="10" grpId="0" animBg="1"/>
      <p:bldP spid="1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na María\Desktop\hama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pic>
        <p:nvPicPr>
          <p:cNvPr id="10242" name="Picture 2" descr="C:\Users\Ana María\Desktop\playas en el mundo.jpg"/>
          <p:cNvPicPr>
            <a:picLocks noChangeAspect="1" noChangeArrowheads="1"/>
          </p:cNvPicPr>
          <p:nvPr/>
        </p:nvPicPr>
        <p:blipFill>
          <a:blip r:embed="rId4" cstate="print"/>
          <a:srcRect t="86750"/>
          <a:stretch>
            <a:fillRect/>
          </a:stretch>
        </p:blipFill>
        <p:spPr bwMode="auto">
          <a:xfrm>
            <a:off x="0" y="5949280"/>
            <a:ext cx="9144000" cy="908720"/>
          </a:xfrm>
          <a:prstGeom prst="rect">
            <a:avLst/>
          </a:prstGeom>
          <a:noFill/>
        </p:spPr>
      </p:pic>
      <p:pic>
        <p:nvPicPr>
          <p:cNvPr id="5" name="Picture 2" descr="C:\Users\Ana María\Desktop\playas en el mundo.jpg"/>
          <p:cNvPicPr>
            <a:picLocks noChangeAspect="1" noChangeArrowheads="1"/>
          </p:cNvPicPr>
          <p:nvPr/>
        </p:nvPicPr>
        <p:blipFill>
          <a:blip r:embed="rId4" cstate="print"/>
          <a:srcRect t="75200" b="13250"/>
          <a:stretch>
            <a:fillRect/>
          </a:stretch>
        </p:blipFill>
        <p:spPr bwMode="auto">
          <a:xfrm>
            <a:off x="0" y="5157192"/>
            <a:ext cx="9144000" cy="792088"/>
          </a:xfrm>
          <a:prstGeom prst="rect">
            <a:avLst/>
          </a:prstGeom>
          <a:noFill/>
        </p:spPr>
      </p:pic>
      <p:pic>
        <p:nvPicPr>
          <p:cNvPr id="6" name="Picture 2" descr="C:\Users\Ana María\Desktop\playas en el mundo.jpg"/>
          <p:cNvPicPr>
            <a:picLocks noChangeAspect="1" noChangeArrowheads="1"/>
          </p:cNvPicPr>
          <p:nvPr/>
        </p:nvPicPr>
        <p:blipFill>
          <a:blip r:embed="rId4" cstate="print"/>
          <a:srcRect t="62600" b="24800"/>
          <a:stretch>
            <a:fillRect/>
          </a:stretch>
        </p:blipFill>
        <p:spPr bwMode="auto">
          <a:xfrm>
            <a:off x="0" y="4293096"/>
            <a:ext cx="9144000" cy="864096"/>
          </a:xfrm>
          <a:prstGeom prst="rect">
            <a:avLst/>
          </a:prstGeom>
          <a:noFill/>
        </p:spPr>
      </p:pic>
      <p:pic>
        <p:nvPicPr>
          <p:cNvPr id="7" name="Picture 2" descr="C:\Users\Ana María\Desktop\playas en el mundo.jpg"/>
          <p:cNvPicPr>
            <a:picLocks noChangeAspect="1" noChangeArrowheads="1"/>
          </p:cNvPicPr>
          <p:nvPr/>
        </p:nvPicPr>
        <p:blipFill>
          <a:blip r:embed="rId4" cstate="print"/>
          <a:srcRect t="50000" b="37400"/>
          <a:stretch>
            <a:fillRect/>
          </a:stretch>
        </p:blipFill>
        <p:spPr bwMode="auto">
          <a:xfrm>
            <a:off x="0" y="3429000"/>
            <a:ext cx="9144000" cy="864096"/>
          </a:xfrm>
          <a:prstGeom prst="rect">
            <a:avLst/>
          </a:prstGeom>
          <a:noFill/>
        </p:spPr>
      </p:pic>
      <p:pic>
        <p:nvPicPr>
          <p:cNvPr id="8" name="Picture 2" descr="C:\Users\Ana María\Desktop\playas en el mundo.jpg"/>
          <p:cNvPicPr>
            <a:picLocks noChangeAspect="1" noChangeArrowheads="1"/>
          </p:cNvPicPr>
          <p:nvPr/>
        </p:nvPicPr>
        <p:blipFill>
          <a:blip r:embed="rId4" cstate="print"/>
          <a:srcRect t="37400" b="50000"/>
          <a:stretch>
            <a:fillRect/>
          </a:stretch>
        </p:blipFill>
        <p:spPr bwMode="auto">
          <a:xfrm>
            <a:off x="0" y="2564904"/>
            <a:ext cx="9144000" cy="864096"/>
          </a:xfrm>
          <a:prstGeom prst="rect">
            <a:avLst/>
          </a:prstGeom>
          <a:noFill/>
        </p:spPr>
      </p:pic>
      <p:pic>
        <p:nvPicPr>
          <p:cNvPr id="9" name="Picture 2" descr="C:\Users\Ana María\Desktop\playas en el mundo.jpg"/>
          <p:cNvPicPr>
            <a:picLocks noChangeAspect="1" noChangeArrowheads="1"/>
          </p:cNvPicPr>
          <p:nvPr/>
        </p:nvPicPr>
        <p:blipFill>
          <a:blip r:embed="rId4" cstate="print"/>
          <a:srcRect t="24800" b="62600"/>
          <a:stretch>
            <a:fillRect/>
          </a:stretch>
        </p:blipFill>
        <p:spPr bwMode="auto">
          <a:xfrm>
            <a:off x="0" y="1700808"/>
            <a:ext cx="9144000" cy="864096"/>
          </a:xfrm>
          <a:prstGeom prst="rect">
            <a:avLst/>
          </a:prstGeom>
          <a:noFill/>
        </p:spPr>
      </p:pic>
      <p:pic>
        <p:nvPicPr>
          <p:cNvPr id="10" name="Picture 2" descr="C:\Users\Ana María\Desktop\playas en el mundo.jpg"/>
          <p:cNvPicPr>
            <a:picLocks noChangeAspect="1" noChangeArrowheads="1"/>
          </p:cNvPicPr>
          <p:nvPr/>
        </p:nvPicPr>
        <p:blipFill>
          <a:blip r:embed="rId4" cstate="print"/>
          <a:srcRect t="12200" b="75200"/>
          <a:stretch>
            <a:fillRect/>
          </a:stretch>
        </p:blipFill>
        <p:spPr bwMode="auto">
          <a:xfrm>
            <a:off x="0" y="836712"/>
            <a:ext cx="9144000" cy="864096"/>
          </a:xfrm>
          <a:prstGeom prst="rect">
            <a:avLst/>
          </a:prstGeom>
          <a:noFill/>
        </p:spPr>
      </p:pic>
      <p:pic>
        <p:nvPicPr>
          <p:cNvPr id="11" name="Picture 2" descr="C:\Users\Ana María\Desktop\playas en el mundo.jpg"/>
          <p:cNvPicPr>
            <a:picLocks noChangeAspect="1" noChangeArrowheads="1"/>
          </p:cNvPicPr>
          <p:nvPr/>
        </p:nvPicPr>
        <p:blipFill>
          <a:blip r:embed="rId4" cstate="print"/>
          <a:srcRect b="87800"/>
          <a:stretch>
            <a:fillRect/>
          </a:stretch>
        </p:blipFill>
        <p:spPr bwMode="auto">
          <a:xfrm>
            <a:off x="0" y="0"/>
            <a:ext cx="9144000" cy="836712"/>
          </a:xfrm>
          <a:prstGeom prst="rect">
            <a:avLst/>
          </a:prstGeom>
          <a:noFill/>
        </p:spPr>
      </p:pic>
      <p:pic>
        <p:nvPicPr>
          <p:cNvPr id="10243" name="Picture 3" descr="C:\Users\Ana María\Desktop\tropiki_palmy_plyazh.jpg"/>
          <p:cNvPicPr>
            <a:picLocks noChangeAspect="1" noChangeArrowheads="1"/>
          </p:cNvPicPr>
          <p:nvPr/>
        </p:nvPicPr>
        <p:blipFill>
          <a:blip r:embed="rId5" cstate="print"/>
          <a:srcRect r="87800"/>
          <a:stretch>
            <a:fillRect/>
          </a:stretch>
        </p:blipFill>
        <p:spPr bwMode="auto">
          <a:xfrm>
            <a:off x="0" y="0"/>
            <a:ext cx="1115616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esktop\tropiki_palmy_plyazh.jpg"/>
          <p:cNvPicPr>
            <a:picLocks noChangeAspect="1" noChangeArrowheads="1"/>
          </p:cNvPicPr>
          <p:nvPr/>
        </p:nvPicPr>
        <p:blipFill>
          <a:blip r:embed="rId5" cstate="print"/>
          <a:srcRect l="12200" r="75200"/>
          <a:stretch>
            <a:fillRect/>
          </a:stretch>
        </p:blipFill>
        <p:spPr bwMode="auto">
          <a:xfrm>
            <a:off x="1115616" y="0"/>
            <a:ext cx="1152128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esktop\tropiki_palmy_plyazh.jpg"/>
          <p:cNvPicPr>
            <a:picLocks noChangeAspect="1" noChangeArrowheads="1"/>
          </p:cNvPicPr>
          <p:nvPr/>
        </p:nvPicPr>
        <p:blipFill>
          <a:blip r:embed="rId5" cstate="print"/>
          <a:srcRect l="24800" r="62600"/>
          <a:stretch>
            <a:fillRect/>
          </a:stretch>
        </p:blipFill>
        <p:spPr bwMode="auto">
          <a:xfrm>
            <a:off x="2267744" y="0"/>
            <a:ext cx="1152128" cy="6858000"/>
          </a:xfrm>
          <a:prstGeom prst="rect">
            <a:avLst/>
          </a:prstGeom>
          <a:noFill/>
        </p:spPr>
      </p:pic>
      <p:pic>
        <p:nvPicPr>
          <p:cNvPr id="15" name="Picture 3" descr="C:\Users\Ana María\Desktop\tropiki_palmy_plyazh.jpg"/>
          <p:cNvPicPr>
            <a:picLocks noChangeAspect="1" noChangeArrowheads="1"/>
          </p:cNvPicPr>
          <p:nvPr/>
        </p:nvPicPr>
        <p:blipFill>
          <a:blip r:embed="rId5" cstate="print"/>
          <a:srcRect l="37400" r="50000"/>
          <a:stretch>
            <a:fillRect/>
          </a:stretch>
        </p:blipFill>
        <p:spPr bwMode="auto">
          <a:xfrm>
            <a:off x="3419872" y="0"/>
            <a:ext cx="1152128" cy="6858000"/>
          </a:xfrm>
          <a:prstGeom prst="rect">
            <a:avLst/>
          </a:prstGeom>
          <a:noFill/>
        </p:spPr>
      </p:pic>
      <p:pic>
        <p:nvPicPr>
          <p:cNvPr id="16" name="Picture 3" descr="C:\Users\Ana María\Desktop\tropiki_palmy_plyazh.jpg"/>
          <p:cNvPicPr>
            <a:picLocks noChangeAspect="1" noChangeArrowheads="1"/>
          </p:cNvPicPr>
          <p:nvPr/>
        </p:nvPicPr>
        <p:blipFill>
          <a:blip r:embed="rId5" cstate="print"/>
          <a:srcRect l="50000" r="37400"/>
          <a:stretch>
            <a:fillRect/>
          </a:stretch>
        </p:blipFill>
        <p:spPr bwMode="auto">
          <a:xfrm>
            <a:off x="4572000" y="0"/>
            <a:ext cx="1152128" cy="6858000"/>
          </a:xfrm>
          <a:prstGeom prst="rect">
            <a:avLst/>
          </a:prstGeom>
          <a:noFill/>
        </p:spPr>
      </p:pic>
      <p:pic>
        <p:nvPicPr>
          <p:cNvPr id="17" name="Picture 3" descr="C:\Users\Ana María\Desktop\tropiki_palmy_plyazh.jpg"/>
          <p:cNvPicPr>
            <a:picLocks noChangeAspect="1" noChangeArrowheads="1"/>
          </p:cNvPicPr>
          <p:nvPr/>
        </p:nvPicPr>
        <p:blipFill>
          <a:blip r:embed="rId5" cstate="print"/>
          <a:srcRect l="62600" r="24800"/>
          <a:stretch>
            <a:fillRect/>
          </a:stretch>
        </p:blipFill>
        <p:spPr bwMode="auto">
          <a:xfrm>
            <a:off x="5724128" y="0"/>
            <a:ext cx="1152128" cy="6858000"/>
          </a:xfrm>
          <a:prstGeom prst="rect">
            <a:avLst/>
          </a:prstGeom>
          <a:noFill/>
        </p:spPr>
      </p:pic>
      <p:pic>
        <p:nvPicPr>
          <p:cNvPr id="18" name="Picture 3" descr="C:\Users\Ana María\Desktop\tropiki_palmy_plyazh.jpg"/>
          <p:cNvPicPr>
            <a:picLocks noChangeAspect="1" noChangeArrowheads="1"/>
          </p:cNvPicPr>
          <p:nvPr/>
        </p:nvPicPr>
        <p:blipFill>
          <a:blip r:embed="rId5" cstate="print"/>
          <a:srcRect l="75200" r="12200"/>
          <a:stretch>
            <a:fillRect/>
          </a:stretch>
        </p:blipFill>
        <p:spPr bwMode="auto">
          <a:xfrm>
            <a:off x="6876256" y="0"/>
            <a:ext cx="1152128" cy="6858000"/>
          </a:xfrm>
          <a:prstGeom prst="rect">
            <a:avLst/>
          </a:prstGeom>
          <a:noFill/>
        </p:spPr>
      </p:pic>
      <p:pic>
        <p:nvPicPr>
          <p:cNvPr id="19" name="Picture 3" descr="C:\Users\Ana María\Desktop\tropiki_palmy_plyazh.jpg"/>
          <p:cNvPicPr>
            <a:picLocks noChangeAspect="1" noChangeArrowheads="1"/>
          </p:cNvPicPr>
          <p:nvPr/>
        </p:nvPicPr>
        <p:blipFill>
          <a:blip r:embed="rId5" cstate="print"/>
          <a:srcRect l="87800"/>
          <a:stretch>
            <a:fillRect/>
          </a:stretch>
        </p:blipFill>
        <p:spPr bwMode="auto">
          <a:xfrm>
            <a:off x="8028384" y="0"/>
            <a:ext cx="11156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r="50000" b="50633"/>
          <a:stretch>
            <a:fillRect/>
          </a:stretch>
        </p:blipFill>
        <p:spPr bwMode="auto">
          <a:xfrm>
            <a:off x="0" y="548680"/>
            <a:ext cx="4572000" cy="2808312"/>
          </a:xfrm>
          <a:prstGeom prst="rect">
            <a:avLst/>
          </a:prstGeom>
          <a:noFill/>
        </p:spPr>
      </p:pic>
      <p:pic>
        <p:nvPicPr>
          <p:cNvPr id="3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l="50000" b="50633"/>
          <a:stretch>
            <a:fillRect/>
          </a:stretch>
        </p:blipFill>
        <p:spPr bwMode="auto">
          <a:xfrm>
            <a:off x="4572000" y="548680"/>
            <a:ext cx="4572000" cy="2808312"/>
          </a:xfrm>
          <a:prstGeom prst="rect">
            <a:avLst/>
          </a:prstGeom>
          <a:noFill/>
        </p:spPr>
      </p:pic>
      <p:pic>
        <p:nvPicPr>
          <p:cNvPr id="5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t="49367" r="50000"/>
          <a:stretch>
            <a:fillRect/>
          </a:stretch>
        </p:blipFill>
        <p:spPr bwMode="auto">
          <a:xfrm>
            <a:off x="0" y="3356992"/>
            <a:ext cx="4572000" cy="2880320"/>
          </a:xfrm>
          <a:prstGeom prst="rect">
            <a:avLst/>
          </a:prstGeom>
          <a:noFill/>
        </p:spPr>
      </p:pic>
      <p:pic>
        <p:nvPicPr>
          <p:cNvPr id="6" name="Picture 2" descr="C:\Users\Ana María\Desktop\plajyt-e-na-tailandskiq-brqg.jpg"/>
          <p:cNvPicPr>
            <a:picLocks noChangeAspect="1" noChangeArrowheads="1"/>
          </p:cNvPicPr>
          <p:nvPr/>
        </p:nvPicPr>
        <p:blipFill>
          <a:blip r:embed="rId2" cstate="print"/>
          <a:srcRect l="50000" t="49367"/>
          <a:stretch>
            <a:fillRect/>
          </a:stretch>
        </p:blipFill>
        <p:spPr bwMode="auto">
          <a:xfrm>
            <a:off x="4572000" y="3356992"/>
            <a:ext cx="4572000" cy="2880320"/>
          </a:xfrm>
          <a:prstGeom prst="rect">
            <a:avLst/>
          </a:prstGeom>
          <a:noFill/>
        </p:spPr>
      </p:pic>
      <p:pic>
        <p:nvPicPr>
          <p:cNvPr id="11267" name="Picture 3" descr="C:\Users\Ana María\Desktop\nastroenie_otdyx_otpusk_leto.jpg"/>
          <p:cNvPicPr>
            <a:picLocks noChangeAspect="1" noChangeArrowheads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3" descr="C:\Users\Ana María\Desktop\nastroenie_otdyx_otpusk_leto.jpg"/>
          <p:cNvPicPr>
            <a:picLocks noChangeAspect="1" noChangeArrowheads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3" descr="C:\Users\Ana María\Desktop\nastroenie_otdyx_otpusk_leto.jpg"/>
          <p:cNvPicPr>
            <a:picLocks noChangeAspect="1" noChangeArrowheads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1" name="Picture 3" descr="C:\Users\Ana María\Desktop\nastroenie_otdyx_otpusk_leto.jpg"/>
          <p:cNvPicPr>
            <a:picLocks noChangeAspect="1" noChangeArrowheads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3" presetClass="entr" presetSubtype="52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71014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C:\Users\Ana María\Desktop\playa_con_palmera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2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1" presetClass="entr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3" grpId="0" animBg="1"/>
      <p:bldP spid="4" grpId="0" animBg="1"/>
      <p:bldP spid="7" grpId="0" animBg="1"/>
      <p:bldP spid="7" grpId="1" animBg="1"/>
      <p:bldP spid="8" grpId="0" animBg="1"/>
      <p:bldP spid="8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6" grpId="1" animBg="1"/>
      <p:bldP spid="7" grpId="0" animBg="1"/>
      <p:bldP spid="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Palmeras al orillas del lagoK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3" name="Picture 2" descr="C:\Users\Ana María\Desktop\Palmeras al orillas del lagoK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8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5" grpId="1" animBg="1"/>
      <p:bldP spid="5" grpId="2" animBg="1"/>
      <p:bldP spid="7" grpId="0" animBg="1"/>
      <p:bldP spid="7" grpId="1" animBg="1"/>
      <p:bldP spid="8" grpId="0" animBg="1"/>
      <p:bldP spid="8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7" name="16 Grupo"/>
          <p:cNvGrpSpPr/>
          <p:nvPr/>
        </p:nvGrpSpPr>
        <p:grpSpPr>
          <a:xfrm flipH="1">
            <a:off x="6444208" y="2420888"/>
            <a:ext cx="2699792" cy="4437112"/>
            <a:chOff x="0" y="2607908"/>
            <a:chExt cx="2730463" cy="4250092"/>
          </a:xfrm>
        </p:grpSpPr>
        <p:pic>
          <p:nvPicPr>
            <p:cNvPr id="3077" name="Picture 5" descr="E:\MIS COSAS\DOCUMENTOS ANA\PHOTOSOP\MUJERES\MUJERES-5\MUJERES (862).pn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0" y="2607908"/>
              <a:ext cx="2730463" cy="4250092"/>
            </a:xfrm>
            <a:prstGeom prst="rect">
              <a:avLst/>
            </a:prstGeom>
            <a:noFill/>
          </p:spPr>
        </p:pic>
        <p:pic>
          <p:nvPicPr>
            <p:cNvPr id="3078" name="Picture 6" descr="C:\Users\Ana María\Documents\Pictures\Imagen4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flipH="1">
              <a:off x="673374" y="4678135"/>
              <a:ext cx="1631485" cy="83502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500"/>
                            </p:stCondLst>
                            <p:childTnLst>
                              <p:par>
                                <p:cTn id="27" presetID="4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0"/>
                            </p:stCondLst>
                            <p:childTnLst>
                              <p:par>
                                <p:cTn id="45" presetID="6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2000"/>
                            </p:stCondLst>
                            <p:childTnLst>
                              <p:par>
                                <p:cTn id="60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11" grpId="0" animBg="1"/>
      <p:bldP spid="11" grpId="1" animBg="1"/>
      <p:bldP spid="10" grpId="0" animBg="1"/>
      <p:bldP spid="10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>
    <p:split orient="vert"/>
    <p:sndAc>
      <p:endSnd/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1882</TotalTime>
  <Words>69</Words>
  <Application>Microsoft Office PowerPoint</Application>
  <PresentationFormat>Presentación en pantalla (4:3)</PresentationFormat>
  <Paragraphs>37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5</cp:revision>
  <dcterms:created xsi:type="dcterms:W3CDTF">2014-04-16T21:19:33Z</dcterms:created>
  <dcterms:modified xsi:type="dcterms:W3CDTF">2014-04-21T00:39:28Z</dcterms:modified>
</cp:coreProperties>
</file>