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6rqqJZf2PbeUE+aT6MF26Q==" hashData="ZAn9iwK4H9OiWrokbcJ12i/TaKk="/>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9" autoAdjust="0"/>
    <p:restoredTop sz="94660"/>
  </p:normalViewPr>
  <p:slideViewPr>
    <p:cSldViewPr snapToGrid="0">
      <p:cViewPr varScale="1">
        <p:scale>
          <a:sx n="35" d="100"/>
          <a:sy n="35" d="100"/>
        </p:scale>
        <p:origin x="-72" y="-15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2100493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3516567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314930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1631733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669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1316539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187668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26590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1811467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3179259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1AA7DDA-6978-4319-B002-ADED6E8A5CF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15147321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AA7DDA-6978-4319-B002-ADED6E8A5CFA}" type="datetimeFigureOut">
              <a:rPr lang="es-CO" smtClean="0"/>
              <a:pPr/>
              <a:t>15/04/2016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90629B-C0F7-4F57-AFB1-B345B7F65502}" type="slidenum">
              <a:rPr lang="es-CO" smtClean="0"/>
              <a:pPr/>
              <a:t>‹Nº›</a:t>
            </a:fld>
            <a:endParaRPr lang="es-CO"/>
          </a:p>
        </p:txBody>
      </p:sp>
    </p:spTree>
    <p:extLst>
      <p:ext uri="{BB962C8B-B14F-4D97-AF65-F5344CB8AC3E}">
        <p14:creationId xmlns:p14="http://schemas.microsoft.com/office/powerpoint/2010/main" xmlns="" val="1993176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hyperlink" Target="https://vk.com/mispps" TargetMode="External"/><Relationship Id="rId3" Type="http://schemas.openxmlformats.org/officeDocument/2006/relationships/image" Target="../media/image93.png"/><Relationship Id="rId7" Type="http://schemas.openxmlformats.org/officeDocument/2006/relationships/hyperlink" Target="https://www.facebook.com/mispps" TargetMode="External"/><Relationship Id="rId12" Type="http://schemas.openxmlformats.org/officeDocument/2006/relationships/image" Target="../media/image9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5.png"/><Relationship Id="rId11" Type="http://schemas.openxmlformats.org/officeDocument/2006/relationships/hyperlink" Target="https://plus.google.com/+Mispps/" TargetMode="External"/><Relationship Id="rId5" Type="http://schemas.openxmlformats.org/officeDocument/2006/relationships/image" Target="../media/image94.png"/><Relationship Id="rId10" Type="http://schemas.openxmlformats.org/officeDocument/2006/relationships/image" Target="../media/image9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383436" y="612845"/>
            <a:ext cx="8169639" cy="4462760"/>
          </a:xfrm>
          <a:prstGeom prst="rect">
            <a:avLst/>
          </a:prstGeom>
        </p:spPr>
        <p:txBody>
          <a:bodyPr wrap="square">
            <a:spAutoFit/>
          </a:bodyPr>
          <a:lstStyle/>
          <a:p>
            <a:pPr algn="ctr"/>
            <a:r>
              <a:rPr lang="es-CO" sz="2400" b="1" i="1" dirty="0" smtClean="0"/>
              <a:t>EL PANTANAL O EL GRAN PANTANAL </a:t>
            </a:r>
          </a:p>
          <a:p>
            <a:pPr algn="ctr"/>
            <a:r>
              <a:rPr lang="es-CO" sz="2000" i="1" dirty="0" smtClean="0"/>
              <a:t>Es una llanura aluvial que cubre la parte más occidental de Brasil y partes aledañas de Bolivia y de Paraguay.</a:t>
            </a:r>
          </a:p>
          <a:p>
            <a:pPr algn="ctr"/>
            <a:r>
              <a:rPr lang="es-CO" sz="2000" i="1" dirty="0" smtClean="0"/>
              <a:t>Situado en su mayoría en Brasil, y conocido durante la época de la conquista española con el nombre de Laguna de </a:t>
            </a:r>
            <a:r>
              <a:rPr lang="es-CO" sz="2000" i="1" dirty="0" err="1" smtClean="0"/>
              <a:t>Jarayes</a:t>
            </a:r>
            <a:r>
              <a:rPr lang="es-CO" sz="2000" i="1" dirty="0" smtClean="0"/>
              <a:t>, es una llanura aluvial inmensa que cubre algunas partes de Bolivia y de Paraguay. Es el humedal más grande del mundo, ubicado en la región del Mato Grosso do Sul brasileño y alcanzando en sus extremos hasta Paraguay y Bolivia. Es posiblemente el ecosistema más rico del mundo en biodiversidad de flora y fauna. El Pantanal, está apoyado en una depresión de la corteza terrestre formada por el mismo proceso que dio origen a la Cordillera de los Andes; a ella afluyen varios ríos, que conjuntamente componen un enorme delta interno en el que vuelcan sus sedimentos. El principal de estos es el río Paraguay. Debe sumársele una pluviosidad media anual de entre 1000 y 1400 </a:t>
            </a:r>
            <a:r>
              <a:rPr lang="es-CO" sz="2000" i="1" dirty="0" err="1" smtClean="0"/>
              <a:t>mm</a:t>
            </a:r>
            <a:r>
              <a:rPr lang="es-CO" i="1" dirty="0" err="1" smtClean="0"/>
              <a:t>.</a:t>
            </a:r>
            <a:endParaRPr lang="es-CO" i="1" dirty="0"/>
          </a:p>
        </p:txBody>
      </p:sp>
      <p:sp>
        <p:nvSpPr>
          <p:cNvPr id="4" name="CuadroTexto 3"/>
          <p:cNvSpPr txBox="1"/>
          <p:nvPr/>
        </p:nvSpPr>
        <p:spPr>
          <a:xfrm>
            <a:off x="4946752" y="5272951"/>
            <a:ext cx="3043005" cy="830997"/>
          </a:xfrm>
          <a:prstGeom prst="rect">
            <a:avLst/>
          </a:prstGeom>
          <a:noFill/>
        </p:spPr>
        <p:txBody>
          <a:bodyPr wrap="square" rtlCol="0">
            <a:spAutoFit/>
          </a:bodyPr>
          <a:lstStyle/>
          <a:p>
            <a:pPr algn="ctr"/>
            <a:r>
              <a:rPr lang="es-CO" sz="1200" b="1" i="1" dirty="0" smtClean="0"/>
              <a:t>Creación de:</a:t>
            </a:r>
          </a:p>
          <a:p>
            <a:pPr algn="ctr"/>
            <a:r>
              <a:rPr lang="es-CO" sz="1200" b="1" i="1" dirty="0" smtClean="0"/>
              <a:t>Jeremías Candelo Valencia</a:t>
            </a:r>
          </a:p>
          <a:p>
            <a:pPr algn="ctr"/>
            <a:r>
              <a:rPr lang="es-CO" sz="1200" b="1" i="1" dirty="0" smtClean="0"/>
              <a:t>Para: mis </a:t>
            </a:r>
            <a:r>
              <a:rPr lang="es-CO" sz="1200" b="1" i="1" dirty="0" err="1" smtClean="0"/>
              <a:t>pps</a:t>
            </a:r>
            <a:endParaRPr lang="es-CO" sz="1200" b="1" i="1" dirty="0" smtClean="0"/>
          </a:p>
          <a:p>
            <a:pPr algn="ctr"/>
            <a:r>
              <a:rPr lang="es-CO" sz="1200" b="1" i="1" dirty="0" smtClean="0"/>
              <a:t>Música: Contigo Aprendí-Guitarras de Luna</a:t>
            </a:r>
            <a:endParaRPr lang="es-CO" sz="1200" b="1" i="1" dirty="0"/>
          </a:p>
        </p:txBody>
      </p:sp>
      <p:pic>
        <p:nvPicPr>
          <p:cNvPr id="6" name="Contigo_aprend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63060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rot="1317335">
            <a:off x="9488773" y="599608"/>
            <a:ext cx="1424066" cy="923330"/>
          </a:xfrm>
          <a:prstGeom prst="rect">
            <a:avLst/>
          </a:prstGeom>
          <a:noFill/>
        </p:spPr>
        <p:txBody>
          <a:bodyPr wrap="square" rtlCol="0">
            <a:spAutoFit/>
          </a:bodyPr>
          <a:lstStyle/>
          <a:p>
            <a:pPr algn="ctr"/>
            <a:r>
              <a:rPr lang="es-CO" i="1" dirty="0" smtClean="0"/>
              <a:t>Amanecer en el Pantanal Brasilero</a:t>
            </a:r>
            <a:endParaRPr lang="es-CO" i="1" dirty="0"/>
          </a:p>
        </p:txBody>
      </p:sp>
    </p:spTree>
    <p:extLst>
      <p:ext uri="{BB962C8B-B14F-4D97-AF65-F5344CB8AC3E}">
        <p14:creationId xmlns:p14="http://schemas.microsoft.com/office/powerpoint/2010/main" xmlns="" val="12000682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2983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9095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3143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3365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CuadroTexto 3"/>
          <p:cNvSpPr txBox="1"/>
          <p:nvPr/>
        </p:nvSpPr>
        <p:spPr>
          <a:xfrm>
            <a:off x="3750039" y="6026046"/>
            <a:ext cx="4691922" cy="369332"/>
          </a:xfrm>
          <a:prstGeom prst="rect">
            <a:avLst/>
          </a:prstGeom>
          <a:noFill/>
        </p:spPr>
        <p:txBody>
          <a:bodyPr wrap="square" rtlCol="0">
            <a:spAutoFit/>
          </a:bodyPr>
          <a:lstStyle/>
          <a:p>
            <a:pPr algn="ctr"/>
            <a:r>
              <a:rPr lang="es-CO" i="1" dirty="0" smtClean="0">
                <a:solidFill>
                  <a:schemeClr val="bg1">
                    <a:lumMod val="95000"/>
                  </a:schemeClr>
                </a:solidFill>
              </a:rPr>
              <a:t>Disfrutando del atardecer en pantanal Brasilero</a:t>
            </a:r>
            <a:endParaRPr lang="es-CO" i="1" dirty="0">
              <a:solidFill>
                <a:schemeClr val="bg1">
                  <a:lumMod val="95000"/>
                </a:schemeClr>
              </a:solidFill>
            </a:endParaRPr>
          </a:p>
        </p:txBody>
      </p:sp>
    </p:spTree>
    <p:extLst>
      <p:ext uri="{BB962C8B-B14F-4D97-AF65-F5344CB8AC3E}">
        <p14:creationId xmlns:p14="http://schemas.microsoft.com/office/powerpoint/2010/main" xmlns="" val="2156210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0182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4228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6065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3534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3893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5882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9592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75866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14406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81041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3110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55330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52010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13912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1354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62492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1977140" cy="6858000"/>
          </a:xfrm>
          <a:prstGeom prst="rect">
            <a:avLst/>
          </a:prstGeom>
        </p:spPr>
      </p:pic>
    </p:spTree>
    <p:extLst>
      <p:ext uri="{BB962C8B-B14F-4D97-AF65-F5344CB8AC3E}">
        <p14:creationId xmlns:p14="http://schemas.microsoft.com/office/powerpoint/2010/main" xmlns="" val="2874246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9541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86974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06300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38531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71237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82361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60073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70276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13051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1282770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79162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05501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93988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62232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03462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28333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79205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66576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2440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55475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4362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18607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55166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41250500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16684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43347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84301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67082" cy="6858000"/>
          </a:xfrm>
          <a:prstGeom prst="rect">
            <a:avLst/>
          </a:prstGeom>
        </p:spPr>
      </p:pic>
    </p:spTree>
    <p:extLst>
      <p:ext uri="{BB962C8B-B14F-4D97-AF65-F5344CB8AC3E}">
        <p14:creationId xmlns:p14="http://schemas.microsoft.com/office/powerpoint/2010/main" xmlns="" val="202021608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56984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7443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40475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22004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85585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82172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21735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13672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04707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817590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714347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81587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577602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485065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57472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08329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218796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073862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486795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863546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305950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0" y="0"/>
            <a:ext cx="45719" cy="6730584"/>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84987012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861820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59096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424147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234988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82072" cy="6858000"/>
          </a:xfrm>
          <a:prstGeom prst="rect">
            <a:avLst/>
          </a:prstGeom>
        </p:spPr>
      </p:pic>
    </p:spTree>
    <p:extLst>
      <p:ext uri="{BB962C8B-B14F-4D97-AF65-F5344CB8AC3E}">
        <p14:creationId xmlns:p14="http://schemas.microsoft.com/office/powerpoint/2010/main" xmlns="" val="35023832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969763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788161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500694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356598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324433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719746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248204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570693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181615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286171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454692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0" y="0"/>
            <a:ext cx="45719"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20880386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135</TotalTime>
  <Words>221</Words>
  <Application>Microsoft Office PowerPoint</Application>
  <PresentationFormat>Personalizado</PresentationFormat>
  <Paragraphs>11</Paragraphs>
  <Slides>92</Slides>
  <Notes>0</Notes>
  <HiddenSlides>0</HiddenSlides>
  <MMClips>1</MMClips>
  <ScaleCrop>false</ScaleCrop>
  <HeadingPairs>
    <vt:vector size="4" baseType="variant">
      <vt:variant>
        <vt:lpstr>Tema</vt:lpstr>
      </vt:variant>
      <vt:variant>
        <vt:i4>2</vt:i4>
      </vt:variant>
      <vt:variant>
        <vt:lpstr>Títulos de diapositiva</vt:lpstr>
      </vt:variant>
      <vt:variant>
        <vt:i4>92</vt:i4>
      </vt:variant>
    </vt:vector>
  </HeadingPairs>
  <TitlesOfParts>
    <vt:vector size="9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2016-04-13T21:24:38Z</dcterms:created>
  <dcterms:modified xsi:type="dcterms:W3CDTF">2016-04-14T22:14:20Z</dcterms:modified>
</cp:coreProperties>
</file>