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3" r:id="rId5"/>
    <p:sldId id="262" r:id="rId6"/>
    <p:sldId id="264" r:id="rId7"/>
    <p:sldId id="265" r:id="rId8"/>
    <p:sldId id="260" r:id="rId9"/>
    <p:sldId id="291" r:id="rId10"/>
    <p:sldId id="266" r:id="rId11"/>
    <p:sldId id="267" r:id="rId12"/>
    <p:sldId id="294" r:id="rId13"/>
    <p:sldId id="268" r:id="rId14"/>
    <p:sldId id="269" r:id="rId15"/>
    <p:sldId id="272" r:id="rId16"/>
    <p:sldId id="273" r:id="rId17"/>
    <p:sldId id="270" r:id="rId18"/>
    <p:sldId id="271" r:id="rId19"/>
    <p:sldId id="276" r:id="rId20"/>
    <p:sldId id="275" r:id="rId21"/>
    <p:sldId id="277" r:id="rId22"/>
    <p:sldId id="283" r:id="rId23"/>
    <p:sldId id="261" r:id="rId24"/>
    <p:sldId id="292" r:id="rId25"/>
    <p:sldId id="279" r:id="rId26"/>
    <p:sldId id="285" r:id="rId27"/>
    <p:sldId id="280" r:id="rId28"/>
    <p:sldId id="281" r:id="rId29"/>
    <p:sldId id="282" r:id="rId30"/>
    <p:sldId id="287" r:id="rId31"/>
    <p:sldId id="284" r:id="rId32"/>
    <p:sldId id="286" r:id="rId33"/>
    <p:sldId id="289" r:id="rId34"/>
    <p:sldId id="293" r:id="rId35"/>
    <p:sldId id="290" r:id="rId36"/>
    <p:sldId id="296" r:id="rId37"/>
    <p:sldId id="288" r:id="rId38"/>
    <p:sldId id="278" r:id="rId39"/>
    <p:sldId id="295" r:id="rId40"/>
    <p:sldId id="256" r:id="rId4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1E74"/>
    <a:srgbClr val="40F903"/>
    <a:srgbClr val="0066FF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24" autoAdjust="0"/>
    <p:restoredTop sz="94660"/>
  </p:normalViewPr>
  <p:slideViewPr>
    <p:cSldViewPr showGuides="1">
      <p:cViewPr varScale="1">
        <p:scale>
          <a:sx n="67" d="100"/>
          <a:sy n="67" d="100"/>
        </p:scale>
        <p:origin x="53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Jurassic Park    Soundtrack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44"/>
    </mc:Choice>
    <mc:Fallback>
      <p:transition spd="slow" advTm="105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2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638300" y="914400"/>
            <a:ext cx="5867400" cy="144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6000" b="1" dirty="0" smtClean="0">
                <a:solidFill>
                  <a:schemeClr val="bg1">
                    <a:lumMod val="85000"/>
                  </a:schemeClr>
                </a:solidFill>
              </a:rPr>
              <a:t>EL MUNDO DE LOS DINOSAURIOS</a:t>
            </a:r>
            <a:endParaRPr lang="es-VE" sz="60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98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6425">
        <p14:glitter pattern="hexagon"/>
      </p:transition>
    </mc:Choice>
    <mc:Fallback>
      <p:transition spd="slow" advTm="164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242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11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927">
        <p:split orient="vert"/>
      </p:transition>
    </mc:Choice>
    <mc:Fallback>
      <p:transition spd="slow" advTm="10927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6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6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987">
        <p15:prstTrans prst="fallOver"/>
      </p:transition>
    </mc:Choice>
    <mc:Fallback>
      <p:transition spd="slow" advTm="1298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762"/>
            <a:ext cx="9147849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5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406">
        <p14:shred/>
      </p:transition>
    </mc:Choice>
    <mc:Fallback>
      <p:transition spd="slow" advTm="1340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901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3117">
        <p14:glitter pattern="hexagon"/>
      </p:transition>
    </mc:Choice>
    <mc:Fallback>
      <p:transition spd="slow" advTm="1311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60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651">
        <p14:prism/>
      </p:transition>
    </mc:Choice>
    <mc:Fallback>
      <p:transition spd="slow" advTm="1365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29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248">
        <p15:prstTrans prst="airplane"/>
      </p:transition>
    </mc:Choice>
    <mc:Fallback>
      <p:transition spd="slow" advTm="112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4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6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68">
        <p14:window dir="vert"/>
      </p:transition>
    </mc:Choice>
    <mc:Fallback>
      <p:transition spd="slow" advTm="120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94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2063">
        <p14:warp dir="in"/>
      </p:transition>
    </mc:Choice>
    <mc:Fallback>
      <p:transition spd="slow" advTm="120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28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245">
        <p15:prstTrans prst="wind"/>
      </p:transition>
    </mc:Choice>
    <mc:Fallback>
      <p:transition spd="slow" advTm="1124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21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092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190">
        <p14:vortex dir="r"/>
      </p:transition>
    </mc:Choice>
    <mc:Fallback>
      <p:transition spd="slow" advTm="1219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24950" cy="685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690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838">
        <p15:prstTrans prst="pageCurlDouble"/>
      </p:transition>
    </mc:Choice>
    <mc:Fallback>
      <p:transition spd="slow" advTm="1083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7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53">
        <p14:ripple/>
      </p:transition>
    </mc:Choice>
    <mc:Fallback>
      <p:transition spd="slow" advTm="1105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3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91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1192">
        <p14:honeycomb/>
      </p:transition>
    </mc:Choice>
    <mc:Fallback>
      <p:transition spd="slow" advTm="111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896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050">
        <p15:prstTrans prst="fracture"/>
      </p:transition>
    </mc:Choice>
    <mc:Fallback>
      <p:transition spd="slow" advTm="110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" y="-23813"/>
            <a:ext cx="9118601" cy="6881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205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450">
        <p15:prstTrans prst="curtains"/>
      </p:transition>
    </mc:Choice>
    <mc:Fallback>
      <p:transition spd="slow" advTm="104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378672"/>
      </p:ext>
    </p:extLst>
  </p:cSld>
  <p:clrMapOvr>
    <a:masterClrMapping/>
  </p:clrMapOvr>
  <p:transition spd="slow" advTm="11114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87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1631">
        <p14:prism isContent="1" isInverted="1"/>
      </p:transition>
    </mc:Choice>
    <mc:Fallback>
      <p:transition spd="slow" advTm="116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9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60">
        <p14:ferris dir="l"/>
      </p:transition>
    </mc:Choice>
    <mc:Fallback>
      <p:transition spd="slow" advTm="1096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2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69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434">
        <p:dissolve/>
      </p:transition>
    </mc:Choice>
    <mc:Fallback>
      <p:transition spd="slow" advTm="11434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71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1908">
        <p15:prstTrans prst="drape"/>
      </p:transition>
    </mc:Choice>
    <mc:Fallback>
      <p:transition spd="slow" advTm="119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25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11363">
        <p14:reveal/>
      </p:transition>
    </mc:Choice>
    <mc:Fallback>
      <p:transition spd="slow" advTm="1136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576"/>
            <a:ext cx="9144000" cy="688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96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1932">
        <p14:switch dir="r"/>
      </p:transition>
    </mc:Choice>
    <mc:Fallback>
      <p:transition spd="slow" advTm="1193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6" y="-14288"/>
            <a:ext cx="9129713" cy="6854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35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2576">
        <p14:conveyor dir="l"/>
      </p:transition>
    </mc:Choice>
    <mc:Fallback>
      <p:transition spd="slow" advTm="125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638648"/>
      </p:ext>
    </p:extLst>
  </p:cSld>
  <p:clrMapOvr>
    <a:masterClrMapping/>
  </p:clrMapOvr>
  <p:transition spd="slow" advTm="12356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236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782">
        <p15:prstTrans prst="peelOff"/>
      </p:transition>
    </mc:Choice>
    <mc:Fallback>
      <p:transition spd="slow" advTm="117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464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3029">
        <p14:glitter pattern="hexagon"/>
      </p:transition>
    </mc:Choice>
    <mc:Fallback>
      <p:transition spd="slow" advTm="1302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58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371">
        <p:checker/>
      </p:transition>
    </mc:Choice>
    <mc:Fallback>
      <p:transition spd="slow" advTm="11371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771300"/>
      </p:ext>
    </p:extLst>
  </p:cSld>
  <p:clrMapOvr>
    <a:masterClrMapping/>
  </p:clrMapOvr>
  <p:transition spd="slow" advTm="12525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"/>
            <a:ext cx="9144000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136">
        <p:split orient="vert"/>
      </p:transition>
    </mc:Choice>
    <mc:Fallback>
      <p:transition spd="slow" advTm="13136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2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619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12899">
        <p15:prstTrans prst="origami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6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85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091">
        <p14:prism isInverted="1"/>
      </p:transition>
    </mc:Choice>
    <mc:Fallback>
      <p:transition spd="slow" advTm="1309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7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3273">
        <p:circle/>
      </p:transition>
    </mc:Choice>
    <mc:Fallback>
      <p:transition spd="slow" advTm="1327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04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872">
        <p15:prstTrans prst="wind"/>
      </p:transition>
    </mc:Choice>
    <mc:Fallback>
      <p:transition spd="slow" advTm="128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926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952">
        <p15:prstTrans prst="fallOver"/>
      </p:transition>
    </mc:Choice>
    <mc:Fallback>
      <p:transition spd="slow" advTm="129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73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792">
        <p14:glitter pattern="hexagon"/>
      </p:transition>
    </mc:Choice>
    <mc:Fallback>
      <p:transition spd="slow" advTm="1279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17005"/>
      </p:ext>
    </p:extLst>
  </p:cSld>
  <p:clrMapOvr>
    <a:masterClrMapping/>
  </p:clrMapOvr>
  <p:transition spd="med" advTm="12108">
    <p:pul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850368"/>
      </p:ext>
    </p:extLst>
  </p:cSld>
  <p:clrMapOvr>
    <a:masterClrMapping/>
  </p:clrMapOvr>
  <p:transition spd="slow" advTm="12098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900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1091</TotalTime>
  <Words>21</Words>
  <Application>Microsoft Office PowerPoint</Application>
  <PresentationFormat>Presentación en pantalla (4:3)</PresentationFormat>
  <Paragraphs>3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48</cp:revision>
  <cp:lastPrinted>1601-01-01T00:00:00Z</cp:lastPrinted>
  <dcterms:created xsi:type="dcterms:W3CDTF">2015-02-14T17:45:45Z</dcterms:created>
  <dcterms:modified xsi:type="dcterms:W3CDTF">2015-07-29T19:21:39Z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