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3" r:id="rId77"/>
    <p:sldId id="334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3956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2786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89408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76072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81732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73903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68023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34231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32215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16349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76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98CAB-B538-4C2E-B330-D419A2B9DCEB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10B83-ED67-4CE3-8EBC-98AF54F12EC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2998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947987" y="2274838"/>
            <a:ext cx="62960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rgbClr val="666666"/>
                </a:solidFill>
                <a:latin typeface="Cabin"/>
              </a:rPr>
              <a:t>El hombre debe hacer una gran apertura y toma de consciencia para comprender la conexión que hay entre los animales, los humanos y el planeta. </a:t>
            </a:r>
            <a:r>
              <a:rPr lang="es-CO" b="1" i="1" dirty="0">
                <a:solidFill>
                  <a:srgbClr val="666666"/>
                </a:solidFill>
                <a:latin typeface="Cabin"/>
              </a:rPr>
              <a:t>Los reinos de la naturaleza deben estar en armonía y equilibrio para que la tierra pueda continuar siendo la casa de todos ellos. Esta labor es una responsabilidad del reino humano</a:t>
            </a:r>
            <a:r>
              <a:rPr lang="es-CO" i="1" dirty="0">
                <a:solidFill>
                  <a:srgbClr val="666666"/>
                </a:solidFill>
                <a:latin typeface="Cabin"/>
              </a:rPr>
              <a:t> y solo él tiene la capacidad de hacer los cambios necesarios para que todo se sitúe en el lugar que le corresponde.</a:t>
            </a:r>
            <a:endParaRPr lang="es-CO" i="1" dirty="0"/>
          </a:p>
        </p:txBody>
      </p:sp>
      <p:pic>
        <p:nvPicPr>
          <p:cNvPr id="3" name="Cumbia_Con_Arpa_-_Hugo_Blanc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28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99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0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64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49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8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88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34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1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99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0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30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05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48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2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7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96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1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61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22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4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12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64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25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46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1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06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3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8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59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8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5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4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92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4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73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05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35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44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7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50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91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62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6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74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82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57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8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76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36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3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18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7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33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67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6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57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70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00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925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14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84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86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0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72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83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7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5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4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53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43</Words>
  <Application>Microsoft Office PowerPoint</Application>
  <PresentationFormat>Panorámica</PresentationFormat>
  <Paragraphs>3</Paragraphs>
  <Slides>77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77</vt:i4>
      </vt:variant>
    </vt:vector>
  </HeadingPairs>
  <TitlesOfParts>
    <vt:vector size="83" baseType="lpstr">
      <vt:lpstr>Arial</vt:lpstr>
      <vt:lpstr>Cabin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10</cp:revision>
  <dcterms:created xsi:type="dcterms:W3CDTF">2017-01-14T23:36:04Z</dcterms:created>
  <dcterms:modified xsi:type="dcterms:W3CDTF">2017-02-09T20:48:41Z</dcterms:modified>
</cp:coreProperties>
</file>