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314" r:id="rId4"/>
    <p:sldId id="256" r:id="rId5"/>
    <p:sldId id="277" r:id="rId6"/>
    <p:sldId id="292" r:id="rId7"/>
    <p:sldId id="291" r:id="rId8"/>
    <p:sldId id="290" r:id="rId9"/>
    <p:sldId id="289" r:id="rId10"/>
    <p:sldId id="288" r:id="rId11"/>
    <p:sldId id="287" r:id="rId12"/>
    <p:sldId id="286" r:id="rId13"/>
    <p:sldId id="285" r:id="rId14"/>
    <p:sldId id="276" r:id="rId15"/>
    <p:sldId id="275" r:id="rId16"/>
    <p:sldId id="274" r:id="rId17"/>
    <p:sldId id="273" r:id="rId18"/>
    <p:sldId id="272" r:id="rId19"/>
    <p:sldId id="271" r:id="rId20"/>
    <p:sldId id="263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2" r:id="rId29"/>
    <p:sldId id="261" r:id="rId30"/>
    <p:sldId id="284" r:id="rId31"/>
    <p:sldId id="280" r:id="rId32"/>
    <p:sldId id="283" r:id="rId33"/>
    <p:sldId id="282" r:id="rId34"/>
    <p:sldId id="281" r:id="rId35"/>
    <p:sldId id="279" r:id="rId36"/>
    <p:sldId id="278" r:id="rId37"/>
    <p:sldId id="260" r:id="rId38"/>
    <p:sldId id="259" r:id="rId39"/>
    <p:sldId id="258" r:id="rId40"/>
    <p:sldId id="257" r:id="rId41"/>
    <p:sldId id="296" r:id="rId42"/>
    <p:sldId id="303" r:id="rId43"/>
    <p:sldId id="302" r:id="rId44"/>
    <p:sldId id="301" r:id="rId45"/>
    <p:sldId id="300" r:id="rId46"/>
    <p:sldId id="299" r:id="rId47"/>
    <p:sldId id="306" r:id="rId48"/>
    <p:sldId id="313" r:id="rId49"/>
    <p:sldId id="312" r:id="rId50"/>
    <p:sldId id="311" r:id="rId51"/>
    <p:sldId id="310" r:id="rId52"/>
    <p:sldId id="309" r:id="rId53"/>
    <p:sldId id="308" r:id="rId54"/>
    <p:sldId id="304" r:id="rId5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TVJUMhre9QACZY8PJglGA==" hashData="aFxFajltvIlcOpPqKvg4QBfyul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F2CFB6-A4FF-4C47-8C92-9E39F3176EB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A8112-C710-4EC6-8BC4-6154C0AC9D05}" type="datetimeFigureOut">
              <a:rPr lang="es-ES" smtClean="0"/>
              <a:pPr/>
              <a:t>27/06/2013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54A5-6EC6-4B4C-BD36-5E697C0834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092E17-A952-464D-9AC7-21DCD2ED22D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gif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SOLO MARCOS\6ea43ad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9" name="Picture 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2420888"/>
            <a:ext cx="7330827" cy="457200"/>
          </a:xfrm>
          <a:prstGeom prst="rect">
            <a:avLst/>
          </a:prstGeom>
          <a:noFill/>
        </p:spPr>
      </p:pic>
      <p:pic>
        <p:nvPicPr>
          <p:cNvPr id="9221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59632" y="3140968"/>
            <a:ext cx="6324600" cy="561975"/>
          </a:xfrm>
          <a:prstGeom prst="rect">
            <a:avLst/>
          </a:prstGeom>
          <a:noFill/>
        </p:spPr>
      </p:pic>
      <p:pic>
        <p:nvPicPr>
          <p:cNvPr id="9223" name="Picture 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005064"/>
            <a:ext cx="5715000" cy="457200"/>
          </a:xfrm>
          <a:prstGeom prst="rect">
            <a:avLst/>
          </a:prstGeom>
          <a:noFill/>
        </p:spPr>
      </p:pic>
      <p:pic>
        <p:nvPicPr>
          <p:cNvPr id="9229" name="Picture 13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1772816"/>
            <a:ext cx="3943350" cy="295275"/>
          </a:xfrm>
          <a:prstGeom prst="rect">
            <a:avLst/>
          </a:prstGeom>
          <a:noFill/>
        </p:spPr>
      </p:pic>
      <p:pic>
        <p:nvPicPr>
          <p:cNvPr id="9232" name="Picture 1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764704"/>
            <a:ext cx="2924175" cy="238125"/>
          </a:xfrm>
          <a:prstGeom prst="rect">
            <a:avLst/>
          </a:prstGeom>
          <a:noFill/>
        </p:spPr>
      </p:pic>
      <p:pic>
        <p:nvPicPr>
          <p:cNvPr id="9234" name="Picture 18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5733256"/>
            <a:ext cx="2533650" cy="228601"/>
          </a:xfrm>
          <a:prstGeom prst="rect">
            <a:avLst/>
          </a:prstGeom>
          <a:noFill/>
        </p:spPr>
      </p:pic>
      <p:pic>
        <p:nvPicPr>
          <p:cNvPr id="9235" name="Picture 19" descr="C:\Users\Usuario\Downloads\ZNECESARIO PARA PPS\0_aecad_981af6a3_S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07904" y="5373216"/>
            <a:ext cx="904875" cy="866775"/>
          </a:xfrm>
          <a:prstGeom prst="rect">
            <a:avLst/>
          </a:prstGeom>
          <a:noFill/>
        </p:spPr>
      </p:pic>
      <p:pic>
        <p:nvPicPr>
          <p:cNvPr id="9236" name="Picture 20" descr="C:\Users\Usuario\Downloads\ZNECESARIO PARA PPS\cfa72135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27584" y="5877272"/>
            <a:ext cx="1343025" cy="39052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01 - Moonlight Shadow (Extended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zzCUADROS GUAPOS\277246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3925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7572375" cy="314326"/>
          </a:xfrm>
          <a:prstGeom prst="rect">
            <a:avLst/>
          </a:prstGeom>
          <a:noFill/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8384" y="548680"/>
            <a:ext cx="752475" cy="257176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908720"/>
            <a:ext cx="7905750" cy="314326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6416" y="980728"/>
            <a:ext cx="342900" cy="200025"/>
          </a:xfrm>
          <a:prstGeom prst="rect">
            <a:avLst/>
          </a:prstGeom>
          <a:noFill/>
        </p:spPr>
      </p:pic>
      <p:pic>
        <p:nvPicPr>
          <p:cNvPr id="2066" name="Picture 1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268760"/>
            <a:ext cx="8460432" cy="292657"/>
          </a:xfrm>
          <a:prstGeom prst="rect">
            <a:avLst/>
          </a:prstGeom>
          <a:noFill/>
        </p:spPr>
      </p:pic>
      <p:pic>
        <p:nvPicPr>
          <p:cNvPr id="2068" name="Picture 2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536" y="1556792"/>
            <a:ext cx="7458075" cy="314326"/>
          </a:xfrm>
          <a:prstGeom prst="rect">
            <a:avLst/>
          </a:prstGeom>
          <a:noFill/>
        </p:spPr>
      </p:pic>
      <p:pic>
        <p:nvPicPr>
          <p:cNvPr id="2070" name="Picture 2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4368" y="1556792"/>
            <a:ext cx="1038225" cy="333376"/>
          </a:xfrm>
          <a:prstGeom prst="rect">
            <a:avLst/>
          </a:prstGeom>
          <a:noFill/>
        </p:spPr>
      </p:pic>
      <p:pic>
        <p:nvPicPr>
          <p:cNvPr id="2072" name="Picture 24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2276872"/>
            <a:ext cx="8424936" cy="342901"/>
          </a:xfrm>
          <a:prstGeom prst="rect">
            <a:avLst/>
          </a:prstGeom>
          <a:noFill/>
        </p:spPr>
      </p:pic>
      <p:pic>
        <p:nvPicPr>
          <p:cNvPr id="2074" name="Picture 26" descr="Rendered Imag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03648" y="2708920"/>
            <a:ext cx="5305425" cy="342901"/>
          </a:xfrm>
          <a:prstGeom prst="rect">
            <a:avLst/>
          </a:prstGeom>
          <a:noFill/>
        </p:spPr>
      </p:pic>
      <p:pic>
        <p:nvPicPr>
          <p:cNvPr id="2076" name="Picture 28" descr="Rendered Imag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3068960"/>
            <a:ext cx="8460432" cy="292045"/>
          </a:xfrm>
          <a:prstGeom prst="rect">
            <a:avLst/>
          </a:prstGeom>
          <a:noFill/>
        </p:spPr>
      </p:pic>
      <p:pic>
        <p:nvPicPr>
          <p:cNvPr id="2078" name="Picture 30" descr="Rendered Imag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3356992"/>
            <a:ext cx="8496944" cy="342901"/>
          </a:xfrm>
          <a:prstGeom prst="rect">
            <a:avLst/>
          </a:prstGeom>
          <a:noFill/>
        </p:spPr>
      </p:pic>
      <p:pic>
        <p:nvPicPr>
          <p:cNvPr id="2080" name="Picture 32" descr="Rendered Imag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67544" y="3789040"/>
            <a:ext cx="5695950" cy="314326"/>
          </a:xfrm>
          <a:prstGeom prst="rect">
            <a:avLst/>
          </a:prstGeom>
          <a:noFill/>
        </p:spPr>
      </p:pic>
      <p:pic>
        <p:nvPicPr>
          <p:cNvPr id="2082" name="Picture 34" descr="Rendered Imag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228184" y="3789040"/>
            <a:ext cx="1952625" cy="314326"/>
          </a:xfrm>
          <a:prstGeom prst="rect">
            <a:avLst/>
          </a:prstGeom>
          <a:noFill/>
        </p:spPr>
      </p:pic>
      <p:pic>
        <p:nvPicPr>
          <p:cNvPr id="2084" name="Picture 36" descr="Rendered Image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67544" y="1916832"/>
            <a:ext cx="3648075" cy="342901"/>
          </a:xfrm>
          <a:prstGeom prst="rect">
            <a:avLst/>
          </a:prstGeom>
          <a:noFill/>
        </p:spPr>
      </p:pic>
      <p:pic>
        <p:nvPicPr>
          <p:cNvPr id="2086" name="Picture 38" descr="Rendered Image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67544" y="2708920"/>
            <a:ext cx="828675" cy="257175"/>
          </a:xfrm>
          <a:prstGeom prst="rect">
            <a:avLst/>
          </a:prstGeom>
          <a:noFill/>
        </p:spPr>
      </p:pic>
      <p:pic>
        <p:nvPicPr>
          <p:cNvPr id="2088" name="Picture 40" descr="Rendered Image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67544" y="4221088"/>
            <a:ext cx="8335144" cy="342901"/>
          </a:xfrm>
          <a:prstGeom prst="rect">
            <a:avLst/>
          </a:prstGeom>
          <a:noFill/>
        </p:spPr>
      </p:pic>
      <p:pic>
        <p:nvPicPr>
          <p:cNvPr id="2090" name="Picture 42" descr="Rendered Image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39552" y="4581128"/>
            <a:ext cx="7820025" cy="333376"/>
          </a:xfrm>
          <a:prstGeom prst="rect">
            <a:avLst/>
          </a:prstGeom>
          <a:noFill/>
        </p:spPr>
      </p:pic>
      <p:pic>
        <p:nvPicPr>
          <p:cNvPr id="2092" name="Picture 44" descr="Rendered Image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539552" y="4941168"/>
            <a:ext cx="2200275" cy="314326"/>
          </a:xfrm>
          <a:prstGeom prst="rect">
            <a:avLst/>
          </a:prstGeom>
          <a:noFill/>
        </p:spPr>
      </p:pic>
      <p:pic>
        <p:nvPicPr>
          <p:cNvPr id="2094" name="Picture 46" descr="Rendered Image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395536" y="5229200"/>
            <a:ext cx="6838950" cy="342901"/>
          </a:xfrm>
          <a:prstGeom prst="rect">
            <a:avLst/>
          </a:prstGeom>
          <a:noFill/>
        </p:spPr>
      </p:pic>
      <p:pic>
        <p:nvPicPr>
          <p:cNvPr id="2096" name="Picture 48" descr="Rendered Image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7236296" y="5301208"/>
            <a:ext cx="1447800" cy="314326"/>
          </a:xfrm>
          <a:prstGeom prst="rect">
            <a:avLst/>
          </a:prstGeom>
          <a:noFill/>
        </p:spPr>
      </p:pic>
      <p:pic>
        <p:nvPicPr>
          <p:cNvPr id="2098" name="Picture 50" descr="Rendered Image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39552" y="5661248"/>
            <a:ext cx="8179643" cy="342901"/>
          </a:xfrm>
          <a:prstGeom prst="rect">
            <a:avLst/>
          </a:prstGeom>
          <a:noFill/>
        </p:spPr>
      </p:pic>
      <p:pic>
        <p:nvPicPr>
          <p:cNvPr id="2100" name="Picture 52" descr="Rendered Image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467544" y="6021288"/>
            <a:ext cx="8296275" cy="342901"/>
          </a:xfrm>
          <a:prstGeom prst="rect">
            <a:avLst/>
          </a:prstGeom>
          <a:noFill/>
        </p:spPr>
      </p:pic>
    </p:spTree>
  </p:cSld>
  <p:clrMapOvr>
    <a:masterClrMapping/>
  </p:clrMapOvr>
  <p:transition advTm="40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mazing-Sculptur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ert-t-Piec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my-Tiggelaar-Winner-200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ronauten-buurtschap-winner-corso-201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lloons-laer-akkermolen-winner-20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oming-City-Helps-Elkander-Winner-20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ouflage-Small-zundert-winner-20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cken-and-Egg-Window-Mount-3rd-Prize-20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losing-act-Laer-Akkermolen-2nd-Prize-20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ntro-el-Brezal-Klein-Zundert-Heikent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sculptur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sculptures-bloemencors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sculptures-bloemencorso-netherland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Sculpture-Festival-600x68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634880" cy="6858000"/>
          </a:xfrm>
          <a:prstGeom prst="rect">
            <a:avLst/>
          </a:prstGeom>
        </p:spPr>
      </p:pic>
      <p:pic>
        <p:nvPicPr>
          <p:cNvPr id="3" name="2 Imagen" descr="Towering-Sculptures-Made-of-Flowers-600x759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84584" y="0"/>
            <a:ext cx="5421344" cy="6858000"/>
          </a:xfrm>
          <a:prstGeom prst="rect">
            <a:avLst/>
          </a:prstGeom>
        </p:spPr>
      </p:pic>
      <p:pic>
        <p:nvPicPr>
          <p:cNvPr id="1026" name="Picture 2" descr="C:\Users\Usuario\Downloads\BARRAS PNG\0_1par0016a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87016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rden-of-Earthly-Delights-Brich-3rd-Prize-20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gantic-Flower-Sculpture-Festiva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CE-Stuivezand-Winner-200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kfish-Kapelleke-3rd-Prize-20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hers-Brood-klein-Zundert-Heikant-Winner-20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ota-stuivezand-2nd-prize-20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hino-veldstraat-winner-20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ngle-Small-Zundert-Heikant-Winner-200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ina-fooske-achtmaal-201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dfz9jfvc51r6q94do1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mblr_mdfz9jfvc51r6q94do4_5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af1da25c0dc2fc77c3b6dbb8c14422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b52c47c7783ebbf1895a9f926aa933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01e7136db4c052b2933805aa590db77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b8509169c535c5d2c3e943d06025ff0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aac51f9bbe91a976e7fd7d648e80813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6eec63a413d099e9db005a405234cb5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f6cb06d6ca65be9208639c3f9471af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5c1b1ef24868b6b1b8474e39061c6a3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4c4a0fa9dce57511982a4a8094a780e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9f24b568d3999fa9408bb3dc3ba73c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52f7ac103e43c36eb894265d0f1088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23fd968f8ea1aa3c4a532a4c5e0f8f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899b036ef836357441b03b6cd8b78a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1859229eb49ed5324fe77d35ee452ff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a9785236c5a72909690126dd5a4adbd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e04d3d482a5ad7d1cc658ba20a52893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f6227422a772996143976efaa4ef012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fc88ce892abd98c2a6b164b6972dc11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9%202003-KAP-W05-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loemencorso-3[2]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[8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CAOYGFD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undert 4-9-2011 Bobble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8488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6876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ZNECESARIO PARA PPS\7\f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0"/>
            <a:ext cx="2089380" cy="2134786"/>
          </a:xfrm>
          <a:prstGeom prst="rect">
            <a:avLst/>
          </a:prstGeom>
          <a:noFill/>
        </p:spPr>
      </p:pic>
      <p:pic>
        <p:nvPicPr>
          <p:cNvPr id="1027" name="Picture 3" descr="C:\Users\Usuario\Downloads\ZNECESARIO PARA PPS\7\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420888"/>
            <a:ext cx="2264792" cy="2314010"/>
          </a:xfrm>
          <a:prstGeom prst="rect">
            <a:avLst/>
          </a:prstGeom>
          <a:noFill/>
        </p:spPr>
      </p:pic>
      <p:pic>
        <p:nvPicPr>
          <p:cNvPr id="1028" name="Picture 4" descr="C:\Users\Usuario\Downloads\ZNECESARIO PARA PPS\7\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5013176"/>
            <a:ext cx="1805586" cy="184482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0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60</Words>
  <Application>Microsoft Office PowerPoint</Application>
  <PresentationFormat>Presentación en pantalla (4:3)</PresentationFormat>
  <Paragraphs>28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2013-06-27T10:46:39Z</dcterms:created>
  <dcterms:modified xsi:type="dcterms:W3CDTF">2013-06-27T13:04:23Z</dcterms:modified>
</cp:coreProperties>
</file>