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415" r:id="rId3"/>
    <p:sldId id="320" r:id="rId4"/>
    <p:sldId id="339" r:id="rId5"/>
    <p:sldId id="346" r:id="rId6"/>
    <p:sldId id="263" r:id="rId7"/>
    <p:sldId id="260" r:id="rId8"/>
    <p:sldId id="265" r:id="rId9"/>
    <p:sldId id="280" r:id="rId10"/>
    <p:sldId id="410" r:id="rId11"/>
    <p:sldId id="293" r:id="rId12"/>
    <p:sldId id="412" r:id="rId13"/>
    <p:sldId id="302" r:id="rId14"/>
    <p:sldId id="332" r:id="rId15"/>
    <p:sldId id="295" r:id="rId16"/>
    <p:sldId id="388" r:id="rId17"/>
    <p:sldId id="345" r:id="rId18"/>
  </p:sldIdLst>
  <p:sldSz cx="11880850" cy="8316913"/>
  <p:notesSz cx="6858000" cy="9144000"/>
  <p:defaultTextStyle>
    <a:defPPr>
      <a:defRPr lang="es-ES"/>
    </a:defPPr>
    <a:lvl1pPr marL="0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7078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4156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1234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8311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5389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62467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9545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16623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CxTida1E35MXo9EEgGZuA==" hashData="8sXuSiWzcGpgdNsLNbYUosfiN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60" d="100"/>
          <a:sy n="60" d="100"/>
        </p:scale>
        <p:origin x="-72" y="-78"/>
      </p:cViewPr>
      <p:guideLst>
        <p:guide orient="horz" pos="2620"/>
        <p:guide pos="3742"/>
      </p:guideLst>
    </p:cSldViewPr>
  </p:slideViewPr>
  <p:outlineViewPr>
    <p:cViewPr>
      <p:scale>
        <a:sx n="33" d="100"/>
        <a:sy n="33" d="100"/>
      </p:scale>
      <p:origin x="0" y="263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60"/>
    </p:cViewPr>
  </p:sorterViewPr>
  <p:notesViewPr>
    <p:cSldViewPr>
      <p:cViewPr varScale="1">
        <p:scale>
          <a:sx n="60" d="100"/>
          <a:sy n="60" d="100"/>
        </p:scale>
        <p:origin x="-172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EB1ED6-28A9-4630-9775-E126CA77CBCE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8DA60-0FFB-4BCD-9E54-1408F3ECB9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4708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B8DA60-0FFB-4BCD-9E54-1408F3ECB9B5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4941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83634"/>
            <a:ext cx="10098723" cy="178274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712918"/>
            <a:ext cx="8316595" cy="21254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8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5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2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9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16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734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4387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44387"/>
            <a:ext cx="10098723" cy="1651831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25063"/>
            <a:ext cx="10098723" cy="1819324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7078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41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12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08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53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624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395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166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2393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3" y="1940614"/>
            <a:ext cx="5247375" cy="548877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2" y="1940614"/>
            <a:ext cx="5247375" cy="548877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43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2" y="1861680"/>
            <a:ext cx="5249439" cy="77586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078" indent="0">
              <a:buNone/>
              <a:defRPr sz="2500" b="1"/>
            </a:lvl2pPr>
            <a:lvl3pPr marL="1154156" indent="0">
              <a:buNone/>
              <a:defRPr sz="2300" b="1"/>
            </a:lvl3pPr>
            <a:lvl4pPr marL="1731234" indent="0">
              <a:buNone/>
              <a:defRPr sz="2000" b="1"/>
            </a:lvl4pPr>
            <a:lvl5pPr marL="2308311" indent="0">
              <a:buNone/>
              <a:defRPr sz="2000" b="1"/>
            </a:lvl5pPr>
            <a:lvl6pPr marL="2885389" indent="0">
              <a:buNone/>
              <a:defRPr sz="2000" b="1"/>
            </a:lvl6pPr>
            <a:lvl7pPr marL="3462467" indent="0">
              <a:buNone/>
              <a:defRPr sz="2000" b="1"/>
            </a:lvl7pPr>
            <a:lvl8pPr marL="4039545" indent="0">
              <a:buNone/>
              <a:defRPr sz="2000" b="1"/>
            </a:lvl8pPr>
            <a:lvl9pPr marL="4616623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2" y="2637539"/>
            <a:ext cx="5249439" cy="4791852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07" y="1861680"/>
            <a:ext cx="5251501" cy="77586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078" indent="0">
              <a:buNone/>
              <a:defRPr sz="2500" b="1"/>
            </a:lvl2pPr>
            <a:lvl3pPr marL="1154156" indent="0">
              <a:buNone/>
              <a:defRPr sz="2300" b="1"/>
            </a:lvl3pPr>
            <a:lvl4pPr marL="1731234" indent="0">
              <a:buNone/>
              <a:defRPr sz="2000" b="1"/>
            </a:lvl4pPr>
            <a:lvl5pPr marL="2308311" indent="0">
              <a:buNone/>
              <a:defRPr sz="2000" b="1"/>
            </a:lvl5pPr>
            <a:lvl6pPr marL="2885389" indent="0">
              <a:buNone/>
              <a:defRPr sz="2000" b="1"/>
            </a:lvl6pPr>
            <a:lvl7pPr marL="3462467" indent="0">
              <a:buNone/>
              <a:defRPr sz="2000" b="1"/>
            </a:lvl7pPr>
            <a:lvl8pPr marL="4039545" indent="0">
              <a:buNone/>
              <a:defRPr sz="2000" b="1"/>
            </a:lvl8pPr>
            <a:lvl9pPr marL="4616623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07" y="2637539"/>
            <a:ext cx="5251501" cy="4791852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9091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6755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8655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136"/>
            <a:ext cx="3908718" cy="1409255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31137"/>
            <a:ext cx="6641725" cy="7098255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043" y="1740392"/>
            <a:ext cx="3908718" cy="5689000"/>
          </a:xfrm>
        </p:spPr>
        <p:txBody>
          <a:bodyPr/>
          <a:lstStyle>
            <a:lvl1pPr marL="0" indent="0">
              <a:buNone/>
              <a:defRPr sz="1800"/>
            </a:lvl1pPr>
            <a:lvl2pPr marL="577078" indent="0">
              <a:buNone/>
              <a:defRPr sz="1500"/>
            </a:lvl2pPr>
            <a:lvl3pPr marL="1154156" indent="0">
              <a:buNone/>
              <a:defRPr sz="1300"/>
            </a:lvl3pPr>
            <a:lvl4pPr marL="1731234" indent="0">
              <a:buNone/>
              <a:defRPr sz="1100"/>
            </a:lvl4pPr>
            <a:lvl5pPr marL="2308311" indent="0">
              <a:buNone/>
              <a:defRPr sz="1100"/>
            </a:lvl5pPr>
            <a:lvl6pPr marL="2885389" indent="0">
              <a:buNone/>
              <a:defRPr sz="1100"/>
            </a:lvl6pPr>
            <a:lvl7pPr marL="3462467" indent="0">
              <a:buNone/>
              <a:defRPr sz="1100"/>
            </a:lvl7pPr>
            <a:lvl8pPr marL="4039545" indent="0">
              <a:buNone/>
              <a:defRPr sz="1100"/>
            </a:lvl8pPr>
            <a:lvl9pPr marL="461662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8548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0" y="5821839"/>
            <a:ext cx="7128510" cy="68730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0" y="743131"/>
            <a:ext cx="7128510" cy="4990148"/>
          </a:xfrm>
        </p:spPr>
        <p:txBody>
          <a:bodyPr/>
          <a:lstStyle>
            <a:lvl1pPr marL="0" indent="0">
              <a:buNone/>
              <a:defRPr sz="4000"/>
            </a:lvl1pPr>
            <a:lvl2pPr marL="577078" indent="0">
              <a:buNone/>
              <a:defRPr sz="3500"/>
            </a:lvl2pPr>
            <a:lvl3pPr marL="1154156" indent="0">
              <a:buNone/>
              <a:defRPr sz="3000"/>
            </a:lvl3pPr>
            <a:lvl4pPr marL="1731234" indent="0">
              <a:buNone/>
              <a:defRPr sz="2500"/>
            </a:lvl4pPr>
            <a:lvl5pPr marL="2308311" indent="0">
              <a:buNone/>
              <a:defRPr sz="2500"/>
            </a:lvl5pPr>
            <a:lvl6pPr marL="2885389" indent="0">
              <a:buNone/>
              <a:defRPr sz="2500"/>
            </a:lvl6pPr>
            <a:lvl7pPr marL="3462467" indent="0">
              <a:buNone/>
              <a:defRPr sz="2500"/>
            </a:lvl7pPr>
            <a:lvl8pPr marL="4039545" indent="0">
              <a:buNone/>
              <a:defRPr sz="2500"/>
            </a:lvl8pPr>
            <a:lvl9pPr marL="4616623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0" y="6509140"/>
            <a:ext cx="7128510" cy="976082"/>
          </a:xfrm>
        </p:spPr>
        <p:txBody>
          <a:bodyPr/>
          <a:lstStyle>
            <a:lvl1pPr marL="0" indent="0">
              <a:buNone/>
              <a:defRPr sz="1800"/>
            </a:lvl1pPr>
            <a:lvl2pPr marL="577078" indent="0">
              <a:buNone/>
              <a:defRPr sz="1500"/>
            </a:lvl2pPr>
            <a:lvl3pPr marL="1154156" indent="0">
              <a:buNone/>
              <a:defRPr sz="1300"/>
            </a:lvl3pPr>
            <a:lvl4pPr marL="1731234" indent="0">
              <a:buNone/>
              <a:defRPr sz="1100"/>
            </a:lvl4pPr>
            <a:lvl5pPr marL="2308311" indent="0">
              <a:buNone/>
              <a:defRPr sz="1100"/>
            </a:lvl5pPr>
            <a:lvl6pPr marL="2885389" indent="0">
              <a:buNone/>
              <a:defRPr sz="1100"/>
            </a:lvl6pPr>
            <a:lvl7pPr marL="3462467" indent="0">
              <a:buNone/>
              <a:defRPr sz="1100"/>
            </a:lvl7pPr>
            <a:lvl8pPr marL="4039545" indent="0">
              <a:buNone/>
              <a:defRPr sz="1100"/>
            </a:lvl8pPr>
            <a:lvl9pPr marL="461662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9872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936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3063"/>
            <a:ext cx="2673191" cy="709632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3063"/>
            <a:ext cx="7821560" cy="70963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4664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5" y="2583652"/>
            <a:ext cx="10098723" cy="1782746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9" y="4712919"/>
            <a:ext cx="8316595" cy="2125435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 algn="ctr">
              <a:buNone/>
              <a:defRPr/>
            </a:lvl1pPr>
            <a:lvl2pPr marL="575551" indent="0" algn="ctr">
              <a:buNone/>
              <a:defRPr/>
            </a:lvl2pPr>
            <a:lvl3pPr marL="1151107" indent="0" algn="ctr">
              <a:buNone/>
              <a:defRPr/>
            </a:lvl3pPr>
            <a:lvl4pPr marL="1726656" indent="0" algn="ctr">
              <a:buNone/>
              <a:defRPr/>
            </a:lvl4pPr>
            <a:lvl5pPr marL="2302207" indent="0" algn="ctr">
              <a:buNone/>
              <a:defRPr/>
            </a:lvl5pPr>
            <a:lvl6pPr marL="2877772" indent="0" algn="ctr">
              <a:buNone/>
              <a:defRPr/>
            </a:lvl6pPr>
            <a:lvl7pPr marL="3453312" indent="0" algn="ctr">
              <a:buNone/>
              <a:defRPr/>
            </a:lvl7pPr>
            <a:lvl8pPr marL="4028858" indent="0" algn="ctr">
              <a:buNone/>
              <a:defRPr/>
            </a:lvl8pPr>
            <a:lvl9pPr marL="460441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67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4049" y="1940614"/>
            <a:ext cx="10692765" cy="5488779"/>
          </a:xfrm>
          <a:prstGeom prst="rect">
            <a:avLst/>
          </a:prstGeom>
        </p:spPr>
        <p:txBody>
          <a:bodyPr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037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44394"/>
            <a:ext cx="10098723" cy="1651833"/>
          </a:xfrm>
          <a:prstGeom prst="rect">
            <a:avLst/>
          </a:prstGeom>
        </p:spPr>
        <p:txBody>
          <a:bodyPr lIns="115111" tIns="57553" rIns="115111" bIns="57553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25068"/>
            <a:ext cx="10098723" cy="1819324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2500"/>
            </a:lvl1pPr>
            <a:lvl2pPr marL="575551" indent="0">
              <a:buNone/>
              <a:defRPr sz="2300"/>
            </a:lvl2pPr>
            <a:lvl3pPr marL="1151107" indent="0">
              <a:buNone/>
              <a:defRPr sz="2000"/>
            </a:lvl3pPr>
            <a:lvl4pPr marL="1726656" indent="0">
              <a:buNone/>
              <a:defRPr sz="1800"/>
            </a:lvl4pPr>
            <a:lvl5pPr marL="2302207" indent="0">
              <a:buNone/>
              <a:defRPr sz="1800"/>
            </a:lvl5pPr>
            <a:lvl6pPr marL="2877772" indent="0">
              <a:buNone/>
              <a:defRPr sz="1800"/>
            </a:lvl6pPr>
            <a:lvl7pPr marL="3453312" indent="0">
              <a:buNone/>
              <a:defRPr sz="1800"/>
            </a:lvl7pPr>
            <a:lvl8pPr marL="4028858" indent="0">
              <a:buNone/>
              <a:defRPr sz="1800"/>
            </a:lvl8pPr>
            <a:lvl9pPr marL="4604415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366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8" y="1940614"/>
            <a:ext cx="5247375" cy="5488779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5" y="1940614"/>
            <a:ext cx="5247375" cy="5488779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534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5" y="1861681"/>
            <a:ext cx="5249439" cy="775862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3200" b="1"/>
            </a:lvl1pPr>
            <a:lvl2pPr marL="575551" indent="0">
              <a:buNone/>
              <a:defRPr sz="2500" b="1"/>
            </a:lvl2pPr>
            <a:lvl3pPr marL="1151107" indent="0">
              <a:buNone/>
              <a:defRPr sz="2300" b="1"/>
            </a:lvl3pPr>
            <a:lvl4pPr marL="1726656" indent="0">
              <a:buNone/>
              <a:defRPr sz="2000" b="1"/>
            </a:lvl4pPr>
            <a:lvl5pPr marL="2302207" indent="0">
              <a:buNone/>
              <a:defRPr sz="2000" b="1"/>
            </a:lvl5pPr>
            <a:lvl6pPr marL="2877772" indent="0">
              <a:buNone/>
              <a:defRPr sz="2000" b="1"/>
            </a:lvl6pPr>
            <a:lvl7pPr marL="3453312" indent="0">
              <a:buNone/>
              <a:defRPr sz="2000" b="1"/>
            </a:lvl7pPr>
            <a:lvl8pPr marL="4028858" indent="0">
              <a:buNone/>
              <a:defRPr sz="2000" b="1"/>
            </a:lvl8pPr>
            <a:lvl9pPr marL="460441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5" y="2637545"/>
            <a:ext cx="5249439" cy="4791852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24" y="1861681"/>
            <a:ext cx="5251501" cy="775862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3200" b="1"/>
            </a:lvl1pPr>
            <a:lvl2pPr marL="575551" indent="0">
              <a:buNone/>
              <a:defRPr sz="2500" b="1"/>
            </a:lvl2pPr>
            <a:lvl3pPr marL="1151107" indent="0">
              <a:buNone/>
              <a:defRPr sz="2300" b="1"/>
            </a:lvl3pPr>
            <a:lvl4pPr marL="1726656" indent="0">
              <a:buNone/>
              <a:defRPr sz="2000" b="1"/>
            </a:lvl4pPr>
            <a:lvl5pPr marL="2302207" indent="0">
              <a:buNone/>
              <a:defRPr sz="2000" b="1"/>
            </a:lvl5pPr>
            <a:lvl6pPr marL="2877772" indent="0">
              <a:buNone/>
              <a:defRPr sz="2000" b="1"/>
            </a:lvl6pPr>
            <a:lvl7pPr marL="3453312" indent="0">
              <a:buNone/>
              <a:defRPr sz="2000" b="1"/>
            </a:lvl7pPr>
            <a:lvl8pPr marL="4028858" indent="0">
              <a:buNone/>
              <a:defRPr sz="2000" b="1"/>
            </a:lvl8pPr>
            <a:lvl9pPr marL="460441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24" y="2637545"/>
            <a:ext cx="5251501" cy="4791852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1871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403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025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117" y="331176"/>
            <a:ext cx="3908718" cy="1409256"/>
          </a:xfrm>
          <a:prstGeom prst="rect">
            <a:avLst/>
          </a:prstGeom>
        </p:spPr>
        <p:txBody>
          <a:bodyPr lIns="115111" tIns="57553" rIns="115111" bIns="575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31142"/>
            <a:ext cx="6641725" cy="7098254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4000"/>
            </a:lvl1pPr>
            <a:lvl2pPr>
              <a:defRPr sz="3500"/>
            </a:lvl2pPr>
            <a:lvl3pPr>
              <a:defRPr sz="32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117" y="1740432"/>
            <a:ext cx="3908718" cy="5689000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1800"/>
            </a:lvl1pPr>
            <a:lvl2pPr marL="575551" indent="0">
              <a:buNone/>
              <a:defRPr sz="1500"/>
            </a:lvl2pPr>
            <a:lvl3pPr marL="1151107" indent="0">
              <a:buNone/>
              <a:defRPr sz="1400"/>
            </a:lvl3pPr>
            <a:lvl4pPr marL="1726656" indent="0">
              <a:buNone/>
              <a:defRPr sz="1100"/>
            </a:lvl4pPr>
            <a:lvl5pPr marL="2302207" indent="0">
              <a:buNone/>
              <a:defRPr sz="1100"/>
            </a:lvl5pPr>
            <a:lvl6pPr marL="2877772" indent="0">
              <a:buNone/>
              <a:defRPr sz="1100"/>
            </a:lvl6pPr>
            <a:lvl7pPr marL="3453312" indent="0">
              <a:buNone/>
              <a:defRPr sz="1100"/>
            </a:lvl7pPr>
            <a:lvl8pPr marL="4028858" indent="0">
              <a:buNone/>
              <a:defRPr sz="1100"/>
            </a:lvl8pPr>
            <a:lvl9pPr marL="460441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333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4" y="5821840"/>
            <a:ext cx="7128510" cy="687306"/>
          </a:xfrm>
          <a:prstGeom prst="rect">
            <a:avLst/>
          </a:prstGeom>
        </p:spPr>
        <p:txBody>
          <a:bodyPr lIns="115111" tIns="57553" rIns="115111" bIns="575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4" y="743131"/>
            <a:ext cx="7128510" cy="4990148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4000"/>
            </a:lvl1pPr>
            <a:lvl2pPr marL="575551" indent="0">
              <a:buNone/>
              <a:defRPr sz="3500"/>
            </a:lvl2pPr>
            <a:lvl3pPr marL="1151107" indent="0">
              <a:buNone/>
              <a:defRPr sz="3200"/>
            </a:lvl3pPr>
            <a:lvl4pPr marL="1726656" indent="0">
              <a:buNone/>
              <a:defRPr sz="2500"/>
            </a:lvl4pPr>
            <a:lvl5pPr marL="2302207" indent="0">
              <a:buNone/>
              <a:defRPr sz="2500"/>
            </a:lvl5pPr>
            <a:lvl6pPr marL="2877772" indent="0">
              <a:buNone/>
              <a:defRPr sz="2500"/>
            </a:lvl6pPr>
            <a:lvl7pPr marL="3453312" indent="0">
              <a:buNone/>
              <a:defRPr sz="2500"/>
            </a:lvl7pPr>
            <a:lvl8pPr marL="4028858" indent="0">
              <a:buNone/>
              <a:defRPr sz="2500"/>
            </a:lvl8pPr>
            <a:lvl9pPr marL="4604415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4" y="6509192"/>
            <a:ext cx="7128510" cy="976083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1800"/>
            </a:lvl1pPr>
            <a:lvl2pPr marL="575551" indent="0">
              <a:buNone/>
              <a:defRPr sz="1500"/>
            </a:lvl2pPr>
            <a:lvl3pPr marL="1151107" indent="0">
              <a:buNone/>
              <a:defRPr sz="1400"/>
            </a:lvl3pPr>
            <a:lvl4pPr marL="1726656" indent="0">
              <a:buNone/>
              <a:defRPr sz="1100"/>
            </a:lvl4pPr>
            <a:lvl5pPr marL="2302207" indent="0">
              <a:buNone/>
              <a:defRPr sz="1100"/>
            </a:lvl5pPr>
            <a:lvl6pPr marL="2877772" indent="0">
              <a:buNone/>
              <a:defRPr sz="1100"/>
            </a:lvl6pPr>
            <a:lvl7pPr marL="3453312" indent="0">
              <a:buNone/>
              <a:defRPr sz="1100"/>
            </a:lvl7pPr>
            <a:lvl8pPr marL="4028858" indent="0">
              <a:buNone/>
              <a:defRPr sz="1100"/>
            </a:lvl8pPr>
            <a:lvl9pPr marL="460441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769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9" y="1940614"/>
            <a:ext cx="10692765" cy="5488779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5277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3111"/>
            <a:ext cx="2673191" cy="7096329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3111"/>
            <a:ext cx="7821560" cy="7096329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15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4043" y="333062"/>
            <a:ext cx="10692765" cy="1386152"/>
          </a:xfrm>
          <a:prstGeom prst="rect">
            <a:avLst/>
          </a:prstGeom>
        </p:spPr>
        <p:txBody>
          <a:bodyPr vert="horz" lIns="115416" tIns="57708" rIns="115416" bIns="5770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3" y="1940614"/>
            <a:ext cx="10692765" cy="5488778"/>
          </a:xfrm>
          <a:prstGeom prst="rect">
            <a:avLst/>
          </a:prstGeom>
        </p:spPr>
        <p:txBody>
          <a:bodyPr vert="horz" lIns="115416" tIns="57708" rIns="115416" bIns="5770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4043" y="7708547"/>
            <a:ext cx="2772198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C560D-3E88-4154-A8F6-F387B4F935D3}" type="datetimeFigureOut">
              <a:rPr lang="es-ES" smtClean="0"/>
              <a:t>29/01/2018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59291" y="7708547"/>
            <a:ext cx="3762269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14609" y="7708547"/>
            <a:ext cx="2772198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3E9A6-C98E-49F5-8D86-9447915E330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33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54156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808" indent="-432808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7751" indent="-360674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2695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977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6850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3928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1006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8084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0516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078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4156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1234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8311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5389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2467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9545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23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3" y="7573798"/>
            <a:ext cx="2772198" cy="57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5111" tIns="57553" rIns="115111" bIns="57553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5110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42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5pPr>
      <a:lvl6pPr marL="575551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6pPr>
      <a:lvl7pPr marL="115110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7pPr>
      <a:lvl8pPr marL="1726656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8pPr>
      <a:lvl9pPr marL="230220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1667" indent="-431667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5274" indent="-359723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38889" indent="-28777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14431" indent="-28777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89985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65538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41084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16650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92195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5551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1107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6656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2207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772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3312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8858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4415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68.gif"/><Relationship Id="rId3" Type="http://schemas.openxmlformats.org/officeDocument/2006/relationships/image" Target="../media/image63.png"/><Relationship Id="rId7" Type="http://schemas.openxmlformats.org/officeDocument/2006/relationships/image" Target="../media/image65.png"/><Relationship Id="rId12" Type="http://schemas.microsoft.com/office/2007/relationships/hdphoto" Target="../media/hdphoto5.wdp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67.png"/><Relationship Id="rId5" Type="http://schemas.openxmlformats.org/officeDocument/2006/relationships/image" Target="../media/image64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66.png"/><Relationship Id="rId14" Type="http://schemas.openxmlformats.org/officeDocument/2006/relationships/image" Target="../media/image6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"/>
            <a:ext cx="11880850" cy="83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5" descr="C:\Users\Eleni\Desktop\La belleza del invierno\Diapositiva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3576"/>
            <a:ext cx="11933515" cy="883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53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9">
        <p:sndAc>
          <p:stSnd loop="1">
            <p:snd r:embed="rId2" name="el-invierno-de-vivaldi-H.wav"/>
          </p:stSnd>
        </p:sndAc>
      </p:transition>
    </mc:Choice>
    <mc:Fallback>
      <p:transition spd="slow" advTm="18009">
        <p:sndAc>
          <p:stSnd loop="1">
            <p:snd r:embed="rId2" name="el-invierno-de-vivaldi-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0070C0"/>
            </a:gs>
            <a:gs pos="0">
              <a:srgbClr val="92D050"/>
            </a:gs>
            <a:gs pos="51000">
              <a:srgbClr val="FFFF00"/>
            </a:gs>
            <a:gs pos="100000">
              <a:srgbClr val="0070C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9" descr="C:\Users\Eleni\Desktop\La belleza del invierno\Diapositiva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81965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Copos de Nieve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081965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0" descr="C:\Users\Eleni\Desktop\La belleza del invierno\Diapositiva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389"/>
            <a:ext cx="12081966" cy="831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99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047">
        <p14:prism isContent="1"/>
      </p:transition>
    </mc:Choice>
    <mc:Fallback>
      <p:transition spd="slow" advTm="31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a belleza del invierno\Diapositiva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7" y="0"/>
            <a:ext cx="11886257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7" descr="C:\Users\Eleni\Desktop\La belleza del invierno\Diapositiva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8" y="-1"/>
            <a:ext cx="11886258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La belleza del invierno\Diapositiva8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1877675" cy="832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La belleza del invierno\Diapositiva8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6" y="0"/>
            <a:ext cx="11886256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18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2653">
        <p14:switch dir="r"/>
      </p:transition>
    </mc:Choice>
    <mc:Fallback>
      <p:transition spd="slow" advTm="426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a belleza del invierno\Diapositiva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6" y="1"/>
            <a:ext cx="11886257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La belleza del invierno\Diapositiva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7" y="1"/>
            <a:ext cx="11886257" cy="847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La belleza del invierno\Diapositiva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" y="1"/>
            <a:ext cx="11877674" cy="847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La belleza del invierno\Diapositiva9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" y="1"/>
            <a:ext cx="11877674" cy="847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Copos de Nieve\Diapositiva5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880852" cy="847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1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8372">
        <p14:window dir="vert"/>
      </p:transition>
    </mc:Choice>
    <mc:Fallback>
      <p:transition spd="slow" advTm="383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opos de Nieve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808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Copos de Nieve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" y="-16198"/>
            <a:ext cx="11879263" cy="833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1" descr="C:\Users\Eleni\Desktop\La belleza del invierno\Diapositiva7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3" y="-24532"/>
            <a:ext cx="11895013" cy="83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Copos de Nieve\Diapositiva17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" y="0"/>
            <a:ext cx="118839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Nieve en la ciudad\Diapositiva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" y="0"/>
            <a:ext cx="118808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70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39743">
        <p14:flip dir="r"/>
      </p:transition>
    </mc:Choice>
    <mc:Fallback>
      <p:transition spd="slow" advTm="397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70C0"/>
            </a:gs>
            <a:gs pos="75000">
              <a:srgbClr val="00B0F0"/>
            </a:gs>
            <a:gs pos="100000">
              <a:srgbClr val="00B0F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Copos de Nieve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Copos de Nieve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1877675" cy="834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Copos de Nieve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Copos de Nieve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82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Copos de Nieve\Diapositiva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"/>
            <a:ext cx="11880852" cy="834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90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9102">
        <p14:ferris dir="l"/>
      </p:transition>
    </mc:Choice>
    <mc:Fallback>
      <p:transition spd="slow" advTm="39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F0000"/>
            </a:gs>
            <a:gs pos="75000">
              <a:srgbClr val="00B0F0"/>
            </a:gs>
            <a:gs pos="100000">
              <a:srgbClr val="FFF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opos de Nieve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Copos de Nieve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27" y="0"/>
            <a:ext cx="11899577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Copos de Nieve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28" y="-29840"/>
            <a:ext cx="11877675" cy="834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C:\Users\Eleni\Desktop\Copos de Nieve\Diapositiva5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-29840"/>
            <a:ext cx="12169352" cy="834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Nieve en la ciudad\Diapositiva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6" y="-39514"/>
            <a:ext cx="12169353" cy="835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20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282">
        <p14:prism/>
      </p:transition>
    </mc:Choice>
    <mc:Fallback>
      <p:transition spd="slow" advTm="30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FF00"/>
            </a:gs>
            <a:gs pos="75000">
              <a:srgbClr val="00B0F0"/>
            </a:gs>
            <a:gs pos="100000">
              <a:srgbClr val="00B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opos de Nieve\Diapositiva1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" y="0"/>
            <a:ext cx="118839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" y="17016"/>
            <a:ext cx="11877675" cy="847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La belleza del invierno\Diapositiva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877675" cy="849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La belleza del invierno\Diapositiva5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877675" cy="849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La belleza del invierno\Diapositiva5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88"/>
            <a:ext cx="11874550" cy="849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7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811">
        <p14:prism dir="d"/>
      </p:transition>
    </mc:Choice>
    <mc:Fallback>
      <p:transition spd="slow" advTm="408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FF00"/>
            </a:gs>
            <a:gs pos="75000">
              <a:srgbClr val="00B0F0"/>
            </a:gs>
            <a:gs pos="100000">
              <a:srgbClr val="00B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La belleza del invierno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897519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Nieve en la ciudad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"/>
            <a:ext cx="11880849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La belleza del invierno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0" descr="C:\Users\Eleni\Desktop\La belleza del invierno\Diapositiva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3" y="-24532"/>
            <a:ext cx="11877675" cy="83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C:\Users\Eleni\Desktop\La belleza del invierno\Diapositiva6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57821"/>
            <a:ext cx="11894344" cy="837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01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513">
        <p14:gallery dir="r"/>
      </p:transition>
    </mc:Choice>
    <mc:Fallback>
      <p:transition spd="slow" advTm="40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340">
              <a:srgbClr val="00B050"/>
            </a:gs>
            <a:gs pos="48000">
              <a:srgbClr val="0070C0"/>
            </a:gs>
            <a:gs pos="34000">
              <a:srgbClr val="FFC000"/>
            </a:gs>
            <a:gs pos="19000">
              <a:schemeClr val="tx2">
                <a:lumMod val="60000"/>
                <a:lumOff val="40000"/>
              </a:schemeClr>
            </a:gs>
            <a:gs pos="0">
              <a:srgbClr val="002060"/>
            </a:gs>
            <a:gs pos="84000">
              <a:schemeClr val="accent2">
                <a:lumMod val="75000"/>
              </a:schemeClr>
            </a:gs>
            <a:gs pos="100000">
              <a:srgbClr val="C0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La belleza del invierno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4" descr="C:\Users\Eleni\Desktop\La belleza del invierno\Diapositiva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01" y="1588"/>
            <a:ext cx="11893376" cy="834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6" descr="C:\Users\Eleni\Desktop\La belleza del invierno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3" y="-24532"/>
            <a:ext cx="11895013" cy="83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1" descr="C:\Users\Eleni\Desktop\La belleza del invierno\Diapositiva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4532"/>
            <a:ext cx="11877675" cy="836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0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2024">
        <p14:flip dir="l"/>
      </p:transition>
    </mc:Choice>
    <mc:Fallback>
      <p:transition spd="slow" advTm="320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8340">
              <a:srgbClr val="00B050"/>
            </a:gs>
            <a:gs pos="48000">
              <a:srgbClr val="0070C0"/>
            </a:gs>
            <a:gs pos="34000">
              <a:srgbClr val="FFC000"/>
            </a:gs>
            <a:gs pos="19000">
              <a:schemeClr val="tx2">
                <a:lumMod val="60000"/>
                <a:lumOff val="40000"/>
              </a:schemeClr>
            </a:gs>
            <a:gs pos="0">
              <a:srgbClr val="002060"/>
            </a:gs>
            <a:gs pos="84000">
              <a:schemeClr val="accent2">
                <a:lumMod val="75000"/>
              </a:schemeClr>
            </a:gs>
            <a:gs pos="100000">
              <a:srgbClr val="C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Nieve en la ciudad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880849" cy="831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La belleza del invierno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808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3" descr="C:\Users\Eleni\Desktop\La belleza del invierno\Diapositiva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" y="1588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0" descr="C:\Users\Eleni\Desktop\La belleza del invierno\Diapositiva7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3" y="9426"/>
            <a:ext cx="11877675" cy="83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Eleni\Desktop\La belleza del invierno\Diapositiva1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7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85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4293">
        <p14:switch dir="r"/>
      </p:transition>
    </mc:Choice>
    <mc:Fallback>
      <p:transition spd="slow" advTm="442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32000">
              <a:srgbClr val="0070C0"/>
            </a:gs>
            <a:gs pos="59000">
              <a:srgbClr val="FFFF00"/>
            </a:gs>
            <a:gs pos="87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La belleza del invierno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3" y="-36708"/>
            <a:ext cx="11895013" cy="835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9" descr="C:\Users\Eleni\Desktop\La belleza del invierno\Diapositiva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18" y="-36708"/>
            <a:ext cx="11974220" cy="847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2" descr="C:\Users\Eleni\Desktop\La belleza del invierno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3" y="-36708"/>
            <a:ext cx="11965265" cy="847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C:\Users\Eleni\Desktop\Nieve en la ciudad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19" y="-67714"/>
            <a:ext cx="12228239" cy="850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03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000">
        <p14:switch dir="l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61000">
              <a:srgbClr val="FFFF00"/>
            </a:gs>
            <a:gs pos="34000">
              <a:srgbClr val="0070C0"/>
            </a:gs>
            <a:gs pos="100000">
              <a:srgbClr val="00B0F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La belleza del invierno\Diapositiva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7" y="0"/>
            <a:ext cx="11886257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La belleza del invierno\Diapositiva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80849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Nieve en la ciudad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7" y="7838"/>
            <a:ext cx="11886257" cy="830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Nieve en la ciudad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7" y="0"/>
            <a:ext cx="11886257" cy="830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31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4000">
        <p14:prism dir="u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7000">
              <a:srgbClr val="7030A0"/>
            </a:gs>
            <a:gs pos="52000">
              <a:srgbClr val="FFFF00"/>
            </a:gs>
            <a:gs pos="80000">
              <a:schemeClr val="tx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a belleza del invierno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La belleza del invierno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0" y="1588"/>
            <a:ext cx="11889013" cy="832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6" descr="C:\Users\Eleni\Desktop\La belleza del invierno\Diapositiva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3" y="-24532"/>
            <a:ext cx="11877675" cy="83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4" descr="C:\Users\Eleni\Desktop\La belleza del invierno\Diapositiva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" y="-38101"/>
            <a:ext cx="11877675" cy="83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Eleni\Desktop\Nieve en la ciudad\Diapositiva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11880850" cy="835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90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1291">
        <p14:prism isInverted="1"/>
      </p:transition>
    </mc:Choice>
    <mc:Fallback>
      <p:transition spd="slow" advTm="41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Nieve en la ciudad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47" y="7838"/>
            <a:ext cx="11989097" cy="830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1.bp.blogspot.com/-jFcydj8qjbA/UrIsoC4uPVI/AAAAAAABOaw/ZVsU61awAPo/s1600/Abecedario+invierno+(8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7" b="93782" l="2667" r="95704">
                        <a14:foregroundMark x1="43852" y1="36421" x2="50370" y2="55203"/>
                        <a14:foregroundMark x1="50667" y1="34391" x2="57185" y2="56472"/>
                        <a14:foregroundMark x1="53333" y1="35406" x2="59852" y2="51142"/>
                        <a14:foregroundMark x1="40593" y1="38198" x2="38222" y2="44797"/>
                        <a14:foregroundMark x1="38222" y1="44797" x2="46815" y2="554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884" y="7606290"/>
            <a:ext cx="414153" cy="48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2.bp.blogspot.com/-F5Wudh9nOmg/UrIsbSllMkI/AAAAAAABOX0/8-ppHwKDyN4/s1600/Abecedario+invierno+(1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975" l="9926" r="89926">
                        <a14:foregroundMark x1="48148" y1="48731" x2="58815" y2="62944"/>
                        <a14:foregroundMark x1="47852" y1="51523" x2="46667" y2="61929"/>
                        <a14:foregroundMark x1="50815" y1="48223" x2="69778" y2="583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771" y="7639151"/>
            <a:ext cx="381458" cy="44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2.bp.blogspot.com/-hWQAZ8wZ3dc/UrIsmErqjWI/AAAAAAABOaQ/fpyEe81oBZc/s1600/Abecedario+invierno+(5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30" b="96193" l="6815" r="92741">
                        <a14:foregroundMark x1="23704" y1="12183" x2="16296" y2="21066"/>
                        <a14:foregroundMark x1="30519" y1="15482" x2="19556" y2="25127"/>
                        <a14:foregroundMark x1="32593" y1="15736" x2="24296" y2="25381"/>
                        <a14:foregroundMark x1="26074" y1="9645" x2="32296" y2="17259"/>
                        <a14:foregroundMark x1="20741" y1="7360" x2="13926" y2="14721"/>
                        <a14:foregroundMark x1="13926" y1="14721" x2="13037" y2="25127"/>
                        <a14:foregroundMark x1="29333" y1="9898" x2="33185" y2="20558"/>
                        <a14:foregroundMark x1="34074" y1="15228" x2="37037" y2="24873"/>
                        <a14:foregroundMark x1="15111" y1="26650" x2="26370" y2="296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229" y="7633263"/>
            <a:ext cx="427005" cy="42954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3.bp.blogspot.com/-nJ9fXImQwHo/UrIseSu5unI/AAAAAAABOYc/XTsOUn5qNBM/s1600/Abecedario+invierno+(14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96" b="95305" l="3259" r="96741">
                        <a14:foregroundMark x1="21185" y1="10025" x2="18222" y2="26269"/>
                        <a14:foregroundMark x1="29778" y1="11802" x2="22963" y2="28299"/>
                        <a14:foregroundMark x1="18815" y1="5457" x2="12593" y2="18655"/>
                        <a14:foregroundMark x1="33926" y1="13325" x2="30963" y2="23731"/>
                        <a14:foregroundMark x1="10519" y1="19416" x2="11407" y2="25000"/>
                        <a14:foregroundMark x1="34815" y1="22970" x2="17926" y2="30584"/>
                        <a14:foregroundMark x1="15556" y1="27030" x2="15556" y2="270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2501" y="7624547"/>
            <a:ext cx="442687" cy="44531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2.bp.blogspot.com/-hWQAZ8wZ3dc/UrIsmErqjWI/AAAAAAABOaQ/fpyEe81oBZc/s1600/Abecedario+invierno+(5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030" b="96193" l="6815" r="92741">
                        <a14:foregroundMark x1="23704" y1="12183" x2="16296" y2="21066"/>
                        <a14:foregroundMark x1="30519" y1="15482" x2="19556" y2="25127"/>
                        <a14:foregroundMark x1="32593" y1="15736" x2="24296" y2="25381"/>
                        <a14:foregroundMark x1="26074" y1="9645" x2="32296" y2="17259"/>
                        <a14:foregroundMark x1="20741" y1="7360" x2="13926" y2="14721"/>
                        <a14:foregroundMark x1="13926" y1="14721" x2="13037" y2="25127"/>
                        <a14:foregroundMark x1="29333" y1="9898" x2="33185" y2="20558"/>
                        <a14:foregroundMark x1="34074" y1="15228" x2="37037" y2="24873"/>
                        <a14:foregroundMark x1="15111" y1="26650" x2="26370" y2="296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7751" y="7624547"/>
            <a:ext cx="410159" cy="41259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2830" y="630064"/>
            <a:ext cx="1642788" cy="135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3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253" y="7839"/>
            <a:ext cx="11992220" cy="830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79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300">
        <p14:ripple/>
      </p:transition>
    </mc:Choice>
    <mc:Fallback>
      <p:transition spd="slow" advTm="213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7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7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40646"/>
            <a:ext cx="11880850" cy="27723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5101" tIns="57547" rIns="115101" bIns="57547" anchor="ctr"/>
          <a:lstStyle/>
          <a:p>
            <a:pPr defTabSz="11510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17851"/>
            <a:ext cx="11880850" cy="609907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5101" tIns="57547" rIns="115101" bIns="57547" anchor="ctr"/>
          <a:lstStyle/>
          <a:p>
            <a:pPr algn="ctr" defTabSz="11510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4187" y="1"/>
            <a:ext cx="6336453" cy="189440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10256"/>
            <a:ext cx="11880850" cy="298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5101" tIns="57547" rIns="115101" bIns="57547">
            <a:spAutoFit/>
          </a:bodyPr>
          <a:lstStyle/>
          <a:p>
            <a:pPr algn="ctr" defTabSz="1151009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8" y="5729443"/>
            <a:ext cx="3465248" cy="206290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5101" tIns="57547" rIns="115101" bIns="57547">
            <a:spAutoFit/>
          </a:bodyPr>
          <a:lstStyle/>
          <a:p>
            <a:pPr algn="ctr" defTabSz="115100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51009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6529" y="5082579"/>
            <a:ext cx="3069220" cy="286471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47377" y="5914255"/>
            <a:ext cx="1584113" cy="120133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604035"/>
            <a:ext cx="693050" cy="64687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50907"/>
            <a:ext cx="693050" cy="64687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97772"/>
            <a:ext cx="693050" cy="64687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44643"/>
            <a:ext cx="693050" cy="6468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9950964"/>
      </p:ext>
    </p:extLst>
  </p:cSld>
  <p:clrMapOvr>
    <a:masterClrMapping/>
  </p:clrMapOvr>
  <p:transition spd="slow" advTm="16341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1778</TotalTime>
  <Words>17</Words>
  <Application>Microsoft Office PowerPoint</Application>
  <PresentationFormat>Personalizado</PresentationFormat>
  <Paragraphs>3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Invierno</dc:title>
  <dc:creator>HelenVC</dc:creator>
  <cp:lastModifiedBy>Usuario</cp:lastModifiedBy>
  <cp:revision>117</cp:revision>
  <dcterms:created xsi:type="dcterms:W3CDTF">2017-01-18T00:07:02Z</dcterms:created>
  <dcterms:modified xsi:type="dcterms:W3CDTF">2018-01-29T23:18:12Z</dcterms:modified>
</cp:coreProperties>
</file>