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6" r:id="rId3"/>
    <p:sldId id="284" r:id="rId4"/>
    <p:sldId id="262" r:id="rId5"/>
    <p:sldId id="263" r:id="rId6"/>
    <p:sldId id="271" r:id="rId7"/>
    <p:sldId id="257" r:id="rId8"/>
    <p:sldId id="268" r:id="rId9"/>
    <p:sldId id="269" r:id="rId10"/>
    <p:sldId id="285" r:id="rId11"/>
    <p:sldId id="260" r:id="rId12"/>
    <p:sldId id="272" r:id="rId13"/>
    <p:sldId id="258" r:id="rId14"/>
    <p:sldId id="276" r:id="rId15"/>
    <p:sldId id="277" r:id="rId16"/>
    <p:sldId id="275" r:id="rId17"/>
    <p:sldId id="273" r:id="rId18"/>
    <p:sldId id="265" r:id="rId19"/>
    <p:sldId id="278" r:id="rId20"/>
    <p:sldId id="280" r:id="rId21"/>
    <p:sldId id="282" r:id="rId22"/>
    <p:sldId id="267" r:id="rId23"/>
    <p:sldId id="289" r:id="rId24"/>
    <p:sldId id="290"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fAJUd46G4u4IS4kItIMKBg==" hashData="CsEsqnU+GlDaZ+VWN7QegBftek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26F9734-04D7-424A-A052-07566AE2C548}" type="slidenum">
              <a:rPr lang="es-ES" smtClean="0"/>
              <a:pPr/>
              <a:t>‹Nº›</a:t>
            </a:fld>
            <a:endParaRPr lang="es-ES"/>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05FE63D-A73C-42BD-B049-435C53E3624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0000">
            <a:alpha val="63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F06A8F-2745-45CB-AA5B-1043BE0E7496}" type="datetimeFigureOut">
              <a:rPr lang="es-ES" smtClean="0"/>
              <a:pPr/>
              <a:t>20/08/2014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6F9734-04D7-424A-A052-07566AE2C54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4C38F95-117B-4A2A-9F0B-F6FC832B610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3" cstate="print">
            <a:duotone>
              <a:schemeClr val="accent2">
                <a:shade val="45000"/>
                <a:satMod val="135000"/>
              </a:schemeClr>
              <a:prstClr val="white"/>
            </a:duotone>
            <a:lum bright="10000" contrast="-57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475656" y="1268760"/>
            <a:ext cx="6120680" cy="3785652"/>
          </a:xfrm>
          <a:prstGeom prst="rect">
            <a:avLst/>
          </a:prstGeom>
        </p:spPr>
        <p:txBody>
          <a:bodyPr wrap="square">
            <a:spAutoFit/>
          </a:bodyPr>
          <a:lstStyle/>
          <a:p>
            <a:pPr algn="ctr"/>
            <a:r>
              <a:rPr lang="es-ES" sz="8000" b="1" dirty="0" smtClean="0">
                <a:ln w="12700">
                  <a:solidFill>
                    <a:schemeClr val="tx2">
                      <a:satMod val="155000"/>
                    </a:schemeClr>
                  </a:solidFill>
                  <a:prstDash val="solid"/>
                </a:ln>
                <a:solidFill>
                  <a:srgbClr val="92D050"/>
                </a:solidFill>
                <a:effectLst>
                  <a:glow rad="228600">
                    <a:schemeClr val="accent5">
                      <a:satMod val="175000"/>
                      <a:alpha val="40000"/>
                    </a:schemeClr>
                  </a:glow>
                  <a:outerShdw blurRad="41275" dist="20320" dir="1800000" algn="tl" rotWithShape="0">
                    <a:srgbClr val="000000">
                      <a:alpha val="40000"/>
                    </a:srgbClr>
                  </a:outerShdw>
                </a:effectLst>
              </a:rPr>
              <a:t>EL HOMBRE</a:t>
            </a:r>
          </a:p>
          <a:p>
            <a:pPr algn="ctr"/>
            <a:r>
              <a:rPr lang="es-ES" sz="8000" b="1" dirty="0" smtClean="0">
                <a:ln w="12700">
                  <a:solidFill>
                    <a:schemeClr val="tx2">
                      <a:satMod val="155000"/>
                    </a:schemeClr>
                  </a:solidFill>
                  <a:prstDash val="solid"/>
                </a:ln>
                <a:solidFill>
                  <a:srgbClr val="92D050"/>
                </a:solidFill>
                <a:effectLst>
                  <a:glow rad="228600">
                    <a:schemeClr val="accent5">
                      <a:satMod val="175000"/>
                      <a:alpha val="40000"/>
                    </a:schemeClr>
                  </a:glow>
                  <a:outerShdw blurRad="41275" dist="20320" dir="1800000" algn="tl" rotWithShape="0">
                    <a:srgbClr val="000000">
                      <a:alpha val="40000"/>
                    </a:srgbClr>
                  </a:outerShdw>
                </a:effectLst>
              </a:rPr>
              <a:t> MAS SUCIO</a:t>
            </a:r>
          </a:p>
          <a:p>
            <a:pPr algn="ctr"/>
            <a:r>
              <a:rPr lang="es-ES" sz="8000" b="1" dirty="0" smtClean="0">
                <a:ln w="12700">
                  <a:solidFill>
                    <a:schemeClr val="tx2">
                      <a:satMod val="155000"/>
                    </a:schemeClr>
                  </a:solidFill>
                  <a:prstDash val="solid"/>
                </a:ln>
                <a:solidFill>
                  <a:srgbClr val="92D050"/>
                </a:solidFill>
                <a:effectLst>
                  <a:glow rad="228600">
                    <a:schemeClr val="accent5">
                      <a:satMod val="175000"/>
                      <a:alpha val="40000"/>
                    </a:schemeClr>
                  </a:glow>
                  <a:outerShdw blurRad="41275" dist="20320" dir="1800000" algn="tl" rotWithShape="0">
                    <a:srgbClr val="000000">
                      <a:alpha val="40000"/>
                    </a:srgbClr>
                  </a:outerShdw>
                </a:effectLst>
              </a:rPr>
              <a:t> DEL PLANETA</a:t>
            </a:r>
            <a:endParaRPr lang="es-ES" sz="8000" b="1" dirty="0">
              <a:ln w="12700">
                <a:solidFill>
                  <a:schemeClr val="tx2">
                    <a:satMod val="155000"/>
                  </a:schemeClr>
                </a:solidFill>
                <a:prstDash val="solid"/>
              </a:ln>
              <a:solidFill>
                <a:srgbClr val="92D050"/>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12000">
    <p:blinds dir="vert"/>
    <p:sndAc>
      <p:stSnd loop="1">
        <p:snd r:embed="rId2" name="maria el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_e4ei01m.jpg"/>
          <p:cNvPicPr>
            <a:picLocks noChangeAspect="1" noChangeArrowheads="1"/>
          </p:cNvPicPr>
          <p:nvPr/>
        </p:nvPicPr>
        <p:blipFill>
          <a:blip r:embed="rId2" cstate="print"/>
          <a:srcRect/>
          <a:stretch>
            <a:fillRect/>
          </a:stretch>
        </p:blipFill>
        <p:spPr bwMode="auto">
          <a:xfrm>
            <a:off x="-1044624" y="0"/>
            <a:ext cx="11089232" cy="6858000"/>
          </a:xfrm>
          <a:prstGeom prst="rect">
            <a:avLst/>
          </a:prstGeom>
          <a:noFill/>
        </p:spPr>
      </p:pic>
      <p:sp>
        <p:nvSpPr>
          <p:cNvPr id="2" name="1 Rectángulo"/>
          <p:cNvSpPr/>
          <p:nvPr/>
        </p:nvSpPr>
        <p:spPr>
          <a:xfrm>
            <a:off x="6228184" y="476672"/>
            <a:ext cx="2628800" cy="5509200"/>
          </a:xfrm>
          <a:prstGeom prst="rect">
            <a:avLst/>
          </a:prstGeom>
        </p:spPr>
        <p:txBody>
          <a:bodyPr wrap="square">
            <a:spAutoFit/>
          </a:bodyPr>
          <a:lstStyle/>
          <a:p>
            <a:pPr algn="ctr"/>
            <a:r>
              <a:rPr lang="es-ES" sz="2800" b="1" i="1" dirty="0"/>
              <a:t>N</a:t>
            </a:r>
            <a:r>
              <a:rPr lang="es-ES" sz="2800" b="1" i="1" dirty="0" smtClean="0"/>
              <a:t>o </a:t>
            </a:r>
            <a:r>
              <a:rPr lang="es-ES" sz="2800" b="1" i="1" dirty="0"/>
              <a:t>os </a:t>
            </a:r>
            <a:r>
              <a:rPr lang="es-ES" sz="2800" b="1" i="1" dirty="0" smtClean="0"/>
              <a:t>habéis </a:t>
            </a:r>
            <a:r>
              <a:rPr lang="es-ES" sz="2800" b="1" i="1" dirty="0"/>
              <a:t>duchado dos </a:t>
            </a:r>
            <a:r>
              <a:rPr lang="es-ES" sz="2800" b="1" i="1" dirty="0" smtClean="0"/>
              <a:t>días </a:t>
            </a:r>
            <a:r>
              <a:rPr lang="es-ES" sz="2800" b="1" i="1" dirty="0"/>
              <a:t>y ya os </a:t>
            </a:r>
            <a:r>
              <a:rPr lang="es-ES" sz="2800" b="1" i="1" dirty="0" smtClean="0"/>
              <a:t>sentís </a:t>
            </a:r>
            <a:r>
              <a:rPr lang="es-ES" sz="2800" b="1" i="1" dirty="0"/>
              <a:t>sucios? sin embargo Amoo Hadji un Iranés de 80 años que lleva 60 años sin lavarse. </a:t>
            </a:r>
            <a:r>
              <a:rPr lang="es-ES" dirty="0"/>
              <a:t/>
            </a:r>
            <a:br>
              <a:rPr lang="es-ES" dirty="0"/>
            </a:br>
            <a:r>
              <a:rPr lang="es-ES" dirty="0"/>
              <a:t/>
            </a:r>
            <a:br>
              <a:rPr lang="es-ES" dirty="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7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w_uwilkbh.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w_urusphb.jpg"/>
          <p:cNvPicPr>
            <a:picLocks noChangeAspect="1" noChangeArrowheads="1"/>
          </p:cNvPicPr>
          <p:nvPr/>
        </p:nvPicPr>
        <p:blipFill>
          <a:blip r:embed="rId2" cstate="print"/>
          <a:srcRect/>
          <a:stretch>
            <a:fillRect/>
          </a:stretch>
        </p:blipFill>
        <p:spPr bwMode="auto">
          <a:xfrm>
            <a:off x="0" y="0"/>
            <a:ext cx="946854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Amoo-Hadji-12.jpg"/>
          <p:cNvPicPr>
            <a:picLocks noChangeAspect="1" noChangeArrowheads="1"/>
          </p:cNvPicPr>
          <p:nvPr/>
        </p:nvPicPr>
        <p:blipFill>
          <a:blip r:embed="rId2" cstate="print"/>
          <a:srcRect/>
          <a:stretch>
            <a:fillRect/>
          </a:stretch>
        </p:blipFill>
        <p:spPr bwMode="auto">
          <a:xfrm>
            <a:off x="-1" y="0"/>
            <a:ext cx="9247187"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do-informacoes-da-irna-agencia-estatal-de-noticias-do-ira-o-homem-vive-de-forma-primitiva-dormindo-numa-cabana-construida-por-1389390480544_300x200.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
        <p:nvSpPr>
          <p:cNvPr id="2" name="1 Rectángulo"/>
          <p:cNvSpPr/>
          <p:nvPr/>
        </p:nvSpPr>
        <p:spPr>
          <a:xfrm>
            <a:off x="827584" y="404664"/>
            <a:ext cx="6534472" cy="3170099"/>
          </a:xfrm>
          <a:prstGeom prst="rect">
            <a:avLst/>
          </a:prstGeom>
        </p:spPr>
        <p:txBody>
          <a:bodyPr wrap="square">
            <a:spAutoFit/>
          </a:bodyPr>
          <a:lstStyle/>
          <a:p>
            <a:r>
              <a:rPr lang="es-ES" sz="3200" b="1" i="1" dirty="0" smtClean="0">
                <a:solidFill>
                  <a:srgbClr val="FFFF00"/>
                </a:solidFill>
              </a:rPr>
              <a:t>Amoo </a:t>
            </a:r>
            <a:r>
              <a:rPr lang="es-ES" sz="3200" b="1" i="1" dirty="0">
                <a:solidFill>
                  <a:srgbClr val="FFFF00"/>
                </a:solidFill>
              </a:rPr>
              <a:t>Hadji ha decidido de vivir a la naturaleza desde que tenia los 20 años vive en la provincia de Fars, a lado de Dezhgah, en el sur de </a:t>
            </a:r>
            <a:r>
              <a:rPr lang="es-ES" sz="3200" b="1" i="1" dirty="0" smtClean="0">
                <a:solidFill>
                  <a:srgbClr val="FFFF00"/>
                </a:solidFill>
              </a:rPr>
              <a:t>Irán. </a:t>
            </a:r>
            <a:r>
              <a:rPr lang="es-ES" sz="3200" b="1" i="1" dirty="0"/>
              <a:t/>
            </a:r>
            <a:br>
              <a:rPr lang="es-ES" sz="3200" b="1" i="1" dirty="0"/>
            </a:br>
            <a:r>
              <a:rPr lang="es-ES" dirty="0"/>
              <a:t/>
            </a:r>
            <a:br>
              <a:rPr lang="es-ES" dirty="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8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amoo4.jpg"/>
          <p:cNvPicPr>
            <a:picLocks noChangeAspect="1" noChangeArrowheads="1"/>
          </p:cNvPicPr>
          <p:nvPr/>
        </p:nvPicPr>
        <p:blipFill>
          <a:blip r:embed="rId2" cstate="print"/>
          <a:srcRect b="10101"/>
          <a:stretch>
            <a:fillRect/>
          </a:stretch>
        </p:blipFill>
        <p:spPr bwMode="auto">
          <a:xfrm>
            <a:off x="0" y="0"/>
            <a:ext cx="922601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Amoo-Hadji-4.jpg"/>
          <p:cNvPicPr>
            <a:picLocks noChangeAspect="1" noChangeArrowheads="1"/>
          </p:cNvPicPr>
          <p:nvPr/>
        </p:nvPicPr>
        <p:blipFill>
          <a:blip r:embed="rId2" cstate="print"/>
          <a:srcRect/>
          <a:stretch>
            <a:fillRect/>
          </a:stretch>
        </p:blipFill>
        <p:spPr bwMode="auto">
          <a:xfrm>
            <a:off x="0" y="0"/>
            <a:ext cx="912316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w_9pf0hax.jpg"/>
          <p:cNvPicPr>
            <a:picLocks noChangeAspect="1" noChangeArrowheads="1"/>
          </p:cNvPicPr>
          <p:nvPr/>
        </p:nvPicPr>
        <p:blipFill>
          <a:blip r:embed="rId2" cstate="print"/>
          <a:srcRect/>
          <a:stretch>
            <a:fillRect/>
          </a:stretch>
        </p:blipFill>
        <p:spPr bwMode="auto">
          <a:xfrm>
            <a:off x="0" y="0"/>
            <a:ext cx="9756576" cy="6858000"/>
          </a:xfrm>
          <a:prstGeom prst="rect">
            <a:avLst/>
          </a:prstGeom>
          <a:noFill/>
        </p:spPr>
      </p:pic>
      <p:sp>
        <p:nvSpPr>
          <p:cNvPr id="2" name="1 Rectángulo"/>
          <p:cNvSpPr/>
          <p:nvPr/>
        </p:nvSpPr>
        <p:spPr>
          <a:xfrm>
            <a:off x="179512" y="-747464"/>
            <a:ext cx="4968552" cy="3508653"/>
          </a:xfrm>
          <a:prstGeom prst="rect">
            <a:avLst/>
          </a:prstGeom>
        </p:spPr>
        <p:txBody>
          <a:bodyPr wrap="square">
            <a:spAutoFit/>
          </a:bodyPr>
          <a:lstStyle/>
          <a:p>
            <a:r>
              <a:rPr lang="es-ES" dirty="0">
                <a:solidFill>
                  <a:srgbClr val="FF0000"/>
                </a:solidFill>
              </a:rPr>
              <a:t/>
            </a:r>
            <a:br>
              <a:rPr lang="es-ES" dirty="0">
                <a:solidFill>
                  <a:srgbClr val="FF0000"/>
                </a:solidFill>
              </a:rPr>
            </a:br>
            <a:r>
              <a:rPr lang="es-ES" sz="2400" b="1" i="1" dirty="0">
                <a:solidFill>
                  <a:srgbClr val="7030A0"/>
                </a:solidFill>
              </a:rPr>
              <a:t/>
            </a:r>
            <a:br>
              <a:rPr lang="es-ES" sz="2400" b="1" i="1" dirty="0">
                <a:solidFill>
                  <a:srgbClr val="7030A0"/>
                </a:solidFill>
              </a:rPr>
            </a:br>
            <a:r>
              <a:rPr lang="es-ES" sz="2400" b="1" i="1" dirty="0">
                <a:solidFill>
                  <a:srgbClr val="7030A0"/>
                </a:solidFill>
              </a:rPr>
              <a:t/>
            </a:r>
            <a:br>
              <a:rPr lang="es-ES" sz="2400" b="1" i="1" dirty="0">
                <a:solidFill>
                  <a:srgbClr val="7030A0"/>
                </a:solidFill>
              </a:rPr>
            </a:br>
            <a:r>
              <a:rPr lang="es-ES" sz="2400" b="1" i="1" dirty="0">
                <a:solidFill>
                  <a:srgbClr val="7030A0"/>
                </a:solidFill>
              </a:rPr>
              <a:t>No se sabe mucho sobre el hombre solo sabemos que pasa el </a:t>
            </a:r>
            <a:r>
              <a:rPr lang="es-ES" sz="2400" b="1" i="1" dirty="0" smtClean="0">
                <a:solidFill>
                  <a:srgbClr val="7030A0"/>
                </a:solidFill>
              </a:rPr>
              <a:t>día </a:t>
            </a:r>
            <a:r>
              <a:rPr lang="es-ES" sz="2400" b="1" i="1" dirty="0">
                <a:solidFill>
                  <a:srgbClr val="7030A0"/>
                </a:solidFill>
              </a:rPr>
              <a:t>con su pipa para fumar, pero hay algo mas raro es que Amoo no fuma tabaco sino excrementos secos de animales.</a:t>
            </a:r>
            <a:r>
              <a:rPr lang="es-ES" sz="2400" b="1" i="1" dirty="0" smtClean="0">
                <a:solidFill>
                  <a:srgbClr val="7030A0"/>
                </a:solidFill>
              </a:rPr>
              <a:t> </a:t>
            </a:r>
            <a:br>
              <a:rPr lang="es-ES" sz="2400" b="1" i="1" dirty="0" smtClean="0">
                <a:solidFill>
                  <a:srgbClr val="7030A0"/>
                </a:solidFill>
              </a:rPr>
            </a:br>
            <a:r>
              <a:rPr lang="es-ES" dirty="0" smtClean="0"/>
              <a:t/>
            </a:r>
            <a:br>
              <a:rPr lang="es-ES" dirty="0" smtClean="0"/>
            </a:br>
            <a:endParaRPr lang="es-ES" dirty="0"/>
          </a:p>
        </p:txBody>
      </p:sp>
    </p:spTree>
  </p:cSld>
  <p:clrMapOvr>
    <a:masterClrMapping/>
  </p:clrMapOvr>
  <p:transition spd="slow" advTm="23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w_o99zyew.jpg"/>
          <p:cNvPicPr>
            <a:picLocks noChangeAspect="1" noChangeArrowheads="1"/>
          </p:cNvPicPr>
          <p:nvPr/>
        </p:nvPicPr>
        <p:blipFill>
          <a:blip r:embed="rId2" cstate="print"/>
          <a:srcRect/>
          <a:stretch>
            <a:fillRect/>
          </a:stretch>
        </p:blipFill>
        <p:spPr bwMode="auto">
          <a:xfrm>
            <a:off x="-1" y="0"/>
            <a:ext cx="924541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Amoo-Hadji-no-bath-for-60-years-8-HR.jpg"/>
          <p:cNvPicPr>
            <a:picLocks noChangeAspect="1" noChangeArrowheads="1"/>
          </p:cNvPicPr>
          <p:nvPr/>
        </p:nvPicPr>
        <p:blipFill>
          <a:blip r:embed="rId2" cstate="print"/>
          <a:srcRect b="8542"/>
          <a:stretch>
            <a:fillRect/>
          </a:stretch>
        </p:blipFill>
        <p:spPr bwMode="auto">
          <a:xfrm>
            <a:off x="-125760" y="0"/>
            <a:ext cx="9269760" cy="7416824"/>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w_6ol802m.jpg"/>
          <p:cNvPicPr>
            <a:picLocks noChangeAspect="1" noChangeArrowheads="1"/>
          </p:cNvPicPr>
          <p:nvPr/>
        </p:nvPicPr>
        <p:blipFill>
          <a:blip r:embed="rId2" cstate="print"/>
          <a:srcRect/>
          <a:stretch>
            <a:fillRect/>
          </a:stretch>
        </p:blipFill>
        <p:spPr bwMode="auto">
          <a:xfrm>
            <a:off x="0" y="0"/>
            <a:ext cx="924374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2">
                <a:shade val="45000"/>
                <a:satMod val="135000"/>
              </a:schemeClr>
              <a:prstClr val="white"/>
            </a:duotone>
            <a:lum bright="10000" contrast="-57000"/>
          </a:blip>
          <a:srcRect/>
          <a:stretch>
            <a:fillRect/>
          </a:stretch>
        </p:blipFill>
        <p:spPr bwMode="auto">
          <a:xfrm>
            <a:off x="0" y="0"/>
            <a:ext cx="9144000" cy="6877050"/>
          </a:xfrm>
          <a:prstGeom prst="rect">
            <a:avLst/>
          </a:prstGeom>
          <a:noFill/>
        </p:spPr>
      </p:pic>
      <p:sp>
        <p:nvSpPr>
          <p:cNvPr id="2" name="1 Rectángulo"/>
          <p:cNvSpPr/>
          <p:nvPr/>
        </p:nvSpPr>
        <p:spPr>
          <a:xfrm>
            <a:off x="1043608" y="908720"/>
            <a:ext cx="6858000" cy="5262979"/>
          </a:xfrm>
          <a:prstGeom prst="rect">
            <a:avLst/>
          </a:prstGeom>
        </p:spPr>
        <p:txBody>
          <a:bodyPr wrap="square">
            <a:spAutoFit/>
          </a:bodyPr>
          <a:lstStyle/>
          <a:p>
            <a:pPr algn="ctr"/>
            <a:r>
              <a:rPr lang="es-ES" sz="2800" b="1" i="1" dirty="0" smtClean="0">
                <a:solidFill>
                  <a:schemeClr val="bg1"/>
                </a:solidFill>
              </a:rPr>
              <a:t>Luce mal por fuera pero bien por dentro, porque no tiene ninguna enfermedad a causa de declararle la guerra al agua y al jabón. Amoo Hadji vive casi en forma primitiva, pasa los días en una cabaña fumando estiércol con un tubo de acero. Este hábito ha hecho que la piel de este hombre esté escamada y sea difícil mirarle a los ojos por toda la suciedad que tiene. Hadji no ha sufrido ninguna enfermedad por la falta de higiene, lo cual causa asombro por el buen estado en el que se encuentra.</a:t>
            </a:r>
            <a:endParaRPr lang="es-ES" sz="2800" b="1" i="1" dirty="0">
              <a:solidFill>
                <a:schemeClr val="bg1"/>
              </a:solidFill>
            </a:endParaRPr>
          </a:p>
        </p:txBody>
      </p:sp>
    </p:spTree>
  </p:cSld>
  <p:clrMapOvr>
    <a:masterClrMapping/>
  </p:clrMapOvr>
  <p:transition spd="slow" advTm="3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untitled.bmp"/>
          <p:cNvPicPr>
            <a:picLocks noChangeAspect="1" noChangeArrowheads="1"/>
          </p:cNvPicPr>
          <p:nvPr/>
        </p:nvPicPr>
        <p:blipFill>
          <a:blip r:embed="rId2" cstate="print"/>
          <a:srcRect/>
          <a:stretch>
            <a:fillRect/>
          </a:stretch>
        </p:blipFill>
        <p:spPr bwMode="auto">
          <a:xfrm>
            <a:off x="-1" y="0"/>
            <a:ext cx="9129439"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agea.jpg"/>
          <p:cNvPicPr>
            <a:picLocks noChangeAspect="1" noChangeArrowheads="1"/>
          </p:cNvPicPr>
          <p:nvPr/>
        </p:nvPicPr>
        <p:blipFill>
          <a:blip r:embed="rId2" cstate="print"/>
          <a:srcRect/>
          <a:stretch>
            <a:fillRect/>
          </a:stretch>
        </p:blipFill>
        <p:spPr bwMode="auto">
          <a:xfrm>
            <a:off x="-1" y="0"/>
            <a:ext cx="921905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Amoo-Hadji-no-bath-for-60-years-15-HR.jpg"/>
          <p:cNvPicPr>
            <a:picLocks noChangeAspect="1" noChangeArrowheads="1"/>
          </p:cNvPicPr>
          <p:nvPr/>
        </p:nvPicPr>
        <p:blipFill>
          <a:blip r:embed="rId2" cstate="print"/>
          <a:srcRect l="9601" b="9481"/>
          <a:stretch>
            <a:fillRect/>
          </a:stretch>
        </p:blipFill>
        <p:spPr bwMode="auto">
          <a:xfrm>
            <a:off x="0" y="-774848"/>
            <a:ext cx="9468544" cy="7632848"/>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2">
                <a:shade val="45000"/>
                <a:satMod val="135000"/>
              </a:schemeClr>
              <a:prstClr val="white"/>
            </a:duotone>
            <a:lum bright="10000" contrast="-57000"/>
          </a:blip>
          <a:srcRect/>
          <a:stretch>
            <a:fillRect/>
          </a:stretch>
        </p:blipFill>
        <p:spPr bwMode="auto">
          <a:xfrm>
            <a:off x="0" y="0"/>
            <a:ext cx="9144000" cy="6877050"/>
          </a:xfrm>
          <a:prstGeom prst="rect">
            <a:avLst/>
          </a:prstGeom>
          <a:noFill/>
        </p:spPr>
      </p:pic>
      <p:sp>
        <p:nvSpPr>
          <p:cNvPr id="2" name="1 Rectángulo"/>
          <p:cNvSpPr/>
          <p:nvPr/>
        </p:nvSpPr>
        <p:spPr>
          <a:xfrm>
            <a:off x="683568" y="3789040"/>
            <a:ext cx="7992888" cy="2862322"/>
          </a:xfrm>
          <a:prstGeom prst="rect">
            <a:avLst/>
          </a:prstGeom>
        </p:spPr>
        <p:txBody>
          <a:bodyPr wrap="square">
            <a:spAutoFit/>
          </a:bodyPr>
          <a:lstStyle/>
          <a:p>
            <a:pPr algn="just"/>
            <a:r>
              <a:rPr lang="es-ES" sz="2000" b="1" i="1" dirty="0" smtClean="0">
                <a:solidFill>
                  <a:schemeClr val="bg1"/>
                </a:solidFill>
              </a:rPr>
              <a:t>A los 20 años Amoo Hadji dijo que no volvería a tomar una ducha en lo que le quedaba de vida. Así luce 60 años después.</a:t>
            </a:r>
          </a:p>
          <a:p>
            <a:pPr algn="just"/>
            <a:r>
              <a:rPr lang="es-ES" sz="2000" b="1" i="1" dirty="0" smtClean="0">
                <a:solidFill>
                  <a:schemeClr val="bg1"/>
                </a:solidFill>
              </a:rPr>
              <a:t>Por increíble que parezca, este hombre iraní no ha muerto de alguna enfermedad asociada al rechazo al baño con agua y jabón. Sin embargo ha desarrollado otras características poco usuales y un poco incomprensibles como fumar estiércol en un tubo de acero.</a:t>
            </a:r>
          </a:p>
          <a:p>
            <a:pPr algn="just"/>
            <a:r>
              <a:rPr lang="es-ES" sz="2000" b="1" i="1" dirty="0" smtClean="0">
                <a:solidFill>
                  <a:schemeClr val="bg1"/>
                </a:solidFill>
              </a:rPr>
              <a:t>Las fotografías de la agencia IRNA se han viralizado a través de Internet y sorprendido a más de un internauta que cuestiona lo saludable que sería abandonar el hábito de bañarse</a:t>
            </a:r>
            <a:endParaRPr lang="es-ES" sz="2000" b="1" i="1" dirty="0">
              <a:solidFill>
                <a:schemeClr val="bg1"/>
              </a:solidFill>
            </a:endParaRPr>
          </a:p>
        </p:txBody>
      </p:sp>
      <p:pic>
        <p:nvPicPr>
          <p:cNvPr id="3" name="Picture 2" descr="C:\Documents and Settings\Dell\Escritorio\images.jpg"/>
          <p:cNvPicPr>
            <a:picLocks noChangeAspect="1" noChangeArrowheads="1"/>
          </p:cNvPicPr>
          <p:nvPr/>
        </p:nvPicPr>
        <p:blipFill>
          <a:blip r:embed="rId3" cstate="print"/>
          <a:srcRect/>
          <a:stretch>
            <a:fillRect/>
          </a:stretch>
        </p:blipFill>
        <p:spPr bwMode="auto">
          <a:xfrm>
            <a:off x="1547664" y="0"/>
            <a:ext cx="6175854" cy="3718335"/>
          </a:xfrm>
          <a:prstGeom prst="rect">
            <a:avLst/>
          </a:prstGeom>
          <a:noFill/>
        </p:spPr>
      </p:pic>
    </p:spTree>
  </p:cSld>
  <p:clrMapOvr>
    <a:masterClrMapping/>
  </p:clrMapOvr>
  <p:transition spd="slow" advTm="3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50xr0mtis3_1rhkaut3uo_file.jpg"/>
          <p:cNvPicPr>
            <a:picLocks noChangeAspect="1" noChangeArrowheads="1"/>
          </p:cNvPicPr>
          <p:nvPr/>
        </p:nvPicPr>
        <p:blipFill>
          <a:blip r:embed="rId2" cstate="print"/>
          <a:srcRect l="16693" b="6951"/>
          <a:stretch>
            <a:fillRect/>
          </a:stretch>
        </p:blipFill>
        <p:spPr bwMode="auto">
          <a:xfrm>
            <a:off x="-1" y="0"/>
            <a:ext cx="9144001"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do-informacoes-da-irna-agencia-estatal-de-noticias-do-ira-o-homem-vive-de-forma-primitiva-dormindo-numa-cabana-construida-por-1389390476774_300x200.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do-informacoes-da-irna-agencia-estatal-de-noticias-do-ira-o-homem-vive-de-forma-primitiva-dormindo-numa-cabana-construida-por-1389390481552_300x200.jpg"/>
          <p:cNvPicPr>
            <a:picLocks noChangeAspect="1" noChangeArrowheads="1"/>
          </p:cNvPicPr>
          <p:nvPr/>
        </p:nvPicPr>
        <p:blipFill>
          <a:blip r:embed="rId2" cstate="print"/>
          <a:srcRect/>
          <a:stretch>
            <a:fillRect/>
          </a:stretch>
        </p:blipFill>
        <p:spPr bwMode="auto">
          <a:xfrm>
            <a:off x="0" y="0"/>
            <a:ext cx="9247956" cy="6858000"/>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Amoo-Hadji-no-bath-for-60-years-13-HR4.jpg"/>
          <p:cNvPicPr>
            <a:picLocks noChangeAspect="1" noChangeArrowheads="1"/>
          </p:cNvPicPr>
          <p:nvPr/>
        </p:nvPicPr>
        <p:blipFill>
          <a:blip r:embed="rId2" cstate="print"/>
          <a:srcRect b="9853"/>
          <a:stretch>
            <a:fillRect/>
          </a:stretch>
        </p:blipFill>
        <p:spPr bwMode="auto">
          <a:xfrm>
            <a:off x="-252536" y="-1035496"/>
            <a:ext cx="9937104" cy="7893496"/>
          </a:xfrm>
          <a:prstGeom prst="rect">
            <a:avLst/>
          </a:prstGeom>
          <a:noFill/>
        </p:spPr>
      </p:pic>
    </p:spTree>
  </p:cSld>
  <p:clrMapOvr>
    <a:masterClrMapping/>
  </p:clrMapOvr>
  <p:transition spd="slow" advTm="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5"/>
          <p:cNvPicPr>
            <a:picLocks noChangeAspect="1" noChangeArrowheads="1" noCrop="1"/>
          </p:cNvPicPr>
          <p:nvPr/>
        </p:nvPicPr>
        <p:blipFill>
          <a:blip r:embed="rId2" cstate="print">
            <a:duotone>
              <a:schemeClr val="accent2">
                <a:shade val="45000"/>
                <a:satMod val="135000"/>
              </a:schemeClr>
              <a:prstClr val="white"/>
            </a:duotone>
            <a:lum bright="10000" contrast="-57000"/>
          </a:blip>
          <a:srcRect/>
          <a:stretch>
            <a:fillRect/>
          </a:stretch>
        </p:blipFill>
        <p:spPr bwMode="auto">
          <a:xfrm>
            <a:off x="0" y="0"/>
            <a:ext cx="9144000" cy="6877050"/>
          </a:xfrm>
          <a:prstGeom prst="rect">
            <a:avLst/>
          </a:prstGeom>
          <a:noFill/>
        </p:spPr>
      </p:pic>
      <p:sp>
        <p:nvSpPr>
          <p:cNvPr id="6" name="5 Rectángulo"/>
          <p:cNvSpPr/>
          <p:nvPr/>
        </p:nvSpPr>
        <p:spPr>
          <a:xfrm>
            <a:off x="1259632" y="1484784"/>
            <a:ext cx="6264696" cy="3416302"/>
          </a:xfrm>
          <a:prstGeom prst="rect">
            <a:avLst/>
          </a:prstGeom>
        </p:spPr>
        <p:txBody>
          <a:bodyPr wrap="square" lIns="91422" tIns="45711" rIns="91422" bIns="45711">
            <a:spAutoFit/>
          </a:bodyPr>
          <a:lstStyle/>
          <a:p>
            <a:pPr lvl="1" algn="ctr">
              <a:defRPr/>
            </a:pPr>
            <a:r>
              <a:rPr lang="es-ES" sz="5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54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HOMBRE MAS SUCIO DEL PLANET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HOMBRE MAS SUCIO DEL PLANETA-</Template>
  <TotalTime>1</TotalTime>
  <Words>346</Words>
  <Application>Microsoft Office PowerPoint</Application>
  <PresentationFormat>Presentación en pantalla (4:3)</PresentationFormat>
  <Paragraphs>42</Paragraphs>
  <Slides>23</Slides>
  <Notes>0</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EL HOMBRE MAS SUCIO DEL PLANETA-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2014-08-20T09:50:41Z</dcterms:created>
  <dcterms:modified xsi:type="dcterms:W3CDTF">2014-08-20T09:52:37Z</dcterms:modified>
</cp:coreProperties>
</file>