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2" r:id="rId4"/>
    <p:sldId id="266" r:id="rId5"/>
    <p:sldId id="279" r:id="rId6"/>
    <p:sldId id="270" r:id="rId7"/>
    <p:sldId id="269" r:id="rId8"/>
    <p:sldId id="274" r:id="rId9"/>
    <p:sldId id="272" r:id="rId10"/>
    <p:sldId id="283" r:id="rId11"/>
    <p:sldId id="287" r:id="rId12"/>
    <p:sldId id="275" r:id="rId13"/>
    <p:sldId id="293" r:id="rId14"/>
    <p:sldId id="277" r:id="rId15"/>
    <p:sldId id="288" r:id="rId16"/>
    <p:sldId id="286" r:id="rId17"/>
    <p:sldId id="291" r:id="rId18"/>
    <p:sldId id="297" r:id="rId19"/>
    <p:sldId id="290" r:id="rId20"/>
    <p:sldId id="308" r:id="rId21"/>
    <p:sldId id="306" r:id="rId22"/>
    <p:sldId id="298" r:id="rId23"/>
    <p:sldId id="295" r:id="rId24"/>
    <p:sldId id="302" r:id="rId25"/>
    <p:sldId id="299" r:id="rId26"/>
    <p:sldId id="310" r:id="rId27"/>
    <p:sldId id="303" r:id="rId28"/>
    <p:sldId id="304" r:id="rId29"/>
    <p:sldId id="317" r:id="rId30"/>
    <p:sldId id="318" r:id="rId31"/>
    <p:sldId id="319" r:id="rId32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WBKDXx56QUb9S9A5B8Tw" hashData="K4Jf1TL9WPR1nZv4cYriw3sq6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6600"/>
    <a:srgbClr val="008000"/>
    <a:srgbClr val="009900"/>
    <a:srgbClr val="FFFF99"/>
    <a:srgbClr val="FFFF66"/>
    <a:srgbClr val="926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40398-C296-49CF-BBBE-942F69972000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22FEB-7799-41E5-B2C5-47EA1B43125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92E09-E1CD-4CFC-A789-37A90B4F453B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30C7F-97E8-4D51-8BDE-7A0DD1303E8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855A6-73E0-40A9-A3B2-4F347D6F7E2D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1506C-B3DA-43A1-8533-D5F735BD2AE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D30C7-4388-413B-996C-848127C6D818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2B583-9826-4D0D-B2E5-105D5C5F570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F535E-E7CE-4757-8E8B-BC6D5657435F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ECDB5-6208-4AFF-9E55-9E9B71AF690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00D25-6E42-437A-AFC5-7A81E0F6A6E9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32D52-C94D-47B1-AFB1-C2A912195F1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B2ECD-C1A3-4A69-BECA-282A59478AB6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49F92-6560-4217-853E-4DEACCA490E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C7535-2BB5-446F-BF81-3FD55E0D6A67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6494F-568D-4339-B25D-5D79143AD31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DD13B-487B-4226-ADEC-6782AA49D9D6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63315-85BD-4A2E-B527-599F953EFAF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E022-8793-4E0A-9040-BC8E2B0D8F56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13498-2540-46DC-8600-BC2FF98693F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91A4B-FD63-4A1B-8479-923FBEF837C5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DBEC5-51F6-4B38-B4CB-95896F1249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DC625-C920-4A6C-9396-D3D00128B2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D0ED40A-1D36-407A-8E8C-DBDB65D9FADD}" type="datetimeFigureOut">
              <a:rPr lang="es-CL"/>
              <a:pPr>
                <a:defRPr/>
              </a:pPr>
              <a:t>25-05-2013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E7FDBC-8924-401A-9C3C-6CCC59806B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AD775AFD-7358-4CA2-A7A9-2AF804B0BC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08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" name="1 Arco"/>
          <p:cNvSpPr/>
          <p:nvPr/>
        </p:nvSpPr>
        <p:spPr>
          <a:xfrm>
            <a:off x="5171486" y="214290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Arco"/>
          <p:cNvSpPr/>
          <p:nvPr/>
        </p:nvSpPr>
        <p:spPr>
          <a:xfrm rot="10800000">
            <a:off x="4929190" y="214290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Arco"/>
          <p:cNvSpPr/>
          <p:nvPr/>
        </p:nvSpPr>
        <p:spPr>
          <a:xfrm>
            <a:off x="5242896" y="3643314"/>
            <a:ext cx="3472508" cy="3013156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Arco"/>
          <p:cNvSpPr/>
          <p:nvPr/>
        </p:nvSpPr>
        <p:spPr>
          <a:xfrm rot="10800000">
            <a:off x="5000628" y="3643314"/>
            <a:ext cx="355326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Arco"/>
          <p:cNvSpPr/>
          <p:nvPr/>
        </p:nvSpPr>
        <p:spPr>
          <a:xfrm>
            <a:off x="813768" y="214290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Arco"/>
          <p:cNvSpPr/>
          <p:nvPr/>
        </p:nvSpPr>
        <p:spPr>
          <a:xfrm rot="10800000">
            <a:off x="571472" y="214290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Arco"/>
          <p:cNvSpPr/>
          <p:nvPr/>
        </p:nvSpPr>
        <p:spPr>
          <a:xfrm>
            <a:off x="813768" y="3643314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3" name="12 Arco"/>
          <p:cNvSpPr/>
          <p:nvPr/>
        </p:nvSpPr>
        <p:spPr>
          <a:xfrm rot="10800000">
            <a:off x="571472" y="3643314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solidFill>
              <a:srgbClr val="008000"/>
            </a:soli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7" name="Picture 2" descr="C:\Documents and Settings\Ana María\Mis documentos\naturalez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wheel spokes="2"/>
    <p:sndAc>
      <p:stSnd loop="1">
        <p:snd r:embed="rId2" name="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Escritorio\12419947t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E:\MIS COSAS\DOCUMENTOS ANA\PAISAJES\PAISAJES\PAISAJES-4\95f757891d733dd31f7875aad8f47eba.jpg"/>
          <p:cNvPicPr>
            <a:picLocks noChangeAspect="1" noChangeArrowheads="1"/>
          </p:cNvPicPr>
          <p:nvPr/>
        </p:nvPicPr>
        <p:blipFill>
          <a:blip r:embed="rId3"/>
          <a:srcRect t="3125"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:\MIS COSAS\DOCUMENTOS ANA\PAISAJES\PAISAJES\PAISAJES-4\95f757891d733dd31f7875aad8f47eba.jpg"/>
          <p:cNvPicPr>
            <a:picLocks noChangeAspect="1" noChangeArrowheads="1"/>
          </p:cNvPicPr>
          <p:nvPr/>
        </p:nvPicPr>
        <p:blipFill>
          <a:blip r:embed="rId3"/>
          <a:srcRect l="50000" t="312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/>
          <a:srcRect r="64063"/>
          <a:stretch>
            <a:fillRect/>
          </a:stretch>
        </p:blipFill>
        <p:spPr bwMode="auto">
          <a:xfrm>
            <a:off x="0" y="0"/>
            <a:ext cx="328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/>
          <a:srcRect l="35938" r="32031"/>
          <a:stretch>
            <a:fillRect/>
          </a:stretch>
        </p:blipFill>
        <p:spPr bwMode="auto">
          <a:xfrm>
            <a:off x="3286125" y="0"/>
            <a:ext cx="292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/>
          <a:srcRect l="67969"/>
          <a:stretch>
            <a:fillRect/>
          </a:stretch>
        </p:blipFill>
        <p:spPr bwMode="auto">
          <a:xfrm>
            <a:off x="6215063" y="0"/>
            <a:ext cx="2928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5379558329_77198b1eba_b.jpg"/>
          <p:cNvPicPr>
            <a:picLocks noChangeAspect="1" noChangeArrowheads="1"/>
          </p:cNvPicPr>
          <p:nvPr/>
        </p:nvPicPr>
        <p:blipFill>
          <a:blip r:embed="rId3"/>
          <a:srcRect r="54688"/>
          <a:stretch>
            <a:fillRect/>
          </a:stretch>
        </p:blipFill>
        <p:spPr bwMode="auto">
          <a:xfrm>
            <a:off x="0" y="0"/>
            <a:ext cx="414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5379558329_77198b1eba_b.jpg"/>
          <p:cNvPicPr>
            <a:picLocks noChangeAspect="1" noChangeArrowheads="1"/>
          </p:cNvPicPr>
          <p:nvPr/>
        </p:nvPicPr>
        <p:blipFill>
          <a:blip r:embed="rId3"/>
          <a:srcRect l="45313" r="18750"/>
          <a:stretch>
            <a:fillRect/>
          </a:stretch>
        </p:blipFill>
        <p:spPr bwMode="auto">
          <a:xfrm>
            <a:off x="4143375" y="0"/>
            <a:ext cx="328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Ana María\Escritorio\5379558329_77198b1eba_b.jpg"/>
          <p:cNvPicPr>
            <a:picLocks noChangeAspect="1" noChangeArrowheads="1"/>
          </p:cNvPicPr>
          <p:nvPr/>
        </p:nvPicPr>
        <p:blipFill>
          <a:blip r:embed="rId3"/>
          <a:srcRect l="81250"/>
          <a:stretch>
            <a:fillRect/>
          </a:stretch>
        </p:blipFill>
        <p:spPr bwMode="auto">
          <a:xfrm>
            <a:off x="7429500" y="0"/>
            <a:ext cx="1714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8000">
                <a:schemeClr val="bg1">
                  <a:alpha val="0"/>
                </a:schemeClr>
              </a:gs>
              <a:gs pos="0">
                <a:srgbClr val="926F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scene3d>
            <a:camera prst="orthographicFront"/>
            <a:lightRig rig="threePt" dir="t"/>
          </a:scene3d>
          <a:sp3d>
            <a:bevelT w="171450" prst="angle"/>
          </a:sp3d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scene3d>
            <a:camera prst="orthographicFront"/>
            <a:lightRig rig="threePt" dir="t"/>
          </a:scene3d>
          <a:sp3d>
            <a:bevelT w="171450" prst="angle"/>
          </a:sp3d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scene3d>
            <a:camera prst="orthographicFront"/>
            <a:lightRig rig="threePt" dir="t"/>
          </a:scene3d>
          <a:sp3d>
            <a:bevelT w="171450" prst="angle"/>
          </a:sp3d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scene3d>
            <a:camera prst="orthographicFront"/>
            <a:lightRig rig="threePt" dir="t"/>
          </a:scene3d>
          <a:sp3d>
            <a:bevelT w="171450" prst="angle"/>
          </a:sp3d>
        </p:spPr>
      </p:pic>
      <p:pic>
        <p:nvPicPr>
          <p:cNvPr id="8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4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E:\MIS COSAS\DOCUMENTOS ANA\PAISAJES\PAISAJES\PAISAJES-3\Costa_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E:\MIS COSAS\DOCUMENTOS ANA\PAISAJES\PAISAJES\PAISAJES-3\Costa_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E:\MIS COSAS\DOCUMENTOS ANA\PAISAJES\PAISAJES\PAISAJES-3\paisajes-naturales---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42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artl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artl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Mis documentos\Downloads\fotografias-de-paisajes-naturales-para-ver-y-relajarse-27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C:\Documents and Settings\Ana María\Escritorio\paisajes-naturales-paraiso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Mis documentos\Downloads\fotografias-de-paisajes-naturales-para-ver-y-relajarse-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MIS COSAS\DOCUMENTOS ANA\PAISAJES\PAISAJES\PAISAJES-3\shishibeach.jpg"/>
          <p:cNvPicPr>
            <a:picLocks noChangeAspect="1" noChangeArrowheads="1"/>
          </p:cNvPicPr>
          <p:nvPr/>
        </p:nvPicPr>
        <p:blipFill>
          <a:blip r:embed="rId2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PAISAJES\PAISAJES-3\shishibeach.jpg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CHOP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EL BOCQ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ARBOLES\evening_gold_by_ariseandrejoice-d1hhgy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48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MIS COSAS\DOCUMENTOS ANA\PAISAJES\ARBOLES\laind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ARBOLES\laind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027" name="Picture 3" descr="C:\Documents and Settings\Ana María\Escritorio\87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triangle">
            <a:avLst/>
          </a:prstGeom>
          <a:noFill/>
        </p:spPr>
      </p:pic>
      <p:pic>
        <p:nvPicPr>
          <p:cNvPr id="4" name="Picture 3" descr="C:\Documents and Settings\Ana María\Escritorio\87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25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na María\Escritorio\818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818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818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4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5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6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7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8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0"/>
            <a:ext cx="2714612" cy="6858000"/>
          </a:xfrm>
          <a:prstGeom prst="diamond">
            <a:avLst/>
          </a:prstGeom>
          <a:noFill/>
          <a:scene3d>
            <a:camera prst="orthographicFront"/>
            <a:lightRig rig="flood" dir="t"/>
          </a:scene3d>
          <a:sp3d>
            <a:bevelT prst="angle"/>
          </a:sp3d>
        </p:spPr>
      </p:pic>
      <p:pic>
        <p:nvPicPr>
          <p:cNvPr id="9" name="Picture 3" descr="C:\Documents and Settings\Ana María\Escritorio\2252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na María\Mis documentos\Downloads\Lake-Kolsa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www.BANCODEIMAGENESGRATUIT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51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Ana María\Escritorio\paisajes naturaleza .jpg"/>
          <p:cNvPicPr>
            <a:picLocks noChangeAspect="1" noChangeArrowheads="1"/>
          </p:cNvPicPr>
          <p:nvPr/>
        </p:nvPicPr>
        <p:blipFill>
          <a:blip r:embed="rId2">
            <a:lum bright="20000" contrast="-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:\Documents and Settings\Ana María\Escritorio\paisajes naturaleza 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:\Documents and Settings\Ana María\Escritorio\paisajes naturaleza 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63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E:\MIS COSAS\DOCUMENTOS ANA\PAISAJES\OTOÑO\Paisajes-Landscape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E:\MIS COSAS\DOCUMENTOS ANA\PAISAJES\OTOÑO\bancodeotoñ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75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bg1">
                <a:alpha val="0"/>
              </a:schemeClr>
            </a:gs>
            <a:gs pos="0">
              <a:schemeClr val="accent3">
                <a:lumMod val="50000"/>
                <a:alpha val="76000"/>
              </a:schemeClr>
            </a:gs>
            <a:gs pos="88000">
              <a:schemeClr val="bg1">
                <a:alpha val="78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na María\Escritorio\8175636859_00a04582c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triangle">
            <a:avLst/>
          </a:prstGeom>
          <a:noFill/>
        </p:spPr>
      </p:pic>
      <p:pic>
        <p:nvPicPr>
          <p:cNvPr id="5" name="Picture 3" descr="C:\Documents and Settings\Ana María\Escritorio\8175636859_00a04582c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triangle">
            <a:avLst/>
          </a:prstGeom>
          <a:noFill/>
        </p:spPr>
      </p:pic>
      <p:pic>
        <p:nvPicPr>
          <p:cNvPr id="6" name="Picture 3" descr="C:\Documents and Settings\Ana María\Escritorio\8175636859_00a04582c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triangle">
            <a:avLst/>
          </a:prstGeom>
          <a:noFill/>
        </p:spPr>
      </p:pic>
      <p:pic>
        <p:nvPicPr>
          <p:cNvPr id="7" name="Picture 3" descr="C:\Documents and Settings\Ana María\Escritorio\8175636859_00a04582c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MIS COSAS\DOCUMENTOS ANA\PAISAJES\CASCADAS\CASCADAS-3\cascad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E:\MIS COSAS\DOCUMENTOS ANA\PAISAJES\CASCADAS\CASCADAS-3\cascad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5" name="Picture 3" descr="E:\MIS COSAS\DOCUMENTOS ANA\PAISAJES\CASCADAS\CASCADAS-3\cascad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advTm="7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na María\Escritorio\anhso-055607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Documents and Settings\Ana María\Escritorio\01044_lakewannakanewzealand_1920x1200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Ana María\Escritorio\01044_lakewannakanewzealand_1920x1200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na María\Escritorio\01044_lakewannakanewzealand_1920x1200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na María\Escritorio\01044_lakewannakanewzealand_1920x1200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Documents and Settings\Ana María\Escritorio\windswept-reflection-c2a9-christopher-martin-3858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l="928" t="1390" r="742" b="26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Escritorio\windswept-reflection-c2a9-christopher-martin-3858.jpg"/>
          <p:cNvPicPr>
            <a:picLocks noChangeAspect="1" noChangeArrowheads="1"/>
          </p:cNvPicPr>
          <p:nvPr/>
        </p:nvPicPr>
        <p:blipFill>
          <a:blip r:embed="rId2"/>
          <a:srcRect l="928" t="1390" r="49905" b="50648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na María\Escritorio\windswept-reflection-c2a9-christopher-martin-3858.jpg"/>
          <p:cNvPicPr>
            <a:picLocks noChangeAspect="1" noChangeArrowheads="1"/>
          </p:cNvPicPr>
          <p:nvPr/>
        </p:nvPicPr>
        <p:blipFill>
          <a:blip r:embed="rId2"/>
          <a:srcRect l="50093" t="1390" r="742" b="50648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Ana María\Escritorio\windswept-reflection-c2a9-christopher-martin-3858.jpg"/>
          <p:cNvPicPr>
            <a:picLocks noChangeAspect="1" noChangeArrowheads="1"/>
          </p:cNvPicPr>
          <p:nvPr/>
        </p:nvPicPr>
        <p:blipFill>
          <a:blip r:embed="rId2"/>
          <a:srcRect l="928" t="49352" r="49905" b="2689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na María\Escritorio\windswept-reflection-c2a9-christopher-martin-3858.jpg"/>
          <p:cNvPicPr>
            <a:picLocks noChangeAspect="1" noChangeArrowheads="1"/>
          </p:cNvPicPr>
          <p:nvPr/>
        </p:nvPicPr>
        <p:blipFill>
          <a:blip r:embed="rId2"/>
          <a:srcRect l="50093" t="49352" r="742" b="2689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72000">
                <a:schemeClr val="bg1">
                  <a:alpha val="1000"/>
                </a:schemeClr>
              </a:gs>
              <a:gs pos="0">
                <a:srgbClr val="00B050">
                  <a:alpha val="88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31747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  <p:pic>
        <p:nvPicPr>
          <p:cNvPr id="5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  <p:pic>
        <p:nvPicPr>
          <p:cNvPr id="6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18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E:\MIS COSAS\DOCUMENTOS ANA\PAISAJES\PLAYAS\cal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714375"/>
            <a:ext cx="7929563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Documents and Settings\Ana María\Escritorio\palmerasreflejad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812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na María\Escritorio\2013-03-27122240_c6d4f640-742f-4643-930a-387eac9e4854$$12455BCA-1E45-457B-BB87-272DB038F27D$$41FC032B-3D99-4597-AA07-D5CA909B066A$$imagem_principal$$pt$$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autumn-landscape-colorful-leaves_25289_990x7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autumn-landscape-colorful-leaves_25289_990x74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MIS COSAS\DOCUMENTOS ANA\PAISAJES\PRIMAVERA\PRIMAVERA-2\124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E:\MIS COSAS\DOCUMENTOS ANA\PAISAJES\PRIMAVERA\PRIMAVERA\160049_fd23c12c6ad9bb9dedf079ab027be0ff_lar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E:\MIS COSAS\DOCUMENTOS ANA\PAISAJES\PRIMAVERA\PRIMAVERA\160049_fd23c12c6ad9bb9dedf079ab027be0ff_lar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:\Documents and Settings\Ana María\Mis documentos\Downloads\Trey Ratcliff - Hawaii - Disney - The Palms at Night-900x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IS COSAS\DOCUMENTOS ANA\PAISAJES\PAISAJES\PAISAJES-4\bn8c82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MIS COSAS\DOCUMENTOS ANA\PAISAJES\PAISAJES\PAISAJES-4\bn8c82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MIS COSAS\DOCUMENTOS ANA\PAISAJES\PAISAJES\PAISAJES-4\bn8c82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Mis documentos\Downloads\nature-wallpapers-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Documents and Settings\Ana María\Mis documentos\Downloads\Wallpaper_Paisaje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Ana María\Mis documentos\Downloads\Wallpaper_Paisaje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Ana María\Mis documentos\Downloads\Norway's beautiful sky - Landscape Photography (1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C:\Documents and Settings\Ana María\Escritorio\Resistance_Wallpaper_by_emats.jpg"/>
          <p:cNvPicPr>
            <a:picLocks noChangeAspect="1" noChangeArrowheads="1"/>
          </p:cNvPicPr>
          <p:nvPr/>
        </p:nvPicPr>
        <p:blipFill>
          <a:blip r:embed="rId3"/>
          <a:srcRect r="75000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Escritorio\Resistance_Wallpaper_by_emats.jpg"/>
          <p:cNvPicPr>
            <a:picLocks noChangeAspect="1" noChangeArrowheads="1"/>
          </p:cNvPicPr>
          <p:nvPr/>
        </p:nvPicPr>
        <p:blipFill>
          <a:blip r:embed="rId3"/>
          <a:srcRect l="25000" r="50000"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na María\Escritorio\Resistance_Wallpaper_by_emats.jpg"/>
          <p:cNvPicPr>
            <a:picLocks noChangeAspect="1" noChangeArrowheads="1"/>
          </p:cNvPicPr>
          <p:nvPr/>
        </p:nvPicPr>
        <p:blipFill>
          <a:blip r:embed="rId3"/>
          <a:srcRect l="50000" r="25000"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Ana María\Escritorio\Resistance_Wallpaper_by_emats.jpg"/>
          <p:cNvPicPr>
            <a:picLocks noChangeAspect="1" noChangeArrowheads="1"/>
          </p:cNvPicPr>
          <p:nvPr/>
        </p:nvPicPr>
        <p:blipFill>
          <a:blip r:embed="rId3"/>
          <a:srcRect l="75000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na María\Escritorio\Resistance_Wallpaper_by_emat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na María\Escritorio\piedrasverdes.jpg"/>
          <p:cNvPicPr>
            <a:picLocks noChangeAspect="1" noChangeArrowheads="1"/>
          </p:cNvPicPr>
          <p:nvPr/>
        </p:nvPicPr>
        <p:blipFill>
          <a:blip r:embed="rId2"/>
          <a:srcRect t="1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Ana María\Escritorio\Waiting_for_the_sun_by_jadden.jpg"/>
          <p:cNvPicPr>
            <a:picLocks noChangeAspect="1" noChangeArrowheads="1"/>
          </p:cNvPicPr>
          <p:nvPr/>
        </p:nvPicPr>
        <p:blipFill>
          <a:blip r:embed="rId3"/>
          <a:srcRect t="31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Documents and Settings\Ana María\Escritorio\Waiting_for_the_sun_by_jadden.jpg"/>
          <p:cNvPicPr>
            <a:picLocks noChangeAspect="1" noChangeArrowheads="1"/>
          </p:cNvPicPr>
          <p:nvPr/>
        </p:nvPicPr>
        <p:blipFill>
          <a:blip r:embed="rId3"/>
          <a:srcRect t="46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1940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fondohoj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2D6412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3" name="22 Medio marco"/>
          <p:cNvSpPr/>
          <p:nvPr/>
        </p:nvSpPr>
        <p:spPr>
          <a:xfrm rot="2667547">
            <a:off x="3306351" y="627616"/>
            <a:ext cx="2296132" cy="237015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94730" y="3743688"/>
            <a:ext cx="2086087" cy="2397774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2" y="0"/>
            <a:ext cx="4643438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31522" y="2270682"/>
            <a:ext cx="2157394" cy="237015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82989" y="2226604"/>
            <a:ext cx="2153832" cy="219153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3366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000364" y="2857496"/>
            <a:ext cx="3143272" cy="1323439"/>
          </a:xfrm>
          <a:prstGeom prst="rect">
            <a:avLst/>
          </a:prstGeom>
          <a:noFill/>
          <a:ln w="0">
            <a:noFill/>
          </a:ln>
          <a:effectLst>
            <a:outerShdw dir="180000" sx="1000" sy="1000" algn="ctr" rotWithShape="0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z="2540000" extrusionH="273050" prstMaterial="metal">
            <a:bevelT w="565150" h="336550"/>
          </a:sp3d>
        </p:spPr>
        <p:txBody>
          <a:bodyPr>
            <a:spAutoFit/>
            <a:flatTx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8000" b="1" dirty="0" err="1">
                <a:ln w="28575">
                  <a:solidFill>
                    <a:schemeClr val="bg1"/>
                  </a:solidFill>
                  <a:prstDash val="solid"/>
                </a:ln>
                <a:solidFill>
                  <a:srgbClr val="336600"/>
                </a:solidFill>
                <a:latin typeface="flower3" pitchFamily="34" charset="0"/>
              </a:rPr>
              <a:t>Sheyla</a:t>
            </a:r>
            <a:endParaRPr lang="es-CL" sz="8000" b="1" dirty="0">
              <a:ln w="28575">
                <a:solidFill>
                  <a:schemeClr val="bg1"/>
                </a:solidFill>
                <a:prstDash val="solid"/>
              </a:ln>
              <a:solidFill>
                <a:srgbClr val="336600"/>
              </a:solidFill>
              <a:latin typeface="flower3" pitchFamily="34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4000496" y="2500306"/>
            <a:ext cx="2357454" cy="2214554"/>
          </a:xfrm>
          <a:prstGeom prst="ellipse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spd="slow" advTm="2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4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68 0.00555 L -0.21997 0.00555 " pathEditMode="relative" rAng="0" ptsTypes="AA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27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7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277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280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280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282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82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Encanto de 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Encanto de  la Naturaleza</Template>
  <TotalTime>0</TotalTime>
  <Words>61</Words>
  <Application>Microsoft Office PowerPoint</Application>
  <PresentationFormat>Presentación en pantalla (4:3)</PresentationFormat>
  <Paragraphs>29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Calibri</vt:lpstr>
      <vt:lpstr>Arial</vt:lpstr>
      <vt:lpstr>Berlin Sans FB Demi</vt:lpstr>
      <vt:lpstr>El Encanto de  la Naturaleza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2013-05-24T22:21:05Z</dcterms:created>
  <dcterms:modified xsi:type="dcterms:W3CDTF">2013-05-24T22:21:51Z</dcterms:modified>
</cp:coreProperties>
</file>