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0"/>
  </p:notesMasterIdLst>
  <p:sldIdLst>
    <p:sldId id="327" r:id="rId3"/>
    <p:sldId id="289" r:id="rId4"/>
    <p:sldId id="291" r:id="rId5"/>
    <p:sldId id="304" r:id="rId6"/>
    <p:sldId id="292" r:id="rId7"/>
    <p:sldId id="310" r:id="rId8"/>
    <p:sldId id="302" r:id="rId9"/>
    <p:sldId id="260" r:id="rId10"/>
    <p:sldId id="258" r:id="rId11"/>
    <p:sldId id="300" r:id="rId12"/>
    <p:sldId id="326" r:id="rId13"/>
    <p:sldId id="293" r:id="rId14"/>
    <p:sldId id="298" r:id="rId15"/>
    <p:sldId id="282" r:id="rId16"/>
    <p:sldId id="303" r:id="rId17"/>
    <p:sldId id="305" r:id="rId18"/>
    <p:sldId id="294" r:id="rId19"/>
    <p:sldId id="306" r:id="rId20"/>
    <p:sldId id="308" r:id="rId21"/>
    <p:sldId id="309" r:id="rId22"/>
    <p:sldId id="325" r:id="rId23"/>
    <p:sldId id="296" r:id="rId24"/>
    <p:sldId id="312" r:id="rId25"/>
    <p:sldId id="314" r:id="rId26"/>
    <p:sldId id="315" r:id="rId27"/>
    <p:sldId id="316" r:id="rId28"/>
    <p:sldId id="317" r:id="rId29"/>
    <p:sldId id="318" r:id="rId30"/>
    <p:sldId id="320" r:id="rId31"/>
    <p:sldId id="321" r:id="rId32"/>
    <p:sldId id="261" r:id="rId33"/>
    <p:sldId id="323" r:id="rId34"/>
    <p:sldId id="262" r:id="rId35"/>
    <p:sldId id="266" r:id="rId36"/>
    <p:sldId id="263" r:id="rId37"/>
    <p:sldId id="264" r:id="rId38"/>
    <p:sldId id="265" r:id="rId39"/>
    <p:sldId id="267" r:id="rId40"/>
    <p:sldId id="268" r:id="rId41"/>
    <p:sldId id="274" r:id="rId42"/>
    <p:sldId id="275" r:id="rId43"/>
    <p:sldId id="322" r:id="rId44"/>
    <p:sldId id="284" r:id="rId45"/>
    <p:sldId id="276" r:id="rId46"/>
    <p:sldId id="270" r:id="rId47"/>
    <p:sldId id="271" r:id="rId48"/>
    <p:sldId id="278" r:id="rId49"/>
    <p:sldId id="279" r:id="rId50"/>
    <p:sldId id="280" r:id="rId51"/>
    <p:sldId id="283" r:id="rId52"/>
    <p:sldId id="285" r:id="rId53"/>
    <p:sldId id="324" r:id="rId54"/>
    <p:sldId id="286" r:id="rId55"/>
    <p:sldId id="287" r:id="rId56"/>
    <p:sldId id="288" r:id="rId57"/>
    <p:sldId id="328" r:id="rId58"/>
    <p:sldId id="329" r:id="rId59"/>
  </p:sldIdLst>
  <p:sldSz cx="1123315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c9YvTH7f6KrsACO6XGq3A" hashData="RoLKizo7WSeL/ZDeBCadAWx2M6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8" y="-882"/>
      </p:cViewPr>
      <p:guideLst>
        <p:guide orient="horz" pos="2160"/>
        <p:guide pos="353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B22374C-EF79-4D7A-851C-035D885BC7C5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620713" y="685800"/>
            <a:ext cx="56165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312759-A76D-420F-9540-9A6F41CB609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620713" y="685800"/>
            <a:ext cx="5616575" cy="34290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1312759-A76D-420F-9540-9A6F41CB6093}" type="slidenum">
              <a:rPr lang="es-ES" smtClean="0"/>
              <a:pPr/>
              <a:t>44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7" y="2130427"/>
            <a:ext cx="9548177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4" y="3886200"/>
            <a:ext cx="7863205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7342" y="4406902"/>
            <a:ext cx="9548177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7342" y="2906713"/>
            <a:ext cx="9548177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1658" y="1600202"/>
            <a:ext cx="496130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10184" y="1600202"/>
            <a:ext cx="496130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58" y="1535113"/>
            <a:ext cx="4963259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1658" y="2174875"/>
            <a:ext cx="496325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06285" y="1535113"/>
            <a:ext cx="496520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06285" y="2174875"/>
            <a:ext cx="49652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1658" y="273050"/>
            <a:ext cx="3695629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91851" y="273052"/>
            <a:ext cx="627964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1658" y="1435102"/>
            <a:ext cx="3695629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1776" y="4800600"/>
            <a:ext cx="673989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1776" y="612775"/>
            <a:ext cx="673989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1776" y="5367338"/>
            <a:ext cx="673989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44034" y="274640"/>
            <a:ext cx="2527459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1658" y="274640"/>
            <a:ext cx="7395157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7000">
    <p:blinds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2130428"/>
            <a:ext cx="9548178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4" y="3886200"/>
            <a:ext cx="7863205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8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1658" y="274638"/>
            <a:ext cx="1010983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58" y="1600202"/>
            <a:ext cx="10109835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1658" y="6356352"/>
            <a:ext cx="2621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269A8C-CE51-431C-974F-91CF945F7564}" type="datetimeFigureOut">
              <a:rPr lang="es-ES" smtClean="0"/>
              <a:pPr/>
              <a:t>12/04/2016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37994" y="6356352"/>
            <a:ext cx="355716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50423" y="6356352"/>
            <a:ext cx="262106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2B2CDB-ADF7-49E9-96EF-3874CD6D367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7000">
    <p:blinds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1658" y="6245225"/>
            <a:ext cx="2621068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jpe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gif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jpeg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hyperlink" Target="http://www.google.es/url?sa=i&amp;rct=j&amp;q=&amp;esrc=s&amp;source=images&amp;cd=&amp;cad=rja&amp;uact=8&amp;ved=0ahUKEwjf1b6ZlP_LAhXC7BQKHcvjCvMQjRwIBw&amp;url=http://emptylighthouse.com/content/bruno-torfs-and-his-enchanting-wooden-sculptures&amp;psig=AFQjCNEoAAdmKgkizTpwqAt1kASgkrtR6g&amp;ust=1460208805633736" TargetMode="Externa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gif"/></Relationships>
</file>

<file path=ppt/slides/_rels/slide5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5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0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7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6.png"/><Relationship Id="rId10" Type="http://schemas.openxmlformats.org/officeDocument/2006/relationships/image" Target="../media/image69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www.yalosabes.com/images/bosque-magico-0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1320944" cy="6858000"/>
          </a:xfrm>
          <a:prstGeom prst="rect">
            <a:avLst/>
          </a:prstGeom>
          <a:noFill/>
        </p:spPr>
      </p:pic>
      <p:pic>
        <p:nvPicPr>
          <p:cNvPr id="25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331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-3386246" y="3386249"/>
            <a:ext cx="6858000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5400000">
            <a:off x="7761397" y="3386249"/>
            <a:ext cx="6858000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0"/>
            <a:ext cx="112331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10800000">
            <a:off x="4" y="6783312"/>
            <a:ext cx="112331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8760" y="5857894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38762" y="5715019"/>
            <a:ext cx="705064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32810" y="4572011"/>
            <a:ext cx="33073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401733" y="1000108"/>
            <a:ext cx="8337162" cy="4286280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EL 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BOSQUE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MÁGICO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202717" y="6039667"/>
            <a:ext cx="1693716" cy="359065"/>
          </a:xfrm>
          <a:prstGeom prst="rect">
            <a:avLst/>
          </a:prstGeom>
        </p:spPr>
        <p:txBody>
          <a:bodyPr wrap="none" lIns="81272" tIns="40636" rIns="81272" bIns="40636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0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  <p:pic>
        <p:nvPicPr>
          <p:cNvPr id="13" name="Picture 9" descr="Arts_chez_Michelin"/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01601" y="500042"/>
            <a:ext cx="821035" cy="7858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7">
            <a:hlinkClick r:id="" action="ppaction://media"/>
          </p:cNvPr>
          <p:cNvPicPr>
            <a:picLocks noRot="1" noChangeAspect="1" noChangeArrowheads="1"/>
          </p:cNvPicPr>
          <p:nvPr>
            <a:wavAudioFile r:embed="rId1" name="proverbios.wav"/>
          </p:nvPr>
        </p:nvPicPr>
        <p:blipFill>
          <a:blip r:embed="rId8"/>
          <a:srcRect/>
          <a:stretch>
            <a:fillRect/>
          </a:stretch>
        </p:blipFill>
        <p:spPr bwMode="auto">
          <a:xfrm>
            <a:off x="-669969" y="1428735"/>
            <a:ext cx="669969" cy="669969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2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1" fill="hold"/>
                                        <p:tgtEl>
                                          <p:spTgt spid="1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60" showWhenStopped="0">
                <p:cTn id="28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5"/>
                </p:tgtEl>
              </p:cMediaNode>
            </p:audio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images.smh.com.au/2010/02/06/1099060/brunotorfscrop-420x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3161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544477" y="4549676"/>
            <a:ext cx="1007275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Agency FB" pitchFamily="34" charset="0"/>
              </a:rPr>
              <a:t>Precioso y fascinante mundo encantado; el bosque encantado lleno de esculturas maravillosas esculpidas por un fan de hadas y duendes en el sudeste de Australia ..fascinante bruño </a:t>
            </a:r>
            <a:r>
              <a:rPr lang="es-ES" sz="3600" b="1" dirty="0" err="1" smtClean="0">
                <a:latin typeface="Agency FB" pitchFamily="34" charset="0"/>
              </a:rPr>
              <a:t>Torfs</a:t>
            </a:r>
            <a:r>
              <a:rPr lang="es-ES" sz="3600" b="1" dirty="0" smtClean="0">
                <a:latin typeface="Agency FB" pitchFamily="34" charset="0"/>
              </a:rPr>
              <a:t> y su mundo mágico. </a:t>
            </a:r>
            <a:endParaRPr lang="es-ES" sz="3600" dirty="0">
              <a:latin typeface="Agency FB" pitchFamily="34" charset="0"/>
            </a:endParaRPr>
          </a:p>
        </p:txBody>
      </p:sp>
      <p:pic>
        <p:nvPicPr>
          <p:cNvPr id="3" name="Picture 2" descr="http://www.duskyswondersite.com/wp-content/uploads/2013/01/tree-the-artis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185" y="0"/>
            <a:ext cx="11275336" cy="4286256"/>
          </a:xfrm>
          <a:prstGeom prst="rect">
            <a:avLst/>
          </a:prstGeom>
          <a:noFill/>
        </p:spPr>
      </p:pic>
      <p:pic>
        <p:nvPicPr>
          <p:cNvPr id="6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0" y="0"/>
            <a:ext cx="11196194" cy="3429000"/>
          </a:xfrm>
          <a:prstGeom prst="rect">
            <a:avLst/>
          </a:prstGeom>
          <a:noFill/>
        </p:spPr>
      </p:pic>
      <p:pic>
        <p:nvPicPr>
          <p:cNvPr id="7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0" y="3429000"/>
            <a:ext cx="11196194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http://1.bp.blogspot.com/-tM3MVFfeLfw/TlLv0BJYO2I/AAAAAAAA5b0/eS88ATQR7JI/s1600/fantastic-garden-by-bruno-torfs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09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5" name="Picture 3" descr="http://4.bp.blogspot.com/-oIkTMuFIZ1E/Th2tKGh5CNI/AAAAAAAAWqk/2g9VS_1k_dY/s1600/garden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2" descr="http://img-fotki.yandex.ru/get/4200/galikos.31/0_3ba25_955d988c_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6000">
    <p:blinds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https://s-media-cache-ak0.pinimg.com/236x/4c/ce/65/4cce657085e27e1861264e65cc0d482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951982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196248" y="2143118"/>
            <a:ext cx="3773623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b="1" dirty="0" smtClean="0">
                <a:latin typeface="Agency FB" pitchFamily="34" charset="0"/>
              </a:rPr>
              <a:t>Al radicarse en Marysville – Australia, empezó a esculpir en terracota y madera las escenas y las caras de sus viajes creando este bosque mágico, en donde expone su obra.</a:t>
            </a:r>
          </a:p>
          <a:p>
            <a:pPr algn="ctr"/>
            <a:r>
              <a:rPr lang="es-ES" b="1" dirty="0" smtClean="0">
                <a:latin typeface="Agency FB" pitchFamily="34" charset="0"/>
              </a:rPr>
              <a:t>Este jardín místico, habitado por criaturas maravillosas y mágicas que se ocultan entre los árboles, Este lugar atrae a miles de turistas año a año, que llegan de todo el mundo para admirar las hermosas esculturas que combinaban se perfectamente con la belleza natural del parque.</a:t>
            </a:r>
            <a:endParaRPr lang="es-ES" b="1" dirty="0">
              <a:latin typeface="Agency FB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7020689" y="642920"/>
            <a:ext cx="421246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3600" b="1" dirty="0" smtClean="0">
                <a:latin typeface="Agency FB" pitchFamily="34" charset="0"/>
              </a:rPr>
              <a:t>El Bosque Mágico </a:t>
            </a:r>
          </a:p>
          <a:p>
            <a:pPr algn="ctr"/>
            <a:r>
              <a:rPr lang="es-ES" sz="3600" b="1" dirty="0" smtClean="0">
                <a:latin typeface="Agency FB" pitchFamily="34" charset="0"/>
              </a:rPr>
              <a:t>de Bruno </a:t>
            </a:r>
            <a:r>
              <a:rPr lang="es-ES" sz="3600" b="1" dirty="0" err="1" smtClean="0">
                <a:latin typeface="Agency FB" pitchFamily="34" charset="0"/>
              </a:rPr>
              <a:t>Torfs</a:t>
            </a:r>
            <a:endParaRPr lang="es-ES" sz="3600" dirty="0">
              <a:latin typeface="Agency FB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5786454"/>
            <a:ext cx="1303069" cy="866762"/>
          </a:xfrm>
          <a:prstGeom prst="rect">
            <a:avLst/>
          </a:prstGeom>
          <a:noFill/>
        </p:spPr>
      </p:pic>
      <p:sp>
        <p:nvSpPr>
          <p:cNvPr id="6" name="2 Rectángulo"/>
          <p:cNvSpPr/>
          <p:nvPr/>
        </p:nvSpPr>
        <p:spPr>
          <a:xfrm>
            <a:off x="-519477" y="0"/>
            <a:ext cx="11752627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2 Rectángulo"/>
          <p:cNvSpPr/>
          <p:nvPr/>
        </p:nvSpPr>
        <p:spPr>
          <a:xfrm flipH="1">
            <a:off x="0" y="0"/>
            <a:ext cx="11985681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32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46000" contrast="8000"/>
          </a:blip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pic>
        <p:nvPicPr>
          <p:cNvPr id="14338" name="Picture 2" descr="http://www.yalosabes.com/images/bosque-magico-0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4114" y="0"/>
            <a:ext cx="8424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www.yalosabes.com/images/bosque-magico-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094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https://encrypted-tbn3.gstatic.com/images?q=tbn:ANd9GcTtfbkRUBwAmAYkd1UeMWB4lsGn_Zldj8EgidzXDvRICCKw3H9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290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3" descr="http://1.bp.blogspot.com/-GOxye8YQyB4/TjAuHEco4BI/AAAAAAAAWxg/i5f03J-9Y3Q/s1600/diapositiva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0585" y="0"/>
            <a:ext cx="11483736" cy="6858000"/>
          </a:xfrm>
          <a:prstGeom prst="rect">
            <a:avLst/>
          </a:prstGeom>
          <a:noFill/>
        </p:spPr>
      </p:pic>
      <p:sp>
        <p:nvSpPr>
          <p:cNvPr id="2" name="1 Luna"/>
          <p:cNvSpPr/>
          <p:nvPr/>
        </p:nvSpPr>
        <p:spPr>
          <a:xfrm rot="13290098">
            <a:off x="1528957" y="908050"/>
            <a:ext cx="3377746" cy="2209800"/>
          </a:xfrm>
          <a:prstGeom prst="moon">
            <a:avLst>
              <a:gd name="adj" fmla="val 18393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3" name="2 Luna"/>
          <p:cNvSpPr/>
          <p:nvPr/>
        </p:nvSpPr>
        <p:spPr>
          <a:xfrm rot="19620462">
            <a:off x="6135328" y="646115"/>
            <a:ext cx="3613721" cy="2422525"/>
          </a:xfrm>
          <a:prstGeom prst="moon">
            <a:avLst>
              <a:gd name="adj" fmla="val 17533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4" name="3 Luna"/>
          <p:cNvSpPr/>
          <p:nvPr/>
        </p:nvSpPr>
        <p:spPr>
          <a:xfrm rot="8736296">
            <a:off x="1250079" y="3644902"/>
            <a:ext cx="3691728" cy="2284413"/>
          </a:xfrm>
          <a:prstGeom prst="moon">
            <a:avLst>
              <a:gd name="adj" fmla="val 18292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5" name="4 Luna"/>
          <p:cNvSpPr/>
          <p:nvPr/>
        </p:nvSpPr>
        <p:spPr>
          <a:xfrm rot="2345729">
            <a:off x="5817446" y="3652838"/>
            <a:ext cx="3410899" cy="2220912"/>
          </a:xfrm>
          <a:prstGeom prst="moon">
            <a:avLst>
              <a:gd name="adj" fmla="val 17662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7" name="6 Luna"/>
          <p:cNvSpPr/>
          <p:nvPr/>
        </p:nvSpPr>
        <p:spPr>
          <a:xfrm rot="13290098">
            <a:off x="1392443" y="730250"/>
            <a:ext cx="2804387" cy="1912938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8" name="7 Luna"/>
          <p:cNvSpPr/>
          <p:nvPr/>
        </p:nvSpPr>
        <p:spPr>
          <a:xfrm rot="13290098">
            <a:off x="1440211" y="614279"/>
            <a:ext cx="2248581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 dirty="0">
              <a:solidFill>
                <a:srgbClr val="FF0000"/>
              </a:solidFill>
            </a:endParaRPr>
          </a:p>
        </p:txBody>
      </p:sp>
      <p:sp>
        <p:nvSpPr>
          <p:cNvPr id="10" name="9 Luna"/>
          <p:cNvSpPr/>
          <p:nvPr/>
        </p:nvSpPr>
        <p:spPr>
          <a:xfrm rot="19554271">
            <a:off x="6911508" y="690563"/>
            <a:ext cx="2804387" cy="19113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1" name="10 Luna"/>
          <p:cNvSpPr/>
          <p:nvPr/>
        </p:nvSpPr>
        <p:spPr>
          <a:xfrm rot="19404489">
            <a:off x="7576527" y="598488"/>
            <a:ext cx="2248580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2" name="11 Luna"/>
          <p:cNvSpPr/>
          <p:nvPr/>
        </p:nvSpPr>
        <p:spPr>
          <a:xfrm rot="8746212">
            <a:off x="1255929" y="3943352"/>
            <a:ext cx="2804387" cy="2041525"/>
          </a:xfrm>
          <a:prstGeom prst="moon">
            <a:avLst>
              <a:gd name="adj" fmla="val 14155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3" name="12 Luna"/>
          <p:cNvSpPr/>
          <p:nvPr/>
        </p:nvSpPr>
        <p:spPr>
          <a:xfrm rot="8944796">
            <a:off x="1236428" y="4283075"/>
            <a:ext cx="2250530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4" name="13 Luna"/>
          <p:cNvSpPr/>
          <p:nvPr/>
        </p:nvSpPr>
        <p:spPr>
          <a:xfrm rot="2317560">
            <a:off x="6570224" y="4075115"/>
            <a:ext cx="2804387" cy="1912937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  <p:sp>
        <p:nvSpPr>
          <p:cNvPr id="15" name="14 Luna"/>
          <p:cNvSpPr/>
          <p:nvPr/>
        </p:nvSpPr>
        <p:spPr>
          <a:xfrm rot="2206474">
            <a:off x="7225492" y="4456113"/>
            <a:ext cx="2250530" cy="1644650"/>
          </a:xfrm>
          <a:prstGeom prst="moon">
            <a:avLst>
              <a:gd name="adj" fmla="val 17560"/>
            </a:avLst>
          </a:prstGeom>
          <a:solidFill>
            <a:srgbClr val="164814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CL"/>
          </a:p>
        </p:txBody>
      </p:sp>
    </p:spTree>
  </p:cSld>
  <p:clrMapOvr>
    <a:masterClrMapping/>
  </p:clrMapOvr>
  <p:transition spd="slow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2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  <p:bldP spid="4" grpId="0" animBg="1"/>
      <p:bldP spid="5" grpId="0" animBg="1"/>
      <p:bldP spid="7" grpId="0" animBg="1"/>
      <p:bldP spid="8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932968" y="928672"/>
            <a:ext cx="3861403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dirty="0">
                <a:latin typeface="Agency FB" pitchFamily="34" charset="0"/>
              </a:rPr>
              <a:t>En el sudeste de Australia, se encuentra un mundo mágico Oculto en una pequeña aldea de Victoria en Marysville, donde el escultor Bruno </a:t>
            </a:r>
            <a:r>
              <a:rPr lang="es-ES" sz="2000" b="1" dirty="0" err="1">
                <a:latin typeface="Agency FB" pitchFamily="34" charset="0"/>
              </a:rPr>
              <a:t>Torfs</a:t>
            </a:r>
            <a:r>
              <a:rPr lang="es-ES" sz="2000" b="1" dirty="0">
                <a:latin typeface="Agency FB" pitchFamily="34" charset="0"/>
              </a:rPr>
              <a:t> lleva 25 años contribuyendo con su obra a combinar la belleza de su arte con la belleza de la naturaleza que lo rodea. Nacido en Sudamérica, a los 15 años su familia emigra a Europa en busca de nuevas oportunidades. Sus continuos viajes, a veces solo y a veces con su mujer </a:t>
            </a:r>
            <a:r>
              <a:rPr lang="es-ES" sz="2000" b="1" dirty="0" err="1">
                <a:latin typeface="Agency FB" pitchFamily="34" charset="0"/>
              </a:rPr>
              <a:t>Marleen</a:t>
            </a:r>
            <a:r>
              <a:rPr lang="es-ES" sz="2000" b="1" dirty="0">
                <a:latin typeface="Agency FB" pitchFamily="34" charset="0"/>
              </a:rPr>
              <a:t>, van formando la personalidad del artista, que la va reflejando en forma de cuadros y esculturas. </a:t>
            </a:r>
            <a:endParaRPr lang="es-ES" sz="2000" dirty="0">
              <a:latin typeface="Agency FB" pitchFamily="34" charset="0"/>
            </a:endParaRPr>
          </a:p>
        </p:txBody>
      </p:sp>
      <p:pic>
        <p:nvPicPr>
          <p:cNvPr id="3" name="Picture 2" descr="https://s-media-cache-ak0.pinimg.com/236x/b3/ba/6a/b3ba6a3edf5faeaf9b32e630c7e07cc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32062" cy="6858000"/>
          </a:xfrm>
          <a:prstGeom prst="rect">
            <a:avLst/>
          </a:prstGeom>
          <a:noFill/>
        </p:spPr>
      </p:pic>
      <p:pic>
        <p:nvPicPr>
          <p:cNvPr id="4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0" y="0"/>
            <a:ext cx="11196194" cy="3429000"/>
          </a:xfrm>
          <a:prstGeom prst="rect">
            <a:avLst/>
          </a:prstGeom>
          <a:noFill/>
        </p:spPr>
      </p:pic>
      <p:pic>
        <p:nvPicPr>
          <p:cNvPr id="5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1" y="3429000"/>
            <a:ext cx="11196194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3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4.bp.blogspot.com/_vS-P0PS1-tk/TQts6XGU65I/AAAAAAAAARI/C3tPjLxSl_s/s1600/wooden+sculpture+australia+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cdn.antidepresivo.net/2010/01/jardin_fantastico/08.jpg"/>
          <p:cNvPicPr>
            <a:picLocks noChangeAspect="1" noChangeArrowheads="1"/>
          </p:cNvPicPr>
          <p:nvPr/>
        </p:nvPicPr>
        <p:blipFill>
          <a:blip r:embed="rId2"/>
          <a:srcRect l="8327" r="8398"/>
          <a:stretch>
            <a:fillRect/>
          </a:stretch>
        </p:blipFill>
        <p:spPr bwMode="auto">
          <a:xfrm>
            <a:off x="1" y="0"/>
            <a:ext cx="5616575" cy="6858000"/>
          </a:xfrm>
          <a:prstGeom prst="rect">
            <a:avLst/>
          </a:prstGeom>
          <a:noFill/>
        </p:spPr>
      </p:pic>
      <p:pic>
        <p:nvPicPr>
          <p:cNvPr id="3" name="Picture 2" descr="http://1.bp.blogspot.com/-xSytvr8u0Tg/T5WEtYK-SgI/AAAAAAABfX4/m9Tzf05WcfM/s1600/Bruno+Torfs+-+Tutt%2527Art%2540+%252827%252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8635" y="0"/>
            <a:ext cx="56645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46000" contrast="8000"/>
          </a:blip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pic>
        <p:nvPicPr>
          <p:cNvPr id="61442" name="Picture 2" descr="https://encrypted-tbn0.gstatic.com/images?q=tbn:ANd9GcTwRnBhuR9yI3myuOz3osUuNd8hEJ52S4J5B2mSf0XoDTRhd4Ss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2913" y="857232"/>
            <a:ext cx="7020768" cy="4881072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1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http://1.bp.blogspot.com/_esK23r8s94Y/THkrzQG49VI/AAAAAAAALlg/8hrW-UdR9BM/s1600/Torfs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-1"/>
            <a:ext cx="11688804" cy="696518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6757450" y="1785927"/>
            <a:ext cx="4212461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latin typeface="Agency FB" pitchFamily="34" charset="0"/>
              </a:rPr>
              <a:t>Después </a:t>
            </a:r>
            <a:r>
              <a:rPr lang="es-ES" sz="2400" b="1" dirty="0">
                <a:latin typeface="Agency FB" pitchFamily="34" charset="0"/>
              </a:rPr>
              <a:t>de varios años de vivir así, Bruno y su familia deciden irse a Australia para crear un jardín con sus esculturas que sea a la vez una atracción permanente. Tras encontrar el sitio ideal en la pequeña aldea en cinco meses consigue abrir el parque al público</a:t>
            </a:r>
            <a:r>
              <a:rPr lang="es-ES" sz="2400" b="1" dirty="0" smtClean="0">
                <a:latin typeface="Agency FB" pitchFamily="34" charset="0"/>
              </a:rPr>
              <a:t>.</a:t>
            </a:r>
            <a:r>
              <a:rPr lang="es-ES" sz="2400" dirty="0">
                <a:latin typeface="Agency FB" pitchFamily="34" charset="0"/>
              </a:rPr>
              <a:t/>
            </a:r>
            <a:br>
              <a:rPr lang="es-ES" sz="2400" dirty="0">
                <a:latin typeface="Agency FB" pitchFamily="34" charset="0"/>
              </a:rPr>
            </a:br>
            <a:r>
              <a:rPr lang="es-ES" sz="2400" b="1" dirty="0">
                <a:latin typeface="Agency FB" pitchFamily="34" charset="0"/>
              </a:rPr>
              <a:t>Este </a:t>
            </a:r>
            <a:r>
              <a:rPr lang="es-ES" sz="2400" b="1" dirty="0" smtClean="0">
                <a:latin typeface="Agency FB" pitchFamily="34" charset="0"/>
              </a:rPr>
              <a:t>jardín </a:t>
            </a:r>
            <a:r>
              <a:rPr lang="es-ES" sz="2400" b="1" dirty="0">
                <a:latin typeface="Agency FB" pitchFamily="34" charset="0"/>
              </a:rPr>
              <a:t>abre de 10 de la mañana a 5 de la tarde en </a:t>
            </a:r>
            <a:r>
              <a:rPr lang="es-ES" sz="2400" b="1" dirty="0" smtClean="0">
                <a:latin typeface="Agency FB" pitchFamily="34" charset="0"/>
              </a:rPr>
              <a:t>Australia.</a:t>
            </a:r>
            <a:endParaRPr lang="es-ES" sz="2400" dirty="0">
              <a:latin typeface="Agency FB" pitchFamily="34" charset="0"/>
            </a:endParaRPr>
          </a:p>
        </p:txBody>
      </p:sp>
      <p:pic>
        <p:nvPicPr>
          <p:cNvPr id="4" name="Picture 2" descr="http://img-fotki.yandex.ru/get/4810/omyworld.5d/0_6b9b4_851942f5_XX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323136" cy="6858000"/>
          </a:xfrm>
          <a:prstGeom prst="rect">
            <a:avLst/>
          </a:prstGeom>
          <a:noFill/>
        </p:spPr>
      </p:pic>
      <p:sp>
        <p:nvSpPr>
          <p:cNvPr id="5" name="2 Rectángulo"/>
          <p:cNvSpPr/>
          <p:nvPr/>
        </p:nvSpPr>
        <p:spPr>
          <a:xfrm flipH="1">
            <a:off x="0" y="0"/>
            <a:ext cx="11985681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2 Rectángulo"/>
          <p:cNvSpPr/>
          <p:nvPr/>
        </p:nvSpPr>
        <p:spPr>
          <a:xfrm>
            <a:off x="-519477" y="0"/>
            <a:ext cx="11752627" cy="6858000"/>
          </a:xfrm>
          <a:custGeom>
            <a:avLst/>
            <a:gdLst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0 w 4572000"/>
              <a:gd name="connsiteY0" fmla="*/ 0 h 6858000"/>
              <a:gd name="connsiteX1" fmla="*/ 4572000 w 4572000"/>
              <a:gd name="connsiteY1" fmla="*/ 0 h 6858000"/>
              <a:gd name="connsiteX2" fmla="*/ 4572000 w 4572000"/>
              <a:gd name="connsiteY2" fmla="*/ 6858000 h 6858000"/>
              <a:gd name="connsiteX3" fmla="*/ 0 w 4572000"/>
              <a:gd name="connsiteY3" fmla="*/ 6858000 h 6858000"/>
              <a:gd name="connsiteX4" fmla="*/ 0 w 4572000"/>
              <a:gd name="connsiteY4" fmla="*/ 0 h 6858000"/>
              <a:gd name="connsiteX0" fmla="*/ 427072 w 4999072"/>
              <a:gd name="connsiteY0" fmla="*/ 0 h 6858000"/>
              <a:gd name="connsiteX1" fmla="*/ 4999072 w 4999072"/>
              <a:gd name="connsiteY1" fmla="*/ 0 h 6858000"/>
              <a:gd name="connsiteX2" fmla="*/ 4999072 w 4999072"/>
              <a:gd name="connsiteY2" fmla="*/ 6858000 h 6858000"/>
              <a:gd name="connsiteX3" fmla="*/ 427072 w 4999072"/>
              <a:gd name="connsiteY3" fmla="*/ 6858000 h 6858000"/>
              <a:gd name="connsiteX4" fmla="*/ 2508641 w 4999072"/>
              <a:gd name="connsiteY4" fmla="*/ 3279938 h 6858000"/>
              <a:gd name="connsiteX5" fmla="*/ 427072 w 4999072"/>
              <a:gd name="connsiteY5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999072" h="6858000">
                <a:moveTo>
                  <a:pt x="427072" y="0"/>
                </a:moveTo>
                <a:lnTo>
                  <a:pt x="4999072" y="0"/>
                </a:lnTo>
                <a:lnTo>
                  <a:pt x="4999072" y="6858000"/>
                </a:lnTo>
                <a:lnTo>
                  <a:pt x="427072" y="6858000"/>
                </a:lnTo>
                <a:cubicBezTo>
                  <a:pt x="0" y="6367294"/>
                  <a:pt x="2508641" y="4422938"/>
                  <a:pt x="2508641" y="3279938"/>
                </a:cubicBezTo>
                <a:cubicBezTo>
                  <a:pt x="2508641" y="2136938"/>
                  <a:pt x="0" y="652294"/>
                  <a:pt x="427072" y="0"/>
                </a:cubicBezTo>
                <a:close/>
              </a:path>
            </a:pathLst>
          </a:custGeom>
          <a:solidFill>
            <a:srgbClr val="237327"/>
          </a:solidFill>
          <a:ln w="222250" cmpd="sng">
            <a:gradFill>
              <a:gsLst>
                <a:gs pos="0">
                  <a:srgbClr val="825600"/>
                </a:gs>
                <a:gs pos="13000">
                  <a:srgbClr val="FFA800"/>
                </a:gs>
                <a:gs pos="28000">
                  <a:srgbClr val="825600"/>
                </a:gs>
                <a:gs pos="42999">
                  <a:srgbClr val="FFA800"/>
                </a:gs>
                <a:gs pos="58000">
                  <a:srgbClr val="825600"/>
                </a:gs>
                <a:gs pos="72000">
                  <a:srgbClr val="FFA800"/>
                </a:gs>
                <a:gs pos="87000">
                  <a:srgbClr val="825600"/>
                </a:gs>
                <a:gs pos="100000">
                  <a:srgbClr val="FFA800"/>
                </a:gs>
              </a:gsLst>
              <a:lin ang="5400000" scaled="0"/>
            </a:gradFill>
          </a:ln>
          <a:scene3d>
            <a:camera prst="orthographicFront"/>
            <a:lightRig rig="glow" dir="t"/>
          </a:scene3d>
          <a:sp3d>
            <a:bevelT w="438150" h="171450" prst="divo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http://www.ifun.es/wp-content/uploads/2009/06/escultura-madera-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571528"/>
            <a:ext cx="11233150" cy="742952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2.bp.blogspot.com/-ynAWrM2rOz8/TyKJiw13HPI/AAAAAAAAAIw/4UnZVaJf6pY/s1600/2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233150" cy="687945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s://i.ytimg.com/vi/WqVwYkcCnfY/maxresdefault.jpg"/>
          <p:cNvPicPr>
            <a:picLocks noChangeAspect="1" noChangeArrowheads="1"/>
          </p:cNvPicPr>
          <p:nvPr/>
        </p:nvPicPr>
        <p:blipFill>
          <a:blip r:embed="rId2"/>
          <a:srcRect l="9901" r="9653"/>
          <a:stretch>
            <a:fillRect/>
          </a:stretch>
        </p:blipFill>
        <p:spPr bwMode="auto">
          <a:xfrm>
            <a:off x="0" y="0"/>
            <a:ext cx="1129168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www.federationstory.com/wp-content/uploads/2014/01/bruno2-521x3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2421" cy="6858000"/>
          </a:xfrm>
          <a:prstGeom prst="rect">
            <a:avLst/>
          </a:prstGeom>
          <a:noFill/>
        </p:spPr>
      </p:pic>
      <p:sp>
        <p:nvSpPr>
          <p:cNvPr id="6" name="5 Cheurón"/>
          <p:cNvSpPr/>
          <p:nvPr/>
        </p:nvSpPr>
        <p:spPr>
          <a:xfrm rot="5400000">
            <a:off x="4330700" y="-4330700"/>
            <a:ext cx="2571750" cy="11233150"/>
          </a:xfrm>
          <a:prstGeom prst="chevron">
            <a:avLst>
              <a:gd name="adj" fmla="val 92747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4009231" y="-4009231"/>
            <a:ext cx="3214688" cy="11233150"/>
          </a:xfrm>
          <a:prstGeom prst="chevron">
            <a:avLst>
              <a:gd name="adj" fmla="val 93891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4545014" y="169863"/>
            <a:ext cx="2143125" cy="11233150"/>
          </a:xfrm>
          <a:prstGeom prst="chevron">
            <a:avLst>
              <a:gd name="adj" fmla="val 91753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4294983" y="-80168"/>
            <a:ext cx="2643187" cy="11233150"/>
          </a:xfrm>
          <a:prstGeom prst="chevron">
            <a:avLst>
              <a:gd name="adj" fmla="val 92474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616450" y="-4616450"/>
            <a:ext cx="2000250" cy="11233150"/>
          </a:xfrm>
          <a:prstGeom prst="chevron">
            <a:avLst>
              <a:gd name="adj" fmla="val 9047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 flipH="1">
            <a:off x="4795044" y="419894"/>
            <a:ext cx="1643062" cy="11233150"/>
          </a:xfrm>
          <a:prstGeom prst="chevron">
            <a:avLst>
              <a:gd name="adj" fmla="val 87577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866358" y="-508793"/>
            <a:ext cx="3500437" cy="11233150"/>
          </a:xfrm>
          <a:prstGeom prst="chevron">
            <a:avLst>
              <a:gd name="adj" fmla="val 93136"/>
            </a:avLst>
          </a:prstGeom>
          <a:solidFill>
            <a:srgbClr val="164814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>
            <a:off x="4830764" y="-4830762"/>
            <a:ext cx="1571625" cy="11233150"/>
          </a:xfrm>
          <a:prstGeom prst="chevron">
            <a:avLst>
              <a:gd name="adj" fmla="val 89241"/>
            </a:avLst>
          </a:prstGeom>
          <a:solidFill>
            <a:srgbClr val="237327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0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3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6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2" presetClass="entr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000"/>
                            </p:stCondLst>
                            <p:childTnLst>
                              <p:par>
                                <p:cTn id="86" presetID="2" presetClass="exit" presetSubtype="4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8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4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9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758791" y="5357826"/>
            <a:ext cx="974131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>
                <a:latin typeface="Agency FB" pitchFamily="34" charset="0"/>
              </a:rPr>
              <a:t>Tara Verde, Buda femenina, madre de todos los Budas: es la que ayuda a alcanzar la otra orilla y que nació de una lágrima vertida por </a:t>
            </a:r>
            <a:r>
              <a:rPr lang="es-ES" sz="2400" b="1" dirty="0" err="1">
                <a:latin typeface="Agency FB" pitchFamily="34" charset="0"/>
              </a:rPr>
              <a:t>Avalokiteshvara</a:t>
            </a:r>
            <a:r>
              <a:rPr lang="es-ES" sz="2400" b="1" dirty="0">
                <a:latin typeface="Agency FB" pitchFamily="34" charset="0"/>
              </a:rPr>
              <a:t>, el buda de la compasión, del cual ella es una emanación. Hay 21manifestaciones de Tara.</a:t>
            </a:r>
            <a:endParaRPr lang="es-ES" sz="2400" dirty="0">
              <a:latin typeface="Agency FB" pitchFamily="34" charset="0"/>
            </a:endParaRPr>
          </a:p>
        </p:txBody>
      </p:sp>
      <p:pic>
        <p:nvPicPr>
          <p:cNvPr id="3" name="Picture 2" descr="http://vivimarevic.files.wordpress.com/2011/05/423441174_e5f91ccdf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83325" cy="5143512"/>
          </a:xfrm>
          <a:prstGeom prst="rect">
            <a:avLst/>
          </a:prstGeom>
          <a:noFill/>
        </p:spPr>
      </p:pic>
      <p:pic>
        <p:nvPicPr>
          <p:cNvPr id="6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0" y="0"/>
            <a:ext cx="11196194" cy="3429000"/>
          </a:xfrm>
          <a:prstGeom prst="rect">
            <a:avLst/>
          </a:prstGeom>
          <a:noFill/>
        </p:spPr>
      </p:pic>
      <p:pic>
        <p:nvPicPr>
          <p:cNvPr id="7" name="Picture 2" descr="http://oriharu.net/SPHERICAL_STANDING_WAVES/images/lumiere11.gif"/>
          <p:cNvPicPr>
            <a:picLocks noChangeAspect="1" noChangeArrowheads="1" noCrop="1"/>
          </p:cNvPicPr>
          <p:nvPr/>
        </p:nvPicPr>
        <p:blipFill>
          <a:blip r:embed="rId3">
            <a:duotone>
              <a:prstClr val="black"/>
              <a:schemeClr val="accent3">
                <a:tint val="45000"/>
                <a:satMod val="400000"/>
              </a:schemeClr>
            </a:duotone>
            <a:lum bright="-51000" contrast="48000"/>
          </a:blip>
          <a:srcRect/>
          <a:stretch>
            <a:fillRect/>
          </a:stretch>
        </p:blipFill>
        <p:spPr bwMode="auto">
          <a:xfrm>
            <a:off x="0" y="3429000"/>
            <a:ext cx="11196194" cy="3429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23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2" descr="http://api.ning.com/files/DtcI2O2Ry7AtEnHXK27l6TSPOe08Y0BoXYBZcQeG5ChEBfpYof45V3RnWh6auSFxpzhW7fkZ6sWitzALvP8DEYJvEvzgn70z/1082142512.jpe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32094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federationstory.com/wp-content/uploads/2014/01/bruno1-521x34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242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realfarmacy.com/wp-content/uploads/2014/02/aftermath-2-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0766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4" name="Picture 2" descr="http://41.media.tumblr.com/96ea2255d4ae87aa94d048ec23252678/tumblr_nwd63xxYYG1qf9sjko1_5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5778" name="Picture 2" descr="http://1.bp.blogspot.com/-dIg9H54y2Zw/UHbL-YI08UI/AAAAAAAAH1Q/kpG07cHApJI/s1600/Las%20esculturas%20m%C3%A1gicas%20de%20Bruno%20Torfs+6.jpg"/>
          <p:cNvPicPr>
            <a:picLocks noChangeAspect="1" noChangeArrowheads="1"/>
          </p:cNvPicPr>
          <p:nvPr/>
        </p:nvPicPr>
        <p:blipFill>
          <a:blip r:embed="rId2"/>
          <a:srcRect l="3906" t="4166" r="3125" b="5208"/>
          <a:stretch>
            <a:fillRect/>
          </a:stretch>
        </p:blipFill>
        <p:spPr bwMode="auto">
          <a:xfrm>
            <a:off x="-1" y="0"/>
            <a:ext cx="1128362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s://bellespiecesdumonde.files.wordpress.com/2014/02/bruno-torfs-4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8329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https://i.ytimg.com/vi/oj6MdtQkPTM/maxresdefaul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2905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874" name="Picture 2" descr="http://bakunights.net/uploads/posts/2010-01/1264590458_BakuNights.Net_1256128001_1252589125_bfb82aa2ed6e163e3b6ee164a68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" y="0"/>
            <a:ext cx="1128333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46000" contrast="8000"/>
          </a:blip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pic>
        <p:nvPicPr>
          <p:cNvPr id="13314" name="Picture 2" descr="http://www.yalosabes.com/images/bosque-magico-0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73171" y="0"/>
            <a:ext cx="8424863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teleobjetivo.org/wp-content/uploads/2010/09/bruno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sp>
        <p:nvSpPr>
          <p:cNvPr id="4" name="3 Forma libre"/>
          <p:cNvSpPr/>
          <p:nvPr/>
        </p:nvSpPr>
        <p:spPr>
          <a:xfrm rot="18873084">
            <a:off x="3927629" y="995790"/>
            <a:ext cx="3792453" cy="4220232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orma libre"/>
          <p:cNvSpPr/>
          <p:nvPr/>
        </p:nvSpPr>
        <p:spPr>
          <a:xfrm rot="18873084">
            <a:off x="4004252" y="1022286"/>
            <a:ext cx="3660814" cy="4142224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orma libre"/>
          <p:cNvSpPr/>
          <p:nvPr/>
        </p:nvSpPr>
        <p:spPr>
          <a:xfrm rot="18873084">
            <a:off x="3964741" y="1050361"/>
            <a:ext cx="3749683" cy="4079817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orma libre"/>
          <p:cNvSpPr/>
          <p:nvPr/>
        </p:nvSpPr>
        <p:spPr>
          <a:xfrm rot="18873084">
            <a:off x="3954154" y="1103171"/>
            <a:ext cx="3800310" cy="4072017"/>
          </a:xfrm>
          <a:custGeom>
            <a:avLst/>
            <a:gdLst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50 w 9144000"/>
              <a:gd name="connsiteY8" fmla="*/ 85725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72462 w 9144000"/>
              <a:gd name="connsiteY8" fmla="*/ 1000108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15338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857250 w 9144000"/>
              <a:gd name="connsiteY5" fmla="*/ 857250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286776 w 9144000"/>
              <a:gd name="connsiteY8" fmla="*/ 928670 h 6858000"/>
              <a:gd name="connsiteX9" fmla="*/ 857250 w 9144000"/>
              <a:gd name="connsiteY9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857250 w 9382154"/>
              <a:gd name="connsiteY5" fmla="*/ 857250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857250 w 9382154"/>
              <a:gd name="connsiteY10" fmla="*/ 857250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382154"/>
              <a:gd name="connsiteY0" fmla="*/ 0 h 6858000"/>
              <a:gd name="connsiteX1" fmla="*/ 9144000 w 9382154"/>
              <a:gd name="connsiteY1" fmla="*/ 0 h 6858000"/>
              <a:gd name="connsiteX2" fmla="*/ 9144000 w 9382154"/>
              <a:gd name="connsiteY2" fmla="*/ 6858000 h 6858000"/>
              <a:gd name="connsiteX3" fmla="*/ 0 w 9382154"/>
              <a:gd name="connsiteY3" fmla="*/ 6858000 h 6858000"/>
              <a:gd name="connsiteX4" fmla="*/ 0 w 9382154"/>
              <a:gd name="connsiteY4" fmla="*/ 0 h 6858000"/>
              <a:gd name="connsiteX5" fmla="*/ 928662 w 9382154"/>
              <a:gd name="connsiteY5" fmla="*/ 1071546 h 6858000"/>
              <a:gd name="connsiteX6" fmla="*/ 857250 w 9382154"/>
              <a:gd name="connsiteY6" fmla="*/ 6000750 h 6858000"/>
              <a:gd name="connsiteX7" fmla="*/ 8286750 w 9382154"/>
              <a:gd name="connsiteY7" fmla="*/ 6000750 h 6858000"/>
              <a:gd name="connsiteX8" fmla="*/ 8286776 w 9382154"/>
              <a:gd name="connsiteY8" fmla="*/ 928670 h 6858000"/>
              <a:gd name="connsiteX9" fmla="*/ 8143900 w 9382154"/>
              <a:gd name="connsiteY9" fmla="*/ 1142984 h 6858000"/>
              <a:gd name="connsiteX10" fmla="*/ 928662 w 9382154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239278"/>
              <a:gd name="connsiteY0" fmla="*/ 0 h 6858000"/>
              <a:gd name="connsiteX1" fmla="*/ 9144000 w 9239278"/>
              <a:gd name="connsiteY1" fmla="*/ 0 h 6858000"/>
              <a:gd name="connsiteX2" fmla="*/ 9144000 w 9239278"/>
              <a:gd name="connsiteY2" fmla="*/ 6858000 h 6858000"/>
              <a:gd name="connsiteX3" fmla="*/ 0 w 9239278"/>
              <a:gd name="connsiteY3" fmla="*/ 6858000 h 6858000"/>
              <a:gd name="connsiteX4" fmla="*/ 0 w 9239278"/>
              <a:gd name="connsiteY4" fmla="*/ 0 h 6858000"/>
              <a:gd name="connsiteX5" fmla="*/ 928662 w 9239278"/>
              <a:gd name="connsiteY5" fmla="*/ 1071546 h 6858000"/>
              <a:gd name="connsiteX6" fmla="*/ 857250 w 9239278"/>
              <a:gd name="connsiteY6" fmla="*/ 6000750 h 6858000"/>
              <a:gd name="connsiteX7" fmla="*/ 8286750 w 9239278"/>
              <a:gd name="connsiteY7" fmla="*/ 6000750 h 6858000"/>
              <a:gd name="connsiteX8" fmla="*/ 8286776 w 9239278"/>
              <a:gd name="connsiteY8" fmla="*/ 928670 h 6858000"/>
              <a:gd name="connsiteX9" fmla="*/ 8001024 w 9239278"/>
              <a:gd name="connsiteY9" fmla="*/ 1214422 h 6858000"/>
              <a:gd name="connsiteX10" fmla="*/ 928662 w 9239278"/>
              <a:gd name="connsiteY10" fmla="*/ 1071546 h 6858000"/>
              <a:gd name="connsiteX0" fmla="*/ 0 w 9477379"/>
              <a:gd name="connsiteY0" fmla="*/ 0 h 6858000"/>
              <a:gd name="connsiteX1" fmla="*/ 9144000 w 9477379"/>
              <a:gd name="connsiteY1" fmla="*/ 0 h 6858000"/>
              <a:gd name="connsiteX2" fmla="*/ 9144000 w 9477379"/>
              <a:gd name="connsiteY2" fmla="*/ 6858000 h 6858000"/>
              <a:gd name="connsiteX3" fmla="*/ 0 w 9477379"/>
              <a:gd name="connsiteY3" fmla="*/ 6858000 h 6858000"/>
              <a:gd name="connsiteX4" fmla="*/ 0 w 9477379"/>
              <a:gd name="connsiteY4" fmla="*/ 0 h 6858000"/>
              <a:gd name="connsiteX5" fmla="*/ 928662 w 9477379"/>
              <a:gd name="connsiteY5" fmla="*/ 1071546 h 6858000"/>
              <a:gd name="connsiteX6" fmla="*/ 857250 w 9477379"/>
              <a:gd name="connsiteY6" fmla="*/ 6000750 h 6858000"/>
              <a:gd name="connsiteX7" fmla="*/ 8286750 w 9477379"/>
              <a:gd name="connsiteY7" fmla="*/ 6000750 h 6858000"/>
              <a:gd name="connsiteX8" fmla="*/ 8001024 w 9477379"/>
              <a:gd name="connsiteY8" fmla="*/ 1214422 h 6858000"/>
              <a:gd name="connsiteX9" fmla="*/ 928662 w 9477379"/>
              <a:gd name="connsiteY9" fmla="*/ 1071546 h 6858000"/>
              <a:gd name="connsiteX0" fmla="*/ 0 w 9227372"/>
              <a:gd name="connsiteY0" fmla="*/ 0 h 6858000"/>
              <a:gd name="connsiteX1" fmla="*/ 9144000 w 9227372"/>
              <a:gd name="connsiteY1" fmla="*/ 0 h 6858000"/>
              <a:gd name="connsiteX2" fmla="*/ 9144000 w 9227372"/>
              <a:gd name="connsiteY2" fmla="*/ 6858000 h 6858000"/>
              <a:gd name="connsiteX3" fmla="*/ 0 w 9227372"/>
              <a:gd name="connsiteY3" fmla="*/ 6858000 h 6858000"/>
              <a:gd name="connsiteX4" fmla="*/ 0 w 9227372"/>
              <a:gd name="connsiteY4" fmla="*/ 0 h 6858000"/>
              <a:gd name="connsiteX5" fmla="*/ 928662 w 9227372"/>
              <a:gd name="connsiteY5" fmla="*/ 1071546 h 6858000"/>
              <a:gd name="connsiteX6" fmla="*/ 857250 w 9227372"/>
              <a:gd name="connsiteY6" fmla="*/ 6000750 h 6858000"/>
              <a:gd name="connsiteX7" fmla="*/ 8286750 w 9227372"/>
              <a:gd name="connsiteY7" fmla="*/ 6000750 h 6858000"/>
              <a:gd name="connsiteX8" fmla="*/ 8001024 w 9227372"/>
              <a:gd name="connsiteY8" fmla="*/ 1214422 h 6858000"/>
              <a:gd name="connsiteX9" fmla="*/ 928662 w 9227372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928662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928662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000100 w 9144000"/>
              <a:gd name="connsiteY5" fmla="*/ 1071546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000100 w 9144000"/>
              <a:gd name="connsiteY9" fmla="*/ 1071546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857250 w 9144000"/>
              <a:gd name="connsiteY6" fmla="*/ 600075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1214422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286750 w 9144000"/>
              <a:gd name="connsiteY7" fmla="*/ 600075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7929586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142976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142976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142976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  <a:gd name="connsiteX0" fmla="*/ 0 w 9144000"/>
              <a:gd name="connsiteY0" fmla="*/ 0 h 6858000"/>
              <a:gd name="connsiteX1" fmla="*/ 9144000 w 9144000"/>
              <a:gd name="connsiteY1" fmla="*/ 0 h 6858000"/>
              <a:gd name="connsiteX2" fmla="*/ 9144000 w 9144000"/>
              <a:gd name="connsiteY2" fmla="*/ 6858000 h 6858000"/>
              <a:gd name="connsiteX3" fmla="*/ 0 w 9144000"/>
              <a:gd name="connsiteY3" fmla="*/ 6858000 h 6858000"/>
              <a:gd name="connsiteX4" fmla="*/ 0 w 9144000"/>
              <a:gd name="connsiteY4" fmla="*/ 0 h 6858000"/>
              <a:gd name="connsiteX5" fmla="*/ 1214414 w 9144000"/>
              <a:gd name="connsiteY5" fmla="*/ 1000108 h 6858000"/>
              <a:gd name="connsiteX6" fmla="*/ 1214414 w 9144000"/>
              <a:gd name="connsiteY6" fmla="*/ 5929330 h 6858000"/>
              <a:gd name="connsiteX7" fmla="*/ 8001024 w 9144000"/>
              <a:gd name="connsiteY7" fmla="*/ 5929330 h 6858000"/>
              <a:gd name="connsiteX8" fmla="*/ 8001024 w 9144000"/>
              <a:gd name="connsiteY8" fmla="*/ 928670 h 6858000"/>
              <a:gd name="connsiteX9" fmla="*/ 1214414 w 9144000"/>
              <a:gd name="connsiteY9" fmla="*/ 1000108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9144000" h="6858000">
                <a:moveTo>
                  <a:pt x="0" y="0"/>
                </a:moveTo>
                <a:cubicBezTo>
                  <a:pt x="3849438" y="899499"/>
                  <a:pt x="5295209" y="959358"/>
                  <a:pt x="9144000" y="0"/>
                </a:cubicBezTo>
                <a:cubicBezTo>
                  <a:pt x="8186492" y="3110512"/>
                  <a:pt x="8246061" y="3821125"/>
                  <a:pt x="9144000" y="6858000"/>
                </a:cubicBezTo>
                <a:cubicBezTo>
                  <a:pt x="5291490" y="6015241"/>
                  <a:pt x="3869876" y="6043376"/>
                  <a:pt x="0" y="6858000"/>
                </a:cubicBezTo>
                <a:cubicBezTo>
                  <a:pt x="959708" y="3832993"/>
                  <a:pt x="1169623" y="3068310"/>
                  <a:pt x="0" y="0"/>
                </a:cubicBezTo>
                <a:close/>
                <a:moveTo>
                  <a:pt x="1214414" y="1000108"/>
                </a:moveTo>
                <a:cubicBezTo>
                  <a:pt x="1907478" y="3032253"/>
                  <a:pt x="1923427" y="3995660"/>
                  <a:pt x="1214414" y="5929330"/>
                </a:cubicBezTo>
                <a:cubicBezTo>
                  <a:pt x="3526527" y="5242454"/>
                  <a:pt x="5649940" y="5196892"/>
                  <a:pt x="8001024" y="5929330"/>
                </a:cubicBezTo>
                <a:cubicBezTo>
                  <a:pt x="7328057" y="3798679"/>
                  <a:pt x="7275424" y="3047310"/>
                  <a:pt x="8001024" y="928670"/>
                </a:cubicBezTo>
                <a:cubicBezTo>
                  <a:pt x="5757481" y="1689404"/>
                  <a:pt x="3561055" y="1658794"/>
                  <a:pt x="1214414" y="1000108"/>
                </a:cubicBezTo>
                <a:close/>
              </a:path>
            </a:pathLst>
          </a:cu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s-ES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Tm="9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25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25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2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2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52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http://www.yalosabes.com/images/bosque-magico-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46000" contrast="8000"/>
          </a:blip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pic>
        <p:nvPicPr>
          <p:cNvPr id="8194" name="Picture 2" descr="http://www.yalosabes.com/images/bosque-magico-0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01733" y="0"/>
            <a:ext cx="8424882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http://www.yalosabes.com/images/bosque-magico-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://www.yalosabes.com/images/bosque-magico-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http://www.yalosabes.com/images/bosque-magico-0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46000" contrast="8000"/>
          </a:blip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pic>
        <p:nvPicPr>
          <p:cNvPr id="7170" name="Picture 2" descr="http://www.yalosabes.com/images/bosque-magico-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0836" y="-16"/>
            <a:ext cx="8424882" cy="6858016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www.yalosabes.com/images/bosque-magico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929454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universolamaga.com/wp-content/gallery/bruno-torfs/bruno-torfs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http://salonkritik.net/10-11/lumiere00.gif"/>
          <p:cNvPicPr>
            <a:picLocks noChangeAspect="1" noChangeArrowheads="1" noCrop="1"/>
          </p:cNvPicPr>
          <p:nvPr/>
        </p:nvPicPr>
        <p:blipFill>
          <a:blip r:embed="rId2">
            <a:duotone>
              <a:schemeClr val="accent3">
                <a:shade val="45000"/>
                <a:satMod val="135000"/>
              </a:schemeClr>
              <a:prstClr val="white"/>
            </a:duotone>
            <a:lum bright="-46000" contrast="8000"/>
          </a:blip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pic>
        <p:nvPicPr>
          <p:cNvPr id="33794" name="Picture 2" descr="http://farm1.static.flickr.com/163/350815554_1b9d2ae3c9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42912" y="0"/>
            <a:ext cx="7547286" cy="69097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http://helektron.com/wp-content/uploads/2008/05/bruno_torfs-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  <p:sp>
        <p:nvSpPr>
          <p:cNvPr id="5" name="4 Rombo"/>
          <p:cNvSpPr/>
          <p:nvPr/>
        </p:nvSpPr>
        <p:spPr>
          <a:xfrm>
            <a:off x="2" y="1"/>
            <a:ext cx="5792093" cy="6858000"/>
          </a:xfrm>
          <a:prstGeom prst="diamond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6" name="5 Rombo"/>
          <p:cNvSpPr/>
          <p:nvPr/>
        </p:nvSpPr>
        <p:spPr>
          <a:xfrm>
            <a:off x="5792093" y="0"/>
            <a:ext cx="5441057" cy="6858000"/>
          </a:xfrm>
          <a:prstGeom prst="diamond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7" name="6 Combinar"/>
          <p:cNvSpPr/>
          <p:nvPr/>
        </p:nvSpPr>
        <p:spPr>
          <a:xfrm>
            <a:off x="2808269" y="0"/>
            <a:ext cx="5792132" cy="3500438"/>
          </a:xfrm>
          <a:prstGeom prst="flowChartMerg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8" name="7 Combinar"/>
          <p:cNvSpPr/>
          <p:nvPr/>
        </p:nvSpPr>
        <p:spPr>
          <a:xfrm flipV="1">
            <a:off x="2896048" y="3357565"/>
            <a:ext cx="5704334" cy="3500438"/>
          </a:xfrm>
          <a:prstGeom prst="flowChartMerg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9" name="8 Triángulo rectángulo"/>
          <p:cNvSpPr/>
          <p:nvPr/>
        </p:nvSpPr>
        <p:spPr>
          <a:xfrm flipV="1">
            <a:off x="0" y="0"/>
            <a:ext cx="3071545" cy="3500436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0" name="9 Triángulo rectángulo"/>
          <p:cNvSpPr/>
          <p:nvPr/>
        </p:nvSpPr>
        <p:spPr>
          <a:xfrm>
            <a:off x="0" y="3438526"/>
            <a:ext cx="2896028" cy="3419474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1" name="10 Triángulo rectángulo"/>
          <p:cNvSpPr/>
          <p:nvPr/>
        </p:nvSpPr>
        <p:spPr>
          <a:xfrm flipH="1" flipV="1">
            <a:off x="8424882" y="2"/>
            <a:ext cx="2808268" cy="3428998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  <p:sp>
        <p:nvSpPr>
          <p:cNvPr id="12" name="11 Triángulo rectángulo"/>
          <p:cNvSpPr/>
          <p:nvPr/>
        </p:nvSpPr>
        <p:spPr>
          <a:xfrm flipH="1">
            <a:off x="8512622" y="3438526"/>
            <a:ext cx="2720528" cy="3419474"/>
          </a:xfrm>
          <a:prstGeom prst="rtTriangle">
            <a:avLst/>
          </a:prstGeom>
          <a:solidFill>
            <a:srgbClr val="237327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83448" tIns="41724" rIns="83448" bIns="41724" anchor="ctr"/>
          <a:lstStyle/>
          <a:p>
            <a:pPr algn="ctr">
              <a:defRPr/>
            </a:pPr>
            <a:endParaRPr lang="es-ES" dirty="0"/>
          </a:p>
        </p:txBody>
      </p:sp>
    </p:spTree>
  </p:cSld>
  <p:clrMapOvr>
    <a:masterClrMapping/>
  </p:clrMapOvr>
  <p:transition spd="slow" advTm="11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http://4.bp.blogspot.com/-rVaCxQpIeaA/T5WEVA-HgLI/AAAAAAABfV0/-MmVebShMEE/s1600/Bruno+Torfs+-+Tutt%2527Art%2540+%252812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farm1.static.flickr.com/140/350843275_7378c818d4_o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5792094" cy="6853136"/>
          </a:xfrm>
          <a:prstGeom prst="rect">
            <a:avLst/>
          </a:prstGeom>
          <a:noFill/>
        </p:spPr>
      </p:pic>
      <p:pic>
        <p:nvPicPr>
          <p:cNvPr id="3" name="Picture 2" descr="http://ego-alterego.com/wp-content/uploads/2013/07/Bruno-Torfs-sculpture-garden4-550x733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04335" y="0"/>
            <a:ext cx="552881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im2.peldata.com/bl13/127656/7bg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emptylighthouse.com/sites/default/files/350819805_8765055c2d.jpg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0"/>
            <a:ext cx="11233151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https://s-media-cache-ak0.pinimg.com/236x/91/62/8c/91628c6c74ce0dcf7da5382ed7f2af3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96975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http://www.duskyswondersite.com/wp-content/uploads/2013/01/tree-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www.duskyswondersite.com/wp-content/uploads/2013/01/tree-2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www.toxel.com/wp-content/uploads/2008/10/sturfs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s://i.ytimg.com/vi/iQvg1C9eaH0/maxresdefault.jpg"/>
          <p:cNvPicPr>
            <a:picLocks noChangeAspect="1" noChangeArrowheads="1"/>
          </p:cNvPicPr>
          <p:nvPr/>
        </p:nvPicPr>
        <p:blipFill>
          <a:blip r:embed="rId2"/>
          <a:srcRect l="14852" t="2199" r="14603" b="3225"/>
          <a:stretch>
            <a:fillRect/>
          </a:stretch>
        </p:blipFill>
        <p:spPr bwMode="auto">
          <a:xfrm>
            <a:off x="0" y="-1"/>
            <a:ext cx="11233150" cy="689810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" descr="http://www.sentimientosmanuedu.com.ar/curiosidades/bosque_tallado/Bruno_Torfs0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45519" cy="6858000"/>
          </a:xfrm>
          <a:prstGeom prst="rect">
            <a:avLst/>
          </a:prstGeom>
          <a:noFill/>
        </p:spPr>
      </p:pic>
      <p:sp>
        <p:nvSpPr>
          <p:cNvPr id="4" name="3 Elipse"/>
          <p:cNvSpPr/>
          <p:nvPr/>
        </p:nvSpPr>
        <p:spPr>
          <a:xfrm>
            <a:off x="5792094" y="285750"/>
            <a:ext cx="2369494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Elipse"/>
          <p:cNvSpPr/>
          <p:nvPr/>
        </p:nvSpPr>
        <p:spPr>
          <a:xfrm>
            <a:off x="485601" y="2349500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526554" y="4572000"/>
            <a:ext cx="2369494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8249345" y="285750"/>
            <a:ext cx="2369494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2983788" y="2428868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5794044" y="2349500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8249345" y="2428875"/>
            <a:ext cx="2369494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2962354" y="4508500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792094" y="4500563"/>
            <a:ext cx="2369494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8512623" y="4572000"/>
            <a:ext cx="236949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38796" y="285750"/>
            <a:ext cx="2369492" cy="2000250"/>
          </a:xfrm>
          <a:prstGeom prst="ellipse">
            <a:avLst/>
          </a:prstGeom>
          <a:solidFill>
            <a:schemeClr val="bg1">
              <a:lumMod val="75000"/>
              <a:alpha val="5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3071548" y="357166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8536025" y="4581525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8270798" y="260350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26554" y="4572000"/>
            <a:ext cx="2369494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438796" y="285750"/>
            <a:ext cx="2369492" cy="2000250"/>
          </a:xfrm>
          <a:prstGeom prst="ellipse">
            <a:avLst/>
          </a:prstGeom>
          <a:solidFill>
            <a:srgbClr val="133F1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22" tIns="45711" rIns="91422" bIns="45711" anchor="ctr"/>
          <a:lstStyle/>
          <a:p>
            <a:pPr algn="ctr">
              <a:defRPr/>
            </a:pPr>
            <a:endParaRPr lang="es-ES"/>
          </a:p>
        </p:txBody>
      </p:sp>
    </p:spTree>
  </p:cSld>
  <p:clrMapOvr>
    <a:masterClrMapping/>
  </p:clrMapOvr>
  <p:transition spd="slow" advTm="8000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2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3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3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4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4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56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5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6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66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7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3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74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7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2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83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84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5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92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93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01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02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3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8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0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animClr clrSpc="rgb" dir="cw">
                                      <p:cBhvr>
                                        <p:cTn id="11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accent1"/>
                                      </p:to>
                                    </p:animClr>
                                    <p:set>
                                      <p:cBhvr>
                                        <p:cTn id="11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1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7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1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1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0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21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4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6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2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28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29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0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36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37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38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39" dur="5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2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145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animClr clrSpc="rgb" dir="cw">
                                      <p:cBhvr>
                                        <p:cTn id="146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9D5A9"/>
                                      </p:to>
                                    </p:animClr>
                                    <p:set>
                                      <p:cBhvr>
                                        <p:cTn id="147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48" dur="5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5000"/>
                            </p:stCondLst>
                            <p:childTnLst>
                              <p:par>
                                <p:cTn id="150" presetID="20" presetClass="exit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1" dur="5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54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57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3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6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69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75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7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87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0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9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196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0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5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</p:bld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ego-alterego.com/wp-content/uploads/2013/07/Bruno-Torfs-sculpture-garden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http://www.sentimientosmanuedu.com.ar/curiosidades/bosque_tallado/Bruno_Torfs0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"/>
            <a:ext cx="11233150" cy="6850457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http://cdna.nexofin.com/archivos/2015/03/bruno-torfs-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6554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7000">
    <p:blinds dir="vert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http://4.bp.blogspot.com/-rVaCxQpIeaA/T5WEVA-HgLI/AAAAAAABfV0/-MmVebShMEE/s1600/Bruno+Torfs+-+Tutt%2527Art%2540+%252812%252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6865545"/>
          </a:xfrm>
          <a:prstGeom prst="rect">
            <a:avLst/>
          </a:prstGeom>
          <a:noFill/>
        </p:spPr>
      </p:pic>
      <p:pic>
        <p:nvPicPr>
          <p:cNvPr id="16" name="Picture 2" descr="http://3.bp.blogspot.com/-r6HM6KE57Dc/TzMsOjLvfaI/AAAAAAAACT8/u7-wAM1dZcc/s1600/0k0289_gif-sicodelicos-02.gif"/>
          <p:cNvPicPr>
            <a:picLocks noChangeAspect="1" noChangeArrowheads="1" noCrop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33151" cy="68580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386246" y="3386249"/>
            <a:ext cx="6858000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761397" y="3386249"/>
            <a:ext cx="6858000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0"/>
            <a:ext cx="11233150" cy="69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6783312"/>
            <a:ext cx="11233150" cy="74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1" name="Text Box 13"/>
          <p:cNvSpPr txBox="1">
            <a:spLocks noChangeArrowheads="1"/>
          </p:cNvSpPr>
          <p:nvPr/>
        </p:nvSpPr>
        <p:spPr bwMode="auto">
          <a:xfrm>
            <a:off x="438761" y="6286522"/>
            <a:ext cx="68276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endParaRPr lang="es-ES" b="1" i="1" dirty="0"/>
          </a:p>
        </p:txBody>
      </p:sp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8760" y="5857894"/>
            <a:ext cx="121111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8764" y="5715019"/>
            <a:ext cx="845368" cy="76698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32810" y="4572011"/>
            <a:ext cx="33073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5830889" y="428604"/>
            <a:ext cx="4866415" cy="3286148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BUEN DÍA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24" name="23 Rectángulo"/>
          <p:cNvSpPr/>
          <p:nvPr/>
        </p:nvSpPr>
        <p:spPr>
          <a:xfrm>
            <a:off x="1491876" y="6072209"/>
            <a:ext cx="1693716" cy="359065"/>
          </a:xfrm>
          <a:prstGeom prst="rect">
            <a:avLst/>
          </a:prstGeom>
        </p:spPr>
        <p:txBody>
          <a:bodyPr wrap="none" lIns="81272" tIns="40636" rIns="81272" bIns="40636">
            <a:spAutoFit/>
          </a:bodyPr>
          <a:lstStyle/>
          <a:p>
            <a:pPr algn="ctr">
              <a:defRPr/>
            </a:pPr>
            <a:r>
              <a:rPr lang="es-ES" b="1" kern="10" dirty="0" smtClean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rgbClr val="FFC000"/>
                </a:solid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Snap ITC"/>
              </a:rPr>
              <a:t>JOSE LUIS</a:t>
            </a:r>
            <a:endParaRPr lang="es-ES" b="1" kern="10" dirty="0">
              <a:ln w="9525">
                <a:solidFill>
                  <a:srgbClr val="1CDEF8"/>
                </a:solidFill>
                <a:round/>
                <a:headEnd/>
                <a:tailEnd/>
              </a:ln>
              <a:solidFill>
                <a:srgbClr val="FFC000"/>
              </a:solidFill>
              <a:effectLst>
                <a:outerShdw dist="35921" dir="2700000" algn="ctr" rotWithShape="0">
                  <a:schemeClr val="folHlink">
                    <a:alpha val="80000"/>
                  </a:schemeClr>
                </a:outerShdw>
              </a:effectLst>
              <a:latin typeface="Snap ITC"/>
            </a:endParaRPr>
          </a:p>
        </p:txBody>
      </p:sp>
    </p:spTree>
  </p:cSld>
  <p:clrMapOvr>
    <a:masterClrMapping/>
  </p:clrMapOvr>
  <p:transition spd="slow" advTm="1100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123315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123315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849" y="0"/>
            <a:ext cx="5991013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123315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4144" y="4724402"/>
            <a:ext cx="3276335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7109" y="4191000"/>
            <a:ext cx="2901897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61308" y="4876800"/>
            <a:ext cx="1497753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655267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655267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655267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655267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l Bosque Mágico de Bruno Torf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El Bosque Mágico de Bruno Torfs</Template>
  <TotalTime>1</TotalTime>
  <Words>362</Words>
  <Application>Microsoft Office PowerPoint</Application>
  <PresentationFormat>Personalizado</PresentationFormat>
  <Paragraphs>22</Paragraphs>
  <Slides>57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57</vt:i4>
      </vt:variant>
    </vt:vector>
  </HeadingPairs>
  <TitlesOfParts>
    <vt:vector size="59" baseType="lpstr">
      <vt:lpstr>El Bosque Mágico de Bruno Torfs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2016-04-12T12:58:37Z</dcterms:created>
  <dcterms:modified xsi:type="dcterms:W3CDTF">2016-04-12T13:00:32Z</dcterms:modified>
</cp:coreProperties>
</file>