
<file path=[Content_Types].xml><?xml version="1.0" encoding="utf-8"?>
<Types xmlns="http://schemas.openxmlformats.org/package/2006/content-types">
  <Default Extension="bin" ContentType="audio/unknown"/>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63"/>
  </p:notesMasterIdLst>
  <p:sldIdLst>
    <p:sldId id="381" r:id="rId3"/>
    <p:sldId id="256" r:id="rId4"/>
    <p:sldId id="319" r:id="rId5"/>
    <p:sldId id="320" r:id="rId6"/>
    <p:sldId id="321" r:id="rId7"/>
    <p:sldId id="322" r:id="rId8"/>
    <p:sldId id="323" r:id="rId9"/>
    <p:sldId id="324" r:id="rId10"/>
    <p:sldId id="325" r:id="rId11"/>
    <p:sldId id="326" r:id="rId12"/>
    <p:sldId id="327" r:id="rId13"/>
    <p:sldId id="330" r:id="rId14"/>
    <p:sldId id="332" r:id="rId15"/>
    <p:sldId id="333" r:id="rId16"/>
    <p:sldId id="334" r:id="rId17"/>
    <p:sldId id="335" r:id="rId18"/>
    <p:sldId id="331" r:id="rId19"/>
    <p:sldId id="336" r:id="rId20"/>
    <p:sldId id="338" r:id="rId21"/>
    <p:sldId id="337" r:id="rId22"/>
    <p:sldId id="339" r:id="rId23"/>
    <p:sldId id="340" r:id="rId24"/>
    <p:sldId id="342" r:id="rId25"/>
    <p:sldId id="343" r:id="rId26"/>
    <p:sldId id="344" r:id="rId27"/>
    <p:sldId id="341" r:id="rId28"/>
    <p:sldId id="357" r:id="rId29"/>
    <p:sldId id="346" r:id="rId30"/>
    <p:sldId id="347" r:id="rId31"/>
    <p:sldId id="348" r:id="rId32"/>
    <p:sldId id="351" r:id="rId33"/>
    <p:sldId id="352" r:id="rId34"/>
    <p:sldId id="353" r:id="rId35"/>
    <p:sldId id="354" r:id="rId36"/>
    <p:sldId id="355" r:id="rId37"/>
    <p:sldId id="356" r:id="rId38"/>
    <p:sldId id="359" r:id="rId39"/>
    <p:sldId id="368" r:id="rId40"/>
    <p:sldId id="367" r:id="rId41"/>
    <p:sldId id="361" r:id="rId42"/>
    <p:sldId id="329" r:id="rId43"/>
    <p:sldId id="362" r:id="rId44"/>
    <p:sldId id="364" r:id="rId45"/>
    <p:sldId id="369" r:id="rId46"/>
    <p:sldId id="370" r:id="rId47"/>
    <p:sldId id="371" r:id="rId48"/>
    <p:sldId id="350" r:id="rId49"/>
    <p:sldId id="328" r:id="rId50"/>
    <p:sldId id="365" r:id="rId51"/>
    <p:sldId id="345" r:id="rId52"/>
    <p:sldId id="366" r:id="rId53"/>
    <p:sldId id="373" r:id="rId54"/>
    <p:sldId id="349" r:id="rId55"/>
    <p:sldId id="358" r:id="rId56"/>
    <p:sldId id="374" r:id="rId57"/>
    <p:sldId id="376" r:id="rId58"/>
    <p:sldId id="378" r:id="rId59"/>
    <p:sldId id="379" r:id="rId60"/>
    <p:sldId id="380" r:id="rId61"/>
    <p:sldId id="382" r:id="rId62"/>
  </p:sldIdLst>
  <p:sldSz cx="9144000" cy="5143500" type="screen16x9"/>
  <p:notesSz cx="6858000" cy="9144000"/>
  <p:photoAlbum/>
  <p:defaultTextStyle>
    <a:defPPr>
      <a:defRPr lang="es-E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modifyVerifier cryptProviderType="rsaFull" cryptAlgorithmClass="hash" cryptAlgorithmType="typeAny" cryptAlgorithmSid="4" spinCount="100000" saltData="A7BCXitRcjf/WpJ8u+bq0g==" hashData="wA3jcsbNMzuIDIjpWH7jjFPyBxU="/>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A34E2"/>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9765" autoAdjust="0"/>
    <p:restoredTop sz="94660"/>
  </p:normalViewPr>
  <p:slideViewPr>
    <p:cSldViewPr>
      <p:cViewPr>
        <p:scale>
          <a:sx n="60" d="100"/>
          <a:sy n="60" d="100"/>
        </p:scale>
        <p:origin x="619" y="518"/>
      </p:cViewPr>
      <p:guideLst>
        <p:guide orient="horz" pos="162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notesMaster" Target="notesMasters/notesMaster1.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theme" Target="theme/theme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slide" Target="slides/slide59.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viewProps" Target="view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presProps" Target="presProps.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tableStyles" Target="tableStyles.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wrap="square" lIns="91440" tIns="45720" rIns="91440" bIns="45720" numCol="1" anchor="t" anchorCtr="0" compatLnSpc="1">
            <a:prstTxWarp prst="textNoShape">
              <a:avLst/>
            </a:prstTxWarp>
          </a:bodyPr>
          <a:lstStyle>
            <a:lvl1pPr>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wrap="square" lIns="91440" tIns="45720" rIns="91440" bIns="45720" numCol="1" anchor="t" anchorCtr="0" compatLnSpc="1">
            <a:prstTxWarp prst="textNoShape">
              <a:avLst/>
            </a:prstTxWarp>
          </a:bodyPr>
          <a:lstStyle>
            <a:lvl1pPr algn="r">
              <a:defRPr sz="1200"/>
            </a:lvl1pPr>
          </a:lstStyle>
          <a:p>
            <a:fld id="{60275DB0-D897-4932-ACB0-54FA1FB27B31}" type="datetimeFigureOut">
              <a:rPr lang="es-ES"/>
              <a:pPr/>
              <a:t>22/06/2025</a:t>
            </a:fld>
            <a:endParaRPr lang="es-ES"/>
          </a:p>
        </p:txBody>
      </p:sp>
      <p:sp>
        <p:nvSpPr>
          <p:cNvPr id="4" name="3 Marcador de imagen de diapositiva"/>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pPr lvl="0"/>
            <a:endParaRPr lang="es-ES" noProof="0" smtClean="0"/>
          </a:p>
        </p:txBody>
      </p:sp>
      <p:sp>
        <p:nvSpPr>
          <p:cNvPr id="5" name="4 Marcador de notas"/>
          <p:cNvSpPr>
            <a:spLocks noGrp="1"/>
          </p:cNvSpPr>
          <p:nvPr>
            <p:ph type="body" sz="quarter" idx="3"/>
          </p:nvPr>
        </p:nvSpPr>
        <p:spPr>
          <a:xfrm>
            <a:off x="685800" y="4343400"/>
            <a:ext cx="5486400" cy="4114800"/>
          </a:xfrm>
          <a:prstGeom prst="rect">
            <a:avLst/>
          </a:prstGeom>
        </p:spPr>
        <p:txBody>
          <a:bodyPr vert="horz" wrap="square" lIns="91440" tIns="45720" rIns="91440" bIns="45720" numCol="1" anchor="t" anchorCtr="0" compatLnSpc="1">
            <a:prstTxWarp prst="textNoShape">
              <a:avLst/>
            </a:prstTxWarp>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6" name="5 Marcador de pie de página"/>
          <p:cNvSpPr>
            <a:spLocks noGrp="1"/>
          </p:cNvSpPr>
          <p:nvPr>
            <p:ph type="ftr" sz="quarter" idx="4"/>
          </p:nvPr>
        </p:nvSpPr>
        <p:spPr>
          <a:xfrm>
            <a:off x="0" y="8685213"/>
            <a:ext cx="2971800" cy="457200"/>
          </a:xfrm>
          <a:prstGeom prst="rect">
            <a:avLst/>
          </a:prstGeom>
        </p:spPr>
        <p:txBody>
          <a:bodyPr vert="horz" wrap="square" lIns="91440" tIns="45720" rIns="91440" bIns="45720" numCol="1" anchor="b" anchorCtr="0" compatLnSpc="1">
            <a:prstTxWarp prst="textNoShape">
              <a:avLst/>
            </a:prstTxWarp>
          </a:bodyPr>
          <a:lstStyle>
            <a:lvl1pPr>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a:defRPr sz="1200"/>
            </a:lvl1pPr>
          </a:lstStyle>
          <a:p>
            <a:fld id="{59902236-8BAA-46EF-B430-9228F7A8B7E3}" type="slidenum">
              <a:rPr lang="es-ES"/>
              <a:pPr/>
              <a:t>‹Nº›</a:t>
            </a:fld>
            <a:endParaRPr lang="es-E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ES" dirty="0"/>
          </a:p>
        </p:txBody>
      </p:sp>
      <p:sp>
        <p:nvSpPr>
          <p:cNvPr id="4" name="Marcador de número de diapositiva 3"/>
          <p:cNvSpPr>
            <a:spLocks noGrp="1"/>
          </p:cNvSpPr>
          <p:nvPr>
            <p:ph type="sldNum" sz="quarter" idx="10"/>
          </p:nvPr>
        </p:nvSpPr>
        <p:spPr/>
        <p:txBody>
          <a:bodyPr/>
          <a:lstStyle/>
          <a:p>
            <a:fld id="{59902236-8BAA-46EF-B430-9228F7A8B7E3}" type="slidenum">
              <a:rPr lang="es-ES" smtClean="0"/>
              <a:pPr/>
              <a:t>53</a:t>
            </a:fld>
            <a:endParaRPr lang="es-ES"/>
          </a:p>
        </p:txBody>
      </p:sp>
    </p:spTree>
    <p:extLst>
      <p:ext uri="{BB962C8B-B14F-4D97-AF65-F5344CB8AC3E}">
        <p14:creationId xmlns:p14="http://schemas.microsoft.com/office/powerpoint/2010/main" val="380027864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67587" name="2 Marcador de notas"/>
          <p:cNvSpPr>
            <a:spLocks noGrp="1"/>
          </p:cNvSpPr>
          <p:nvPr>
            <p:ph type="body" idx="1"/>
          </p:nvPr>
        </p:nvSpPr>
        <p:spPr bwMode="auto">
          <a:noFill/>
        </p:spPr>
        <p:txBody>
          <a:bodyPr/>
          <a:lstStyle/>
          <a:p>
            <a:pPr eaLnBrk="1" hangingPunct="1">
              <a:spcBef>
                <a:spcPct val="0"/>
              </a:spcBef>
            </a:pPr>
            <a:endParaRPr lang="es-ES" smtClean="0"/>
          </a:p>
        </p:txBody>
      </p:sp>
      <p:sp>
        <p:nvSpPr>
          <p:cNvPr id="67588" name="3 Marcador de número de diapositiva"/>
          <p:cNvSpPr>
            <a:spLocks noGrp="1"/>
          </p:cNvSpPr>
          <p:nvPr>
            <p:ph type="sldNum" sz="quarter" idx="5"/>
          </p:nvPr>
        </p:nvSpPr>
        <p:spPr bwMode="auto">
          <a:noFill/>
          <a:ln>
            <a:miter lim="800000"/>
            <a:headEnd/>
            <a:tailEnd/>
          </a:ln>
        </p:spPr>
        <p:txBody>
          <a:bodyPr/>
          <a:lstStyle/>
          <a:p>
            <a:fld id="{1D51095D-F307-43AE-BF49-DE0352EA4492}" type="slidenum">
              <a:rPr lang="es-ES"/>
              <a:pPr/>
              <a:t>55</a:t>
            </a:fld>
            <a:endParaRPr lang="es-E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19"/>
            <a:ext cx="7772400" cy="1102519"/>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fld id="{7AF346C1-8091-46C7-860B-DA988D7C9302}" type="datetimeFigureOut">
              <a:rPr lang="es-ES"/>
              <a:pPr/>
              <a:t>22/06/2025</a:t>
            </a:fld>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D0D595C6-1067-4307-8A4C-D73304B888FE}" type="slidenum">
              <a:rPr lang="es-ES"/>
              <a:pPr/>
              <a:t>‹Nº›</a:t>
            </a:fld>
            <a:endParaRPr lang="es-ES"/>
          </a:p>
        </p:txBody>
      </p:sp>
    </p:spTree>
  </p:cSld>
  <p:clrMapOvr>
    <a:masterClrMapping/>
  </p:clrMapOvr>
  <p:transition spd="med" advTm="9000">
    <p:fad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fld id="{6EFC7341-CE33-4B4C-8321-77D6150DAC23}" type="datetimeFigureOut">
              <a:rPr lang="es-ES"/>
              <a:pPr/>
              <a:t>22/06/2025</a:t>
            </a:fld>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7E8BA883-C7A3-4E25-B4E4-E9D9CE22A1D9}" type="slidenum">
              <a:rPr lang="es-ES"/>
              <a:pPr/>
              <a:t>‹Nº›</a:t>
            </a:fld>
            <a:endParaRPr lang="es-ES"/>
          </a:p>
        </p:txBody>
      </p:sp>
    </p:spTree>
  </p:cSld>
  <p:clrMapOvr>
    <a:masterClrMapping/>
  </p:clrMapOvr>
  <p:transition spd="med" advTm="9000">
    <p:fad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305176"/>
            <a:ext cx="7772400" cy="1021556"/>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fld id="{EC6465BD-BB3D-41FF-816B-52343E98E5FC}" type="datetimeFigureOut">
              <a:rPr lang="es-ES"/>
              <a:pPr/>
              <a:t>22/06/2025</a:t>
            </a:fld>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EEB74F43-A9DE-4C20-96A1-9DED3EC0ED04}" type="slidenum">
              <a:rPr lang="es-ES"/>
              <a:pPr/>
              <a:t>‹Nº›</a:t>
            </a:fld>
            <a:endParaRPr lang="es-ES"/>
          </a:p>
        </p:txBody>
      </p:sp>
    </p:spTree>
  </p:cSld>
  <p:clrMapOvr>
    <a:masterClrMapping/>
  </p:clrMapOvr>
  <p:transition spd="med" advTm="9000">
    <p:fad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3 Marcador de fecha"/>
          <p:cNvSpPr>
            <a:spLocks noGrp="1"/>
          </p:cNvSpPr>
          <p:nvPr>
            <p:ph type="dt" sz="half" idx="10"/>
          </p:nvPr>
        </p:nvSpPr>
        <p:spPr/>
        <p:txBody>
          <a:bodyPr/>
          <a:lstStyle>
            <a:lvl1pPr>
              <a:defRPr/>
            </a:lvl1pPr>
          </a:lstStyle>
          <a:p>
            <a:fld id="{AB406F4C-6D74-4E8C-93F8-E10C86C1925D}" type="datetimeFigureOut">
              <a:rPr lang="es-ES"/>
              <a:pPr/>
              <a:t>22/06/2025</a:t>
            </a:fld>
            <a:endParaRPr lang="es-ES"/>
          </a:p>
        </p:txBody>
      </p:sp>
      <p:sp>
        <p:nvSpPr>
          <p:cNvPr id="6" name="4 Marcador de pie de página"/>
          <p:cNvSpPr>
            <a:spLocks noGrp="1"/>
          </p:cNvSpPr>
          <p:nvPr>
            <p:ph type="ftr" sz="quarter" idx="11"/>
          </p:nvPr>
        </p:nvSpPr>
        <p:spPr/>
        <p:txBody>
          <a:bodyPr/>
          <a:lstStyle>
            <a:lvl1pPr>
              <a:defRPr/>
            </a:lvl1pPr>
          </a:lstStyle>
          <a:p>
            <a:endParaRPr lang="es-ES"/>
          </a:p>
        </p:txBody>
      </p:sp>
      <p:sp>
        <p:nvSpPr>
          <p:cNvPr id="7" name="5 Marcador de número de diapositiva"/>
          <p:cNvSpPr>
            <a:spLocks noGrp="1"/>
          </p:cNvSpPr>
          <p:nvPr>
            <p:ph type="sldNum" sz="quarter" idx="12"/>
          </p:nvPr>
        </p:nvSpPr>
        <p:spPr/>
        <p:txBody>
          <a:bodyPr/>
          <a:lstStyle>
            <a:lvl1pPr>
              <a:defRPr/>
            </a:lvl1pPr>
          </a:lstStyle>
          <a:p>
            <a:fld id="{73A0669C-5E46-41A5-9E8A-F8657B7B9952}" type="slidenum">
              <a:rPr lang="es-ES"/>
              <a:pPr/>
              <a:t>‹Nº›</a:t>
            </a:fld>
            <a:endParaRPr lang="es-ES"/>
          </a:p>
        </p:txBody>
      </p:sp>
    </p:spTree>
  </p:cSld>
  <p:clrMapOvr>
    <a:masterClrMapping/>
  </p:clrMapOvr>
  <p:transition spd="med" advTm="9000">
    <p:fad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3 Marcador de fecha"/>
          <p:cNvSpPr>
            <a:spLocks noGrp="1"/>
          </p:cNvSpPr>
          <p:nvPr>
            <p:ph type="dt" sz="half" idx="10"/>
          </p:nvPr>
        </p:nvSpPr>
        <p:spPr/>
        <p:txBody>
          <a:bodyPr/>
          <a:lstStyle>
            <a:lvl1pPr>
              <a:defRPr/>
            </a:lvl1pPr>
          </a:lstStyle>
          <a:p>
            <a:fld id="{89855971-AB55-4FA4-B638-4FEB7C927728}" type="datetimeFigureOut">
              <a:rPr lang="es-ES"/>
              <a:pPr/>
              <a:t>22/06/2025</a:t>
            </a:fld>
            <a:endParaRPr lang="es-ES"/>
          </a:p>
        </p:txBody>
      </p:sp>
      <p:sp>
        <p:nvSpPr>
          <p:cNvPr id="8" name="4 Marcador de pie de página"/>
          <p:cNvSpPr>
            <a:spLocks noGrp="1"/>
          </p:cNvSpPr>
          <p:nvPr>
            <p:ph type="ftr" sz="quarter" idx="11"/>
          </p:nvPr>
        </p:nvSpPr>
        <p:spPr/>
        <p:txBody>
          <a:bodyPr/>
          <a:lstStyle>
            <a:lvl1pPr>
              <a:defRPr/>
            </a:lvl1pPr>
          </a:lstStyle>
          <a:p>
            <a:endParaRPr lang="es-ES"/>
          </a:p>
        </p:txBody>
      </p:sp>
      <p:sp>
        <p:nvSpPr>
          <p:cNvPr id="9" name="5 Marcador de número de diapositiva"/>
          <p:cNvSpPr>
            <a:spLocks noGrp="1"/>
          </p:cNvSpPr>
          <p:nvPr>
            <p:ph type="sldNum" sz="quarter" idx="12"/>
          </p:nvPr>
        </p:nvSpPr>
        <p:spPr/>
        <p:txBody>
          <a:bodyPr/>
          <a:lstStyle>
            <a:lvl1pPr>
              <a:defRPr/>
            </a:lvl1pPr>
          </a:lstStyle>
          <a:p>
            <a:fld id="{55A21C44-615B-4D74-85ED-BCC44DE741D5}" type="slidenum">
              <a:rPr lang="es-ES"/>
              <a:pPr/>
              <a:t>‹Nº›</a:t>
            </a:fld>
            <a:endParaRPr lang="es-ES"/>
          </a:p>
        </p:txBody>
      </p:sp>
    </p:spTree>
  </p:cSld>
  <p:clrMapOvr>
    <a:masterClrMapping/>
  </p:clrMapOvr>
  <p:transition spd="med" advTm="9000">
    <p:fad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3 Marcador de fecha"/>
          <p:cNvSpPr>
            <a:spLocks noGrp="1"/>
          </p:cNvSpPr>
          <p:nvPr>
            <p:ph type="dt" sz="half" idx="10"/>
          </p:nvPr>
        </p:nvSpPr>
        <p:spPr/>
        <p:txBody>
          <a:bodyPr/>
          <a:lstStyle>
            <a:lvl1pPr>
              <a:defRPr/>
            </a:lvl1pPr>
          </a:lstStyle>
          <a:p>
            <a:fld id="{BD37D8B1-84EE-4FE9-B865-35BF6E1DD3CD}" type="datetimeFigureOut">
              <a:rPr lang="es-ES"/>
              <a:pPr/>
              <a:t>22/06/2025</a:t>
            </a:fld>
            <a:endParaRPr lang="es-ES"/>
          </a:p>
        </p:txBody>
      </p:sp>
      <p:sp>
        <p:nvSpPr>
          <p:cNvPr id="4" name="4 Marcador de pie de página"/>
          <p:cNvSpPr>
            <a:spLocks noGrp="1"/>
          </p:cNvSpPr>
          <p:nvPr>
            <p:ph type="ftr" sz="quarter" idx="11"/>
          </p:nvPr>
        </p:nvSpPr>
        <p:spPr/>
        <p:txBody>
          <a:bodyPr/>
          <a:lstStyle>
            <a:lvl1pPr>
              <a:defRPr/>
            </a:lvl1pPr>
          </a:lstStyle>
          <a:p>
            <a:endParaRPr lang="es-ES"/>
          </a:p>
        </p:txBody>
      </p:sp>
      <p:sp>
        <p:nvSpPr>
          <p:cNvPr id="5" name="5 Marcador de número de diapositiva"/>
          <p:cNvSpPr>
            <a:spLocks noGrp="1"/>
          </p:cNvSpPr>
          <p:nvPr>
            <p:ph type="sldNum" sz="quarter" idx="12"/>
          </p:nvPr>
        </p:nvSpPr>
        <p:spPr/>
        <p:txBody>
          <a:bodyPr/>
          <a:lstStyle>
            <a:lvl1pPr>
              <a:defRPr/>
            </a:lvl1pPr>
          </a:lstStyle>
          <a:p>
            <a:fld id="{9058FBF2-38EB-4299-A186-2C3318CEBABF}" type="slidenum">
              <a:rPr lang="es-ES"/>
              <a:pPr/>
              <a:t>‹Nº›</a:t>
            </a:fld>
            <a:endParaRPr lang="es-ES"/>
          </a:p>
        </p:txBody>
      </p:sp>
    </p:spTree>
  </p:cSld>
  <p:clrMapOvr>
    <a:masterClrMapping/>
  </p:clrMapOvr>
  <p:transition spd="med" advTm="9000">
    <p:fad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3 Marcador de fecha"/>
          <p:cNvSpPr>
            <a:spLocks noGrp="1"/>
          </p:cNvSpPr>
          <p:nvPr>
            <p:ph type="dt" sz="half" idx="10"/>
          </p:nvPr>
        </p:nvSpPr>
        <p:spPr/>
        <p:txBody>
          <a:bodyPr/>
          <a:lstStyle>
            <a:lvl1pPr>
              <a:defRPr/>
            </a:lvl1pPr>
          </a:lstStyle>
          <a:p>
            <a:fld id="{76D76F9B-8AC6-4259-ABE4-CCBDCDC402CF}" type="datetimeFigureOut">
              <a:rPr lang="es-ES"/>
              <a:pPr/>
              <a:t>22/06/2025</a:t>
            </a:fld>
            <a:endParaRPr lang="es-ES"/>
          </a:p>
        </p:txBody>
      </p:sp>
      <p:sp>
        <p:nvSpPr>
          <p:cNvPr id="3" name="4 Marcador de pie de página"/>
          <p:cNvSpPr>
            <a:spLocks noGrp="1"/>
          </p:cNvSpPr>
          <p:nvPr>
            <p:ph type="ftr" sz="quarter" idx="11"/>
          </p:nvPr>
        </p:nvSpPr>
        <p:spPr/>
        <p:txBody>
          <a:bodyPr/>
          <a:lstStyle>
            <a:lvl1pPr>
              <a:defRPr/>
            </a:lvl1pPr>
          </a:lstStyle>
          <a:p>
            <a:endParaRPr lang="es-ES"/>
          </a:p>
        </p:txBody>
      </p:sp>
      <p:sp>
        <p:nvSpPr>
          <p:cNvPr id="4" name="5 Marcador de número de diapositiva"/>
          <p:cNvSpPr>
            <a:spLocks noGrp="1"/>
          </p:cNvSpPr>
          <p:nvPr>
            <p:ph type="sldNum" sz="quarter" idx="12"/>
          </p:nvPr>
        </p:nvSpPr>
        <p:spPr/>
        <p:txBody>
          <a:bodyPr/>
          <a:lstStyle>
            <a:lvl1pPr>
              <a:defRPr/>
            </a:lvl1pPr>
          </a:lstStyle>
          <a:p>
            <a:fld id="{6DDBB3DC-6F3E-4A9C-8FA4-CE2543930DFA}" type="slidenum">
              <a:rPr lang="es-ES"/>
              <a:pPr/>
              <a:t>‹Nº›</a:t>
            </a:fld>
            <a:endParaRPr lang="es-ES"/>
          </a:p>
        </p:txBody>
      </p:sp>
    </p:spTree>
  </p:cSld>
  <p:clrMapOvr>
    <a:masterClrMapping/>
  </p:clrMapOvr>
  <p:transition spd="med" advTm="9000">
    <p:fad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1" y="204787"/>
            <a:ext cx="3008313" cy="871538"/>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fld id="{E99F946D-F377-4E09-9254-0EE39DB9D452}" type="datetimeFigureOut">
              <a:rPr lang="es-ES"/>
              <a:pPr/>
              <a:t>22/06/2025</a:t>
            </a:fld>
            <a:endParaRPr lang="es-ES"/>
          </a:p>
        </p:txBody>
      </p:sp>
      <p:sp>
        <p:nvSpPr>
          <p:cNvPr id="6" name="4 Marcador de pie de página"/>
          <p:cNvSpPr>
            <a:spLocks noGrp="1"/>
          </p:cNvSpPr>
          <p:nvPr>
            <p:ph type="ftr" sz="quarter" idx="11"/>
          </p:nvPr>
        </p:nvSpPr>
        <p:spPr/>
        <p:txBody>
          <a:bodyPr/>
          <a:lstStyle>
            <a:lvl1pPr>
              <a:defRPr/>
            </a:lvl1pPr>
          </a:lstStyle>
          <a:p>
            <a:endParaRPr lang="es-ES"/>
          </a:p>
        </p:txBody>
      </p:sp>
      <p:sp>
        <p:nvSpPr>
          <p:cNvPr id="7" name="5 Marcador de número de diapositiva"/>
          <p:cNvSpPr>
            <a:spLocks noGrp="1"/>
          </p:cNvSpPr>
          <p:nvPr>
            <p:ph type="sldNum" sz="quarter" idx="12"/>
          </p:nvPr>
        </p:nvSpPr>
        <p:spPr/>
        <p:txBody>
          <a:bodyPr/>
          <a:lstStyle>
            <a:lvl1pPr>
              <a:defRPr/>
            </a:lvl1pPr>
          </a:lstStyle>
          <a:p>
            <a:fld id="{3826E9BD-9FA9-4853-84F0-039B08FC2AC2}" type="slidenum">
              <a:rPr lang="es-ES"/>
              <a:pPr/>
              <a:t>‹Nº›</a:t>
            </a:fld>
            <a:endParaRPr lang="es-ES"/>
          </a:p>
        </p:txBody>
      </p:sp>
    </p:spTree>
  </p:cSld>
  <p:clrMapOvr>
    <a:masterClrMapping/>
  </p:clrMapOvr>
  <p:transition spd="med" advTm="9000">
    <p:fad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3600450"/>
            <a:ext cx="5486400" cy="425054"/>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459581"/>
            <a:ext cx="5486400" cy="30861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s-ES" noProof="0" smtClean="0"/>
          </a:p>
        </p:txBody>
      </p:sp>
      <p:sp>
        <p:nvSpPr>
          <p:cNvPr id="4" name="3 Marcador de texto"/>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fld id="{D7C6F875-65D7-4D65-AC93-B84747D9E737}" type="datetimeFigureOut">
              <a:rPr lang="es-ES"/>
              <a:pPr/>
              <a:t>22/06/2025</a:t>
            </a:fld>
            <a:endParaRPr lang="es-ES"/>
          </a:p>
        </p:txBody>
      </p:sp>
      <p:sp>
        <p:nvSpPr>
          <p:cNvPr id="6" name="4 Marcador de pie de página"/>
          <p:cNvSpPr>
            <a:spLocks noGrp="1"/>
          </p:cNvSpPr>
          <p:nvPr>
            <p:ph type="ftr" sz="quarter" idx="11"/>
          </p:nvPr>
        </p:nvSpPr>
        <p:spPr/>
        <p:txBody>
          <a:bodyPr/>
          <a:lstStyle>
            <a:lvl1pPr>
              <a:defRPr/>
            </a:lvl1pPr>
          </a:lstStyle>
          <a:p>
            <a:endParaRPr lang="es-ES"/>
          </a:p>
        </p:txBody>
      </p:sp>
      <p:sp>
        <p:nvSpPr>
          <p:cNvPr id="7" name="5 Marcador de número de diapositiva"/>
          <p:cNvSpPr>
            <a:spLocks noGrp="1"/>
          </p:cNvSpPr>
          <p:nvPr>
            <p:ph type="sldNum" sz="quarter" idx="12"/>
          </p:nvPr>
        </p:nvSpPr>
        <p:spPr/>
        <p:txBody>
          <a:bodyPr/>
          <a:lstStyle>
            <a:lvl1pPr>
              <a:defRPr/>
            </a:lvl1pPr>
          </a:lstStyle>
          <a:p>
            <a:fld id="{186EB231-4BF5-485A-83C8-AC625D691753}" type="slidenum">
              <a:rPr lang="es-ES"/>
              <a:pPr/>
              <a:t>‹Nº›</a:t>
            </a:fld>
            <a:endParaRPr lang="es-ES"/>
          </a:p>
        </p:txBody>
      </p:sp>
    </p:spTree>
  </p:cSld>
  <p:clrMapOvr>
    <a:masterClrMapping/>
  </p:clrMapOvr>
  <p:transition spd="med" advTm="9000">
    <p:fad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fld id="{3DFD807B-2D47-4173-8BAD-BAE70BC2B0B3}" type="datetimeFigureOut">
              <a:rPr lang="es-ES"/>
              <a:pPr/>
              <a:t>22/06/2025</a:t>
            </a:fld>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B9EDAEE8-314B-4441-B9A1-15099879D9FD}" type="slidenum">
              <a:rPr lang="es-ES"/>
              <a:pPr/>
              <a:t>‹Nº›</a:t>
            </a:fld>
            <a:endParaRPr lang="es-ES"/>
          </a:p>
        </p:txBody>
      </p:sp>
    </p:spTree>
  </p:cSld>
  <p:clrMapOvr>
    <a:masterClrMapping/>
  </p:clrMapOvr>
  <p:transition spd="med" advTm="9000">
    <p:fad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154781"/>
            <a:ext cx="2057400" cy="3290888"/>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154781"/>
            <a:ext cx="6019800" cy="3290888"/>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fld id="{9717C3AD-975F-4586-8C14-2AF417FEE2B8}" type="datetimeFigureOut">
              <a:rPr lang="es-ES"/>
              <a:pPr/>
              <a:t>22/06/2025</a:t>
            </a:fld>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C76445C0-CCCC-4A06-9CD1-716BB617703B}" type="slidenum">
              <a:rPr lang="es-ES"/>
              <a:pPr/>
              <a:t>‹Nº›</a:t>
            </a:fld>
            <a:endParaRPr lang="es-ES"/>
          </a:p>
        </p:txBody>
      </p:sp>
    </p:spTree>
  </p:cSld>
  <p:clrMapOvr>
    <a:masterClrMapping/>
  </p:clrMapOvr>
  <p:transition spd="med" advTm="9000">
    <p:fade/>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20"/>
            <a:ext cx="7772400" cy="1102519"/>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2914650"/>
            <a:ext cx="6400800" cy="131445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Rectangle 4"/>
          <p:cNvSpPr>
            <a:spLocks noGrp="1" noChangeArrowheads="1"/>
          </p:cNvSpPr>
          <p:nvPr>
            <p:ph type="dt" sz="half" idx="10"/>
          </p:nvPr>
        </p:nvSpPr>
        <p:spPr>
          <a:ln/>
        </p:spPr>
        <p:txBody>
          <a:bodyPr/>
          <a:lstStyle>
            <a:lvl1pPr>
              <a:defRPr/>
            </a:lvl1pPr>
          </a:lstStyle>
          <a:p>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1 Marcador de título"/>
          <p:cNvSpPr>
            <a:spLocks noGrp="1"/>
          </p:cNvSpPr>
          <p:nvPr>
            <p:ph type="title"/>
          </p:nvPr>
        </p:nvSpPr>
        <p:spPr bwMode="auto">
          <a:xfrm>
            <a:off x="457200" y="206375"/>
            <a:ext cx="8229600" cy="85725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s-ES" smtClean="0"/>
              <a:t>Haga clic para modificar el estilo de título del patrón</a:t>
            </a:r>
          </a:p>
        </p:txBody>
      </p:sp>
      <p:sp>
        <p:nvSpPr>
          <p:cNvPr id="1027" name="2 Marcador de texto"/>
          <p:cNvSpPr>
            <a:spLocks noGrp="1"/>
          </p:cNvSpPr>
          <p:nvPr>
            <p:ph type="body" idx="1"/>
          </p:nvPr>
        </p:nvSpPr>
        <p:spPr bwMode="auto">
          <a:xfrm>
            <a:off x="457200" y="1200150"/>
            <a:ext cx="8229600" cy="3394075"/>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4" name="3 Marcador de fecha"/>
          <p:cNvSpPr>
            <a:spLocks noGrp="1"/>
          </p:cNvSpPr>
          <p:nvPr>
            <p:ph type="dt" sz="half" idx="2"/>
          </p:nvPr>
        </p:nvSpPr>
        <p:spPr>
          <a:xfrm>
            <a:off x="457200" y="4767263"/>
            <a:ext cx="2133600" cy="274637"/>
          </a:xfrm>
          <a:prstGeom prst="rect">
            <a:avLst/>
          </a:prstGeom>
        </p:spPr>
        <p:txBody>
          <a:bodyPr vert="horz" wrap="square" lIns="91440" tIns="45720" rIns="91440" bIns="45720" numCol="1" anchor="ctr" anchorCtr="0" compatLnSpc="1">
            <a:prstTxWarp prst="textNoShape">
              <a:avLst/>
            </a:prstTxWarp>
          </a:bodyPr>
          <a:lstStyle>
            <a:lvl1pPr>
              <a:defRPr sz="1200">
                <a:solidFill>
                  <a:srgbClr val="FFFFFF"/>
                </a:solidFill>
                <a:latin typeface="Calibri" pitchFamily="34" charset="0"/>
              </a:defRPr>
            </a:lvl1pPr>
          </a:lstStyle>
          <a:p>
            <a:fld id="{F92F093C-0EC2-4D1D-8BDE-70CAA3C7DE92}" type="datetimeFigureOut">
              <a:rPr lang="es-ES"/>
              <a:pPr/>
              <a:t>22/06/2025</a:t>
            </a:fld>
            <a:endParaRPr lang="es-ES"/>
          </a:p>
        </p:txBody>
      </p:sp>
      <p:sp>
        <p:nvSpPr>
          <p:cNvPr id="5" name="4 Marcador de pie de página"/>
          <p:cNvSpPr>
            <a:spLocks noGrp="1"/>
          </p:cNvSpPr>
          <p:nvPr>
            <p:ph type="ftr" sz="quarter" idx="3"/>
          </p:nvPr>
        </p:nvSpPr>
        <p:spPr>
          <a:xfrm>
            <a:off x="3124200" y="4767263"/>
            <a:ext cx="2895600" cy="274637"/>
          </a:xfrm>
          <a:prstGeom prst="rect">
            <a:avLst/>
          </a:prstGeom>
        </p:spPr>
        <p:txBody>
          <a:bodyPr vert="horz" wrap="square" lIns="91440" tIns="45720" rIns="91440" bIns="45720" numCol="1" anchor="ctr" anchorCtr="0" compatLnSpc="1">
            <a:prstTxWarp prst="textNoShape">
              <a:avLst/>
            </a:prstTxWarp>
          </a:bodyPr>
          <a:lstStyle>
            <a:lvl1pPr algn="ctr">
              <a:defRPr sz="1200">
                <a:solidFill>
                  <a:srgbClr val="FFFFFF"/>
                </a:solidFill>
                <a:latin typeface="Calibri" pitchFamily="34" charset="0"/>
              </a:defRPr>
            </a:lvl1pPr>
          </a:lstStyle>
          <a:p>
            <a:endParaRPr lang="es-ES"/>
          </a:p>
        </p:txBody>
      </p:sp>
      <p:sp>
        <p:nvSpPr>
          <p:cNvPr id="6" name="5 Marcador de número de diapositiva"/>
          <p:cNvSpPr>
            <a:spLocks noGrp="1"/>
          </p:cNvSpPr>
          <p:nvPr>
            <p:ph type="sldNum" sz="quarter" idx="4"/>
          </p:nvPr>
        </p:nvSpPr>
        <p:spPr>
          <a:xfrm>
            <a:off x="6553200" y="4767263"/>
            <a:ext cx="2133600" cy="274637"/>
          </a:xfrm>
          <a:prstGeom prst="rect">
            <a:avLst/>
          </a:prstGeom>
        </p:spPr>
        <p:txBody>
          <a:bodyPr vert="horz" wrap="square" lIns="91440" tIns="45720" rIns="91440" bIns="45720" numCol="1" anchor="ctr" anchorCtr="0" compatLnSpc="1">
            <a:prstTxWarp prst="textNoShape">
              <a:avLst/>
            </a:prstTxWarp>
          </a:bodyPr>
          <a:lstStyle>
            <a:lvl1pPr algn="r">
              <a:defRPr sz="1200">
                <a:solidFill>
                  <a:srgbClr val="FFFFFF"/>
                </a:solidFill>
                <a:latin typeface="Calibri" pitchFamily="34" charset="0"/>
              </a:defRPr>
            </a:lvl1pPr>
          </a:lstStyle>
          <a:p>
            <a:fld id="{155D66A6-6AAB-4614-95DA-64FD870F55B7}" type="slidenum">
              <a:rPr lang="es-ES"/>
              <a:pPr/>
              <a:t>‹Nº›</a:t>
            </a:fld>
            <a:endParaRPr lang="es-ES"/>
          </a:p>
        </p:txBody>
      </p:sp>
    </p:spTree>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ransition spd="med" advTm="9000">
    <p:fade/>
  </p:transition>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4684713"/>
            <a:ext cx="2133600" cy="357187"/>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solidFill>
                  <a:srgbClr val="000000"/>
                </a:solidFill>
              </a:defRPr>
            </a:lvl1pPr>
          </a:lstStyle>
          <a:p>
            <a:endParaRPr lang="es-ES"/>
          </a:p>
        </p:txBody>
      </p:sp>
    </p:spTree>
  </p:cSld>
  <p:clrMap bg1="lt1" tx1="dk1" bg2="lt2" tx2="dk2" accent1="accent1" accent2="accent2" accent3="accent3" accent4="accent4" accent5="accent5" accent6="accent6" hlink="hlink" folHlink="folHlink"/>
  <p:sldLayoutIdLst>
    <p:sldLayoutId id="2147483672" r:id="rId1"/>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cs typeface="Arial" charset="0"/>
        </a:defRPr>
      </a:lvl2pPr>
      <a:lvl3pPr algn="ctr" rtl="0" eaLnBrk="0" fontAlgn="base" hangingPunct="0">
        <a:spcBef>
          <a:spcPct val="0"/>
        </a:spcBef>
        <a:spcAft>
          <a:spcPct val="0"/>
        </a:spcAft>
        <a:defRPr sz="4400">
          <a:solidFill>
            <a:schemeClr val="tx2"/>
          </a:solidFill>
          <a:latin typeface="Arial" charset="0"/>
          <a:cs typeface="Arial" charset="0"/>
        </a:defRPr>
      </a:lvl3pPr>
      <a:lvl4pPr algn="ctr" rtl="0" eaLnBrk="0" fontAlgn="base" hangingPunct="0">
        <a:spcBef>
          <a:spcPct val="0"/>
        </a:spcBef>
        <a:spcAft>
          <a:spcPct val="0"/>
        </a:spcAft>
        <a:defRPr sz="4400">
          <a:solidFill>
            <a:schemeClr val="tx2"/>
          </a:solidFill>
          <a:latin typeface="Arial" charset="0"/>
          <a:cs typeface="Arial" charset="0"/>
        </a:defRPr>
      </a:lvl4pPr>
      <a:lvl5pPr algn="ctr" rtl="0" eaLnBrk="0" fontAlgn="base" hangingPunct="0">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audio" Target="../media/audio1.bin"/><Relationship Id="rId1" Type="http://schemas.openxmlformats.org/officeDocument/2006/relationships/slideLayout" Target="../slideLayouts/slideLayout7.xml"/><Relationship Id="rId4" Type="http://schemas.openxmlformats.org/officeDocument/2006/relationships/audio" Target="../media/audio1.bin"/></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hyperlink" Target="http://www.facebook.com/pages/Mis-pps-y-otras-cosas/310372509044665" TargetMode="External"/><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hyperlink" Target="http://www.youtube.com/user/tapiolga?feature=mhee" TargetMode="External"/><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49.jp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50.jpg"/><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2" Type="http://schemas.openxmlformats.org/officeDocument/2006/relationships/image" Target="../media/image51.jpg"/><Relationship Id="rId1" Type="http://schemas.openxmlformats.org/officeDocument/2006/relationships/slideLayout" Target="../slideLayouts/slideLayout1.xml"/></Relationships>
</file>

<file path=ppt/slides/_rels/slide51.xml.rels><?xml version="1.0" encoding="UTF-8" standalone="yes"?>
<Relationships xmlns="http://schemas.openxmlformats.org/package/2006/relationships"><Relationship Id="rId2" Type="http://schemas.openxmlformats.org/officeDocument/2006/relationships/image" Target="../media/image52.jpg"/><Relationship Id="rId1" Type="http://schemas.openxmlformats.org/officeDocument/2006/relationships/slideLayout" Target="../slideLayouts/slideLayout1.xml"/></Relationships>
</file>

<file path=ppt/slides/_rels/slide52.xml.rels><?xml version="1.0" encoding="UTF-8" standalone="yes"?>
<Relationships xmlns="http://schemas.openxmlformats.org/package/2006/relationships"><Relationship Id="rId2" Type="http://schemas.openxmlformats.org/officeDocument/2006/relationships/image" Target="../media/image53.jpg"/><Relationship Id="rId1" Type="http://schemas.openxmlformats.org/officeDocument/2006/relationships/slideLayout" Target="../slideLayouts/slideLayout1.xml"/></Relationships>
</file>

<file path=ppt/slides/_rels/slide53.xml.rels><?xml version="1.0" encoding="UTF-8" standalone="yes"?>
<Relationships xmlns="http://schemas.openxmlformats.org/package/2006/relationships"><Relationship Id="rId3" Type="http://schemas.openxmlformats.org/officeDocument/2006/relationships/image" Target="../media/image54.jp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55.jp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3" Type="http://schemas.openxmlformats.org/officeDocument/2006/relationships/image" Target="../media/image56.jpe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56.xml.rels><?xml version="1.0" encoding="UTF-8" standalone="yes"?>
<Relationships xmlns="http://schemas.openxmlformats.org/package/2006/relationships"><Relationship Id="rId3" Type="http://schemas.openxmlformats.org/officeDocument/2006/relationships/image" Target="../media/image58.jpeg"/><Relationship Id="rId2" Type="http://schemas.openxmlformats.org/officeDocument/2006/relationships/image" Target="../media/image57.jpeg"/><Relationship Id="rId1" Type="http://schemas.openxmlformats.org/officeDocument/2006/relationships/slideLayout" Target="../slideLayouts/slideLayout1.xml"/></Relationships>
</file>

<file path=ppt/slides/_rels/slide57.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1.xml"/></Relationships>
</file>

<file path=ppt/slides/_rels/slide58.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1.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8" Type="http://schemas.openxmlformats.org/officeDocument/2006/relationships/image" Target="../media/image64.png"/><Relationship Id="rId13" Type="http://schemas.openxmlformats.org/officeDocument/2006/relationships/hyperlink" Target="https://vk.com/mispps" TargetMode="External"/><Relationship Id="rId3" Type="http://schemas.openxmlformats.org/officeDocument/2006/relationships/image" Target="../media/image61.png"/><Relationship Id="rId7" Type="http://schemas.openxmlformats.org/officeDocument/2006/relationships/hyperlink" Target="https://www.facebook.com/mispps" TargetMode="External"/><Relationship Id="rId12" Type="http://schemas.openxmlformats.org/officeDocument/2006/relationships/image" Target="../media/image66.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63.png"/><Relationship Id="rId11" Type="http://schemas.openxmlformats.org/officeDocument/2006/relationships/hyperlink" Target="https://plus.google.com/+Mispps/" TargetMode="External"/><Relationship Id="rId5" Type="http://schemas.openxmlformats.org/officeDocument/2006/relationships/image" Target="../media/image62.png"/><Relationship Id="rId10" Type="http://schemas.openxmlformats.org/officeDocument/2006/relationships/image" Target="../media/image65.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67.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3" name="WordArt 3"/>
          <p:cNvSpPr>
            <a:spLocks noChangeArrowheads="1" noChangeShapeType="1" noTextEdit="1"/>
          </p:cNvSpPr>
          <p:nvPr/>
        </p:nvSpPr>
        <p:spPr bwMode="auto">
          <a:xfrm>
            <a:off x="1187624" y="195486"/>
            <a:ext cx="6696075" cy="1098550"/>
          </a:xfrm>
          <a:prstGeom prst="rect">
            <a:avLst/>
          </a:prstGeom>
        </p:spPr>
        <p:txBody>
          <a:bodyPr wrap="none" fromWordArt="1">
            <a:prstTxWarp prst="textTriangle">
              <a:avLst>
                <a:gd name="adj" fmla="val 47792"/>
              </a:avLst>
            </a:prstTxWarp>
            <a:scene3d>
              <a:camera prst="perspectiveRelaxedModerately"/>
              <a:lightRig rig="legacyNormal3" dir="r"/>
            </a:scene3d>
            <a:sp3d extrusionH="201600" prstMaterial="legacyMatte">
              <a:bevelT w="38100" h="38100" prst="angle"/>
              <a:extrusionClr>
                <a:srgbClr val="0066CC"/>
              </a:extrusionClr>
            </a:sp3d>
          </a:bodyPr>
          <a:lstStyle/>
          <a:p>
            <a:pPr algn="ctr">
              <a:defRPr/>
            </a:pPr>
            <a:r>
              <a:rPr lang="es-ES" sz="3600" kern="10" dirty="0">
                <a:ln w="9525">
                  <a:round/>
                  <a:headEnd/>
                  <a:tailEnd/>
                </a:ln>
                <a:gradFill rotWithShape="1">
                  <a:gsLst>
                    <a:gs pos="0">
                      <a:srgbClr val="FFFFCC"/>
                    </a:gs>
                    <a:gs pos="100000">
                      <a:srgbClr val="FF9999"/>
                    </a:gs>
                  </a:gsLst>
                  <a:lin ang="5400000" scaled="1"/>
                </a:gradFill>
                <a:effectLst>
                  <a:reflection blurRad="6350" stA="60000" endA="900" endPos="58000" dir="5400000" sy="-100000" algn="bl" rotWithShape="0"/>
                </a:effectLst>
                <a:latin typeface="Times New Roman"/>
                <a:cs typeface="Times New Roman"/>
              </a:rPr>
              <a:t> El Bosque Encantado </a:t>
            </a:r>
          </a:p>
        </p:txBody>
      </p:sp>
      <p:sp>
        <p:nvSpPr>
          <p:cNvPr id="76804" name="WordArt 4"/>
          <p:cNvSpPr>
            <a:spLocks noChangeArrowheads="1" noChangeShapeType="1" noTextEdit="1"/>
          </p:cNvSpPr>
          <p:nvPr/>
        </p:nvSpPr>
        <p:spPr bwMode="auto">
          <a:xfrm>
            <a:off x="899592" y="1563638"/>
            <a:ext cx="7488237" cy="696913"/>
          </a:xfrm>
          <a:prstGeom prst="rect">
            <a:avLst/>
          </a:prstGeom>
        </p:spPr>
        <p:txBody>
          <a:bodyPr wrap="none" fromWordArt="1">
            <a:prstTxWarp prst="textInflate">
              <a:avLst>
                <a:gd name="adj" fmla="val 21431"/>
              </a:avLst>
            </a:prstTxWarp>
            <a:scene3d>
              <a:camera prst="perspectiveRelaxedModerately"/>
              <a:lightRig rig="threePt" dir="t"/>
            </a:scene3d>
            <a:sp3d extrusionH="57150">
              <a:bevelT w="38100" h="38100" prst="angle"/>
            </a:sp3d>
          </a:bodyPr>
          <a:lstStyle/>
          <a:p>
            <a:pPr algn="ctr">
              <a:defRPr/>
            </a:pPr>
            <a:r>
              <a:rPr lang="es-ES" sz="3200" kern="10" dirty="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effectLst>
                <a:latin typeface="Arial Black"/>
              </a:rPr>
              <a:t> </a:t>
            </a:r>
            <a:r>
              <a:rPr lang="es-ES" sz="3200" kern="10" dirty="0" smtClean="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reflection blurRad="6350" stA="60000" endA="900" endPos="58000" dir="5400000" sy="-100000" algn="bl" rotWithShape="0"/>
                </a:effectLst>
                <a:latin typeface="Arial Black"/>
              </a:rPr>
              <a:t>Fotografía Recopilada </a:t>
            </a:r>
            <a:r>
              <a:rPr lang="es-ES" sz="3200" kern="10" dirty="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reflection blurRad="6350" stA="60000" endA="900" endPos="58000" dir="5400000" sy="-100000" algn="bl" rotWithShape="0"/>
                </a:effectLst>
                <a:latin typeface="Arial Black"/>
              </a:rPr>
              <a:t>de la Red </a:t>
            </a:r>
          </a:p>
        </p:txBody>
      </p:sp>
      <p:sp>
        <p:nvSpPr>
          <p:cNvPr id="76805" name="WordArt 5"/>
          <p:cNvSpPr>
            <a:spLocks noChangeArrowheads="1" noChangeShapeType="1" noTextEdit="1"/>
          </p:cNvSpPr>
          <p:nvPr/>
        </p:nvSpPr>
        <p:spPr bwMode="auto">
          <a:xfrm>
            <a:off x="755576" y="2643758"/>
            <a:ext cx="7704138" cy="593725"/>
          </a:xfrm>
          <a:prstGeom prst="rect">
            <a:avLst/>
          </a:prstGeom>
        </p:spPr>
        <p:txBody>
          <a:bodyPr wrap="none" fromWordArt="1">
            <a:prstTxWarp prst="textFadeUp">
              <a:avLst>
                <a:gd name="adj" fmla="val 6806"/>
              </a:avLst>
            </a:prstTxWarp>
            <a:scene3d>
              <a:camera prst="perspectiveRelaxedModerately"/>
              <a:lightRig rig="threePt" dir="t"/>
            </a:scene3d>
            <a:sp3d extrusionH="57150">
              <a:bevelT w="38100" h="38100" prst="angle"/>
            </a:sp3d>
          </a:bodyPr>
          <a:lstStyle/>
          <a:p>
            <a:pPr algn="ctr">
              <a:defRPr/>
            </a:pPr>
            <a:r>
              <a:rPr lang="es-ES" sz="3200" kern="10" dirty="0">
                <a:ln w="12700">
                  <a:solidFill>
                    <a:srgbClr val="B2B2B2"/>
                  </a:solidFill>
                  <a:round/>
                  <a:headEnd/>
                  <a:tailEnd/>
                </a:ln>
                <a:gradFill rotWithShape="1">
                  <a:gsLst>
                    <a:gs pos="0">
                      <a:srgbClr val="520402"/>
                    </a:gs>
                    <a:gs pos="100000">
                      <a:srgbClr val="FFCC00"/>
                    </a:gs>
                  </a:gsLst>
                  <a:lin ang="5400000" scaled="1"/>
                </a:gradFill>
                <a:effectLst>
                  <a:outerShdw dist="35921" dir="2700000" sy="50000" rotWithShape="0">
                    <a:srgbClr val="875B0D">
                      <a:alpha val="70000"/>
                    </a:srgbClr>
                  </a:outerShdw>
                </a:effectLst>
                <a:latin typeface="Arial Black"/>
              </a:rPr>
              <a:t> Creación, Diseño y Realización: </a:t>
            </a:r>
          </a:p>
        </p:txBody>
      </p:sp>
      <p:sp>
        <p:nvSpPr>
          <p:cNvPr id="76806" name="WordArt 6"/>
          <p:cNvSpPr>
            <a:spLocks noChangeArrowheads="1" noChangeShapeType="1" noTextEdit="1"/>
          </p:cNvSpPr>
          <p:nvPr/>
        </p:nvSpPr>
        <p:spPr bwMode="auto">
          <a:xfrm>
            <a:off x="1763688" y="3579862"/>
            <a:ext cx="5400600" cy="604391"/>
          </a:xfrm>
          <a:prstGeom prst="rect">
            <a:avLst/>
          </a:prstGeom>
        </p:spPr>
        <p:txBody>
          <a:bodyPr wrap="none" fromWordArt="1">
            <a:prstTxWarp prst="textPlain">
              <a:avLst>
                <a:gd name="adj" fmla="val 50000"/>
              </a:avLst>
            </a:prstTxWarp>
            <a:scene3d>
              <a:camera prst="perspectiveRelaxedModerately"/>
              <a:lightRig rig="threePt" dir="t"/>
            </a:scene3d>
            <a:sp3d extrusionH="57150">
              <a:bevelT w="38100" h="38100" prst="angle"/>
            </a:sp3d>
          </a:bodyPr>
          <a:lstStyle/>
          <a:p>
            <a:pPr algn="ctr">
              <a:defRPr/>
            </a:pPr>
            <a:r>
              <a:rPr lang="pt-BR" sz="3600" kern="10" dirty="0">
                <a:ln w="9525">
                  <a:noFill/>
                  <a:round/>
                  <a:headEnd/>
                  <a:tailEnd/>
                </a:ln>
                <a:gradFill rotWithShape="1">
                  <a:gsLst>
                    <a:gs pos="0">
                      <a:srgbClr val="00FF00"/>
                    </a:gs>
                    <a:gs pos="100000">
                      <a:srgbClr val="009900"/>
                    </a:gs>
                  </a:gsLst>
                  <a:path path="rect">
                    <a:fillToRect l="50000" t="50000" r="50000" b="50000"/>
                  </a:path>
                </a:gradFill>
                <a:effectLst>
                  <a:prstShdw prst="shdw17" dist="17961" dir="13500000">
                    <a:srgbClr val="009900"/>
                  </a:prstShdw>
                  <a:reflection blurRad="6350" stA="60000" endA="900" endPos="58000" dir="5400000" sy="-100000" algn="bl" rotWithShape="0"/>
                </a:effectLst>
                <a:latin typeface="High Tower Text"/>
              </a:rPr>
              <a:t> V I C E N T E  G A R C Í A  </a:t>
            </a:r>
            <a:endParaRPr lang="es-ES" sz="3600" kern="10" dirty="0">
              <a:ln w="9525">
                <a:noFill/>
                <a:round/>
                <a:headEnd/>
                <a:tailEnd/>
              </a:ln>
              <a:gradFill rotWithShape="1">
                <a:gsLst>
                  <a:gs pos="0">
                    <a:srgbClr val="00FF00"/>
                  </a:gs>
                  <a:gs pos="100000">
                    <a:srgbClr val="009900"/>
                  </a:gs>
                </a:gsLst>
                <a:path path="rect">
                  <a:fillToRect l="50000" t="50000" r="50000" b="50000"/>
                </a:path>
              </a:gradFill>
              <a:effectLst>
                <a:prstShdw prst="shdw17" dist="17961" dir="13500000">
                  <a:srgbClr val="009900"/>
                </a:prstShdw>
                <a:reflection blurRad="6350" stA="60000" endA="900" endPos="58000" dir="5400000" sy="-100000" algn="bl" rotWithShape="0"/>
              </a:effectLst>
              <a:latin typeface="High Tower Text"/>
            </a:endParaRPr>
          </a:p>
        </p:txBody>
      </p:sp>
      <p:sp>
        <p:nvSpPr>
          <p:cNvPr id="76807" name="WordArt 7"/>
          <p:cNvSpPr>
            <a:spLocks noChangeArrowheads="1" noChangeShapeType="1" noTextEdit="1"/>
          </p:cNvSpPr>
          <p:nvPr/>
        </p:nvSpPr>
        <p:spPr bwMode="auto">
          <a:xfrm>
            <a:off x="2916238" y="4299942"/>
            <a:ext cx="3311525" cy="622896"/>
          </a:xfrm>
          <a:prstGeom prst="rect">
            <a:avLst/>
          </a:prstGeom>
        </p:spPr>
        <p:txBody>
          <a:bodyPr wrap="none" fromWordArt="1">
            <a:prstTxWarp prst="textPlain">
              <a:avLst>
                <a:gd name="adj" fmla="val 50000"/>
              </a:avLst>
            </a:prstTxWarp>
            <a:scene3d>
              <a:camera prst="perspectiveRelaxedModerately"/>
              <a:lightRig rig="threePt" dir="t"/>
            </a:scene3d>
            <a:sp3d extrusionH="57150">
              <a:bevelT w="38100" h="38100" prst="angle"/>
            </a:sp3d>
          </a:bodyPr>
          <a:lstStyle/>
          <a:p>
            <a:pPr algn="ctr">
              <a:defRPr/>
            </a:pPr>
            <a:r>
              <a:rPr lang="es-ES" sz="3600" kern="10" dirty="0">
                <a:ln w="9525">
                  <a:noFill/>
                  <a:round/>
                  <a:headEnd/>
                  <a:tailEnd/>
                </a:ln>
                <a:solidFill>
                  <a:srgbClr val="FFFFFF"/>
                </a:solidFill>
                <a:effectLst>
                  <a:prstShdw prst="shdw17" dist="17961" dir="13500000">
                    <a:srgbClr val="999999"/>
                  </a:prstShdw>
                  <a:reflection blurRad="6350" stA="60000" endA="900" endPos="58000" dir="5400000" sy="-100000" algn="bl" rotWithShape="0"/>
                </a:effectLst>
                <a:latin typeface="High Tower Text"/>
              </a:rPr>
              <a:t> Automático </a:t>
            </a:r>
          </a:p>
        </p:txBody>
      </p:sp>
    </p:spTree>
  </p:cSld>
  <p:clrMapOvr>
    <a:masterClrMapping/>
  </p:clrMapOvr>
  <mc:AlternateContent xmlns:mc="http://schemas.openxmlformats.org/markup-compatibility/2006" xmlns:p14="http://schemas.microsoft.com/office/powerpoint/2010/main">
    <mc:Choice Requires="p14">
      <p:transition spd="slow" p14:dur="2250" advTm="14000">
        <p:split orient="vert"/>
      </p:transition>
    </mc:Choice>
    <mc:Fallback xmlns="">
      <p:transition spd="slow" advTm="14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32" fill="hold" nodeType="withEffect">
                                  <p:stCondLst>
                                    <p:cond delay="0"/>
                                  </p:stCondLst>
                                  <p:childTnLst>
                                    <p:set>
                                      <p:cBhvr>
                                        <p:cTn id="6" dur="1" fill="hold">
                                          <p:stCondLst>
                                            <p:cond delay="0"/>
                                          </p:stCondLst>
                                        </p:cTn>
                                        <p:tgtEl>
                                          <p:spTgt spid="76803"/>
                                        </p:tgtEl>
                                        <p:attrNameLst>
                                          <p:attrName>style.visibility</p:attrName>
                                        </p:attrNameLst>
                                      </p:cBhvr>
                                      <p:to>
                                        <p:strVal val="visible"/>
                                      </p:to>
                                    </p:set>
                                    <p:anim calcmode="lin" valueType="num">
                                      <p:cBhvr>
                                        <p:cTn id="7" dur="2000" fill="hold"/>
                                        <p:tgtEl>
                                          <p:spTgt spid="76803"/>
                                        </p:tgtEl>
                                        <p:attrNameLst>
                                          <p:attrName>ppt_w</p:attrName>
                                        </p:attrNameLst>
                                      </p:cBhvr>
                                      <p:tavLst>
                                        <p:tav tm="0">
                                          <p:val>
                                            <p:strVal val="4*#ppt_w"/>
                                          </p:val>
                                        </p:tav>
                                        <p:tav tm="100000">
                                          <p:val>
                                            <p:strVal val="#ppt_w"/>
                                          </p:val>
                                        </p:tav>
                                      </p:tavLst>
                                    </p:anim>
                                    <p:anim calcmode="lin" valueType="num">
                                      <p:cBhvr>
                                        <p:cTn id="8" dur="2000" fill="hold"/>
                                        <p:tgtEl>
                                          <p:spTgt spid="76803"/>
                                        </p:tgtEl>
                                        <p:attrNameLst>
                                          <p:attrName>ppt_h</p:attrName>
                                        </p:attrNameLst>
                                      </p:cBhvr>
                                      <p:tavLst>
                                        <p:tav tm="0">
                                          <p:val>
                                            <p:strVal val="4*#ppt_h"/>
                                          </p:val>
                                        </p:tav>
                                        <p:tav tm="100000">
                                          <p:val>
                                            <p:strVal val="#ppt_h"/>
                                          </p:val>
                                        </p:tav>
                                      </p:tavLst>
                                    </p:anim>
                                  </p:childTnLst>
                                </p:cTn>
                              </p:par>
                            </p:childTnLst>
                          </p:cTn>
                        </p:par>
                        <p:par>
                          <p:cTn id="9" fill="hold">
                            <p:stCondLst>
                              <p:cond delay="2000"/>
                            </p:stCondLst>
                            <p:childTnLst>
                              <p:par>
                                <p:cTn id="10" presetID="55" presetClass="entr" presetSubtype="0" fill="hold" nodeType="afterEffect">
                                  <p:stCondLst>
                                    <p:cond delay="500"/>
                                  </p:stCondLst>
                                  <p:childTnLst>
                                    <p:set>
                                      <p:cBhvr>
                                        <p:cTn id="11" dur="1" fill="hold">
                                          <p:stCondLst>
                                            <p:cond delay="0"/>
                                          </p:stCondLst>
                                        </p:cTn>
                                        <p:tgtEl>
                                          <p:spTgt spid="76804"/>
                                        </p:tgtEl>
                                        <p:attrNameLst>
                                          <p:attrName>style.visibility</p:attrName>
                                        </p:attrNameLst>
                                      </p:cBhvr>
                                      <p:to>
                                        <p:strVal val="visible"/>
                                      </p:to>
                                    </p:set>
                                    <p:anim calcmode="lin" valueType="num">
                                      <p:cBhvr>
                                        <p:cTn id="12" dur="2000" fill="hold"/>
                                        <p:tgtEl>
                                          <p:spTgt spid="76804"/>
                                        </p:tgtEl>
                                        <p:attrNameLst>
                                          <p:attrName>ppt_w</p:attrName>
                                        </p:attrNameLst>
                                      </p:cBhvr>
                                      <p:tavLst>
                                        <p:tav tm="0">
                                          <p:val>
                                            <p:strVal val="#ppt_w*0.70"/>
                                          </p:val>
                                        </p:tav>
                                        <p:tav tm="100000">
                                          <p:val>
                                            <p:strVal val="#ppt_w"/>
                                          </p:val>
                                        </p:tav>
                                      </p:tavLst>
                                    </p:anim>
                                    <p:anim calcmode="lin" valueType="num">
                                      <p:cBhvr>
                                        <p:cTn id="13" dur="2000" fill="hold"/>
                                        <p:tgtEl>
                                          <p:spTgt spid="76804"/>
                                        </p:tgtEl>
                                        <p:attrNameLst>
                                          <p:attrName>ppt_h</p:attrName>
                                        </p:attrNameLst>
                                      </p:cBhvr>
                                      <p:tavLst>
                                        <p:tav tm="0">
                                          <p:val>
                                            <p:strVal val="#ppt_h"/>
                                          </p:val>
                                        </p:tav>
                                        <p:tav tm="100000">
                                          <p:val>
                                            <p:strVal val="#ppt_h"/>
                                          </p:val>
                                        </p:tav>
                                      </p:tavLst>
                                    </p:anim>
                                    <p:animEffect transition="in" filter="fade">
                                      <p:cBhvr>
                                        <p:cTn id="14" dur="2000"/>
                                        <p:tgtEl>
                                          <p:spTgt spid="76804"/>
                                        </p:tgtEl>
                                      </p:cBhvr>
                                    </p:animEffect>
                                  </p:childTnLst>
                                </p:cTn>
                              </p:par>
                            </p:childTnLst>
                          </p:cTn>
                        </p:par>
                        <p:par>
                          <p:cTn id="15" fill="hold">
                            <p:stCondLst>
                              <p:cond delay="4500"/>
                            </p:stCondLst>
                            <p:childTnLst>
                              <p:par>
                                <p:cTn id="16" presetID="42" presetClass="entr" presetSubtype="0" fill="hold" nodeType="afterEffect">
                                  <p:stCondLst>
                                    <p:cond delay="500"/>
                                  </p:stCondLst>
                                  <p:childTnLst>
                                    <p:set>
                                      <p:cBhvr>
                                        <p:cTn id="17" dur="1" fill="hold">
                                          <p:stCondLst>
                                            <p:cond delay="0"/>
                                          </p:stCondLst>
                                        </p:cTn>
                                        <p:tgtEl>
                                          <p:spTgt spid="76805"/>
                                        </p:tgtEl>
                                        <p:attrNameLst>
                                          <p:attrName>style.visibility</p:attrName>
                                        </p:attrNameLst>
                                      </p:cBhvr>
                                      <p:to>
                                        <p:strVal val="visible"/>
                                      </p:to>
                                    </p:set>
                                    <p:animEffect transition="in" filter="fade">
                                      <p:cBhvr>
                                        <p:cTn id="18" dur="2000"/>
                                        <p:tgtEl>
                                          <p:spTgt spid="76805"/>
                                        </p:tgtEl>
                                      </p:cBhvr>
                                    </p:animEffect>
                                    <p:anim calcmode="lin" valueType="num">
                                      <p:cBhvr>
                                        <p:cTn id="19" dur="2000" fill="hold"/>
                                        <p:tgtEl>
                                          <p:spTgt spid="76805"/>
                                        </p:tgtEl>
                                        <p:attrNameLst>
                                          <p:attrName>ppt_x</p:attrName>
                                        </p:attrNameLst>
                                      </p:cBhvr>
                                      <p:tavLst>
                                        <p:tav tm="0">
                                          <p:val>
                                            <p:strVal val="#ppt_x"/>
                                          </p:val>
                                        </p:tav>
                                        <p:tav tm="100000">
                                          <p:val>
                                            <p:strVal val="#ppt_x"/>
                                          </p:val>
                                        </p:tav>
                                      </p:tavLst>
                                    </p:anim>
                                    <p:anim calcmode="lin" valueType="num">
                                      <p:cBhvr>
                                        <p:cTn id="20" dur="2000" fill="hold"/>
                                        <p:tgtEl>
                                          <p:spTgt spid="76805"/>
                                        </p:tgtEl>
                                        <p:attrNameLst>
                                          <p:attrName>ppt_y</p:attrName>
                                        </p:attrNameLst>
                                      </p:cBhvr>
                                      <p:tavLst>
                                        <p:tav tm="0">
                                          <p:val>
                                            <p:strVal val="#ppt_y+.1"/>
                                          </p:val>
                                        </p:tav>
                                        <p:tav tm="100000">
                                          <p:val>
                                            <p:strVal val="#ppt_y"/>
                                          </p:val>
                                        </p:tav>
                                      </p:tavLst>
                                    </p:anim>
                                  </p:childTnLst>
                                </p:cTn>
                              </p:par>
                            </p:childTnLst>
                          </p:cTn>
                        </p:par>
                        <p:par>
                          <p:cTn id="21" fill="hold">
                            <p:stCondLst>
                              <p:cond delay="7000"/>
                            </p:stCondLst>
                            <p:childTnLst>
                              <p:par>
                                <p:cTn id="22" presetID="34" presetClass="entr" presetSubtype="0" fill="hold" nodeType="afterEffect">
                                  <p:stCondLst>
                                    <p:cond delay="500"/>
                                  </p:stCondLst>
                                  <p:childTnLst>
                                    <p:set>
                                      <p:cBhvr>
                                        <p:cTn id="23" dur="1" fill="hold">
                                          <p:stCondLst>
                                            <p:cond delay="0"/>
                                          </p:stCondLst>
                                        </p:cTn>
                                        <p:tgtEl>
                                          <p:spTgt spid="76806"/>
                                        </p:tgtEl>
                                        <p:attrNameLst>
                                          <p:attrName>style.visibility</p:attrName>
                                        </p:attrNameLst>
                                      </p:cBhvr>
                                      <p:to>
                                        <p:strVal val="visible"/>
                                      </p:to>
                                    </p:set>
                                    <p:anim from="(-#ppt_w/2)" to="(#ppt_x)" calcmode="lin" valueType="num">
                                      <p:cBhvr>
                                        <p:cTn id="24" dur="1200" fill="hold">
                                          <p:stCondLst>
                                            <p:cond delay="0"/>
                                          </p:stCondLst>
                                        </p:cTn>
                                        <p:tgtEl>
                                          <p:spTgt spid="76806"/>
                                        </p:tgtEl>
                                        <p:attrNameLst>
                                          <p:attrName>ppt_x</p:attrName>
                                        </p:attrNameLst>
                                      </p:cBhvr>
                                    </p:anim>
                                    <p:anim from="0" to="-1.0" calcmode="lin" valueType="num">
                                      <p:cBhvr>
                                        <p:cTn id="25" dur="400" decel="50000" autoRev="1" fill="hold">
                                          <p:stCondLst>
                                            <p:cond delay="1200"/>
                                          </p:stCondLst>
                                        </p:cTn>
                                        <p:tgtEl>
                                          <p:spTgt spid="76806"/>
                                        </p:tgtEl>
                                        <p:attrNameLst>
                                          <p:attrName>xshear</p:attrName>
                                        </p:attrNameLst>
                                      </p:cBhvr>
                                    </p:anim>
                                    <p:animScale>
                                      <p:cBhvr>
                                        <p:cTn id="26" dur="400" decel="100000" autoRev="1" fill="hold">
                                          <p:stCondLst>
                                            <p:cond delay="1200"/>
                                          </p:stCondLst>
                                        </p:cTn>
                                        <p:tgtEl>
                                          <p:spTgt spid="76806"/>
                                        </p:tgtEl>
                                      </p:cBhvr>
                                      <p:from x="100000" y="100000"/>
                                      <p:to x="80000" y="100000"/>
                                    </p:animScale>
                                    <p:anim by="(#ppt_h/3+#ppt_w*0.1)" calcmode="lin" valueType="num">
                                      <p:cBhvr additive="sum">
                                        <p:cTn id="27" dur="400" decel="100000" autoRev="1" fill="hold">
                                          <p:stCondLst>
                                            <p:cond delay="1200"/>
                                          </p:stCondLst>
                                        </p:cTn>
                                        <p:tgtEl>
                                          <p:spTgt spid="76806"/>
                                        </p:tgtEl>
                                        <p:attrNameLst>
                                          <p:attrName>ppt_x</p:attrName>
                                        </p:attrNameLst>
                                      </p:cBhvr>
                                    </p:anim>
                                  </p:childTnLst>
                                </p:cTn>
                              </p:par>
                            </p:childTnLst>
                          </p:cTn>
                        </p:par>
                        <p:par>
                          <p:cTn id="28" fill="hold">
                            <p:stCondLst>
                              <p:cond delay="9500"/>
                            </p:stCondLst>
                            <p:childTnLst>
                              <p:par>
                                <p:cTn id="29" presetID="23" presetClass="entr" presetSubtype="16" repeatCount="3000" fill="hold" nodeType="afterEffect">
                                  <p:stCondLst>
                                    <p:cond delay="500"/>
                                  </p:stCondLst>
                                  <p:childTnLst>
                                    <p:set>
                                      <p:cBhvr>
                                        <p:cTn id="30" dur="1" fill="hold">
                                          <p:stCondLst>
                                            <p:cond delay="0"/>
                                          </p:stCondLst>
                                        </p:cTn>
                                        <p:tgtEl>
                                          <p:spTgt spid="76807"/>
                                        </p:tgtEl>
                                        <p:attrNameLst>
                                          <p:attrName>style.visibility</p:attrName>
                                        </p:attrNameLst>
                                      </p:cBhvr>
                                      <p:to>
                                        <p:strVal val="visible"/>
                                      </p:to>
                                    </p:set>
                                    <p:anim calcmode="lin" valueType="num">
                                      <p:cBhvr>
                                        <p:cTn id="31" dur="1000" fill="hold"/>
                                        <p:tgtEl>
                                          <p:spTgt spid="76807"/>
                                        </p:tgtEl>
                                        <p:attrNameLst>
                                          <p:attrName>ppt_w</p:attrName>
                                        </p:attrNameLst>
                                      </p:cBhvr>
                                      <p:tavLst>
                                        <p:tav tm="0">
                                          <p:val>
                                            <p:fltVal val="0"/>
                                          </p:val>
                                        </p:tav>
                                        <p:tav tm="100000">
                                          <p:val>
                                            <p:strVal val="#ppt_w"/>
                                          </p:val>
                                        </p:tav>
                                      </p:tavLst>
                                    </p:anim>
                                    <p:anim calcmode="lin" valueType="num">
                                      <p:cBhvr>
                                        <p:cTn id="32" dur="1000" fill="hold"/>
                                        <p:tgtEl>
                                          <p:spTgt spid="76807"/>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236562"/>
            <a:ext cx="9144000" cy="5616624"/>
          </a:xfrm>
          <a:prstGeom prst="rect">
            <a:avLst/>
          </a:prstGeom>
        </p:spPr>
      </p:pic>
      <p:sp>
        <p:nvSpPr>
          <p:cNvPr id="3" name="Rectángulo 2"/>
          <p:cNvSpPr/>
          <p:nvPr/>
        </p:nvSpPr>
        <p:spPr>
          <a:xfrm>
            <a:off x="0" y="-308570"/>
            <a:ext cx="9144000" cy="5688632"/>
          </a:xfrm>
          <a:prstGeom prst="rect">
            <a:avLst/>
          </a:prstGeom>
          <a:solidFill>
            <a:schemeClr val="bg1">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5537" name="Rectangle 1"/>
          <p:cNvSpPr>
            <a:spLocks noChangeArrowheads="1"/>
          </p:cNvSpPr>
          <p:nvPr/>
        </p:nvSpPr>
        <p:spPr bwMode="auto">
          <a:xfrm>
            <a:off x="323528" y="1635646"/>
            <a:ext cx="8748712" cy="2678112"/>
          </a:xfrm>
          <a:prstGeom prst="rect">
            <a:avLst/>
          </a:prstGeom>
          <a:noFill/>
          <a:ln w="9525">
            <a:noFill/>
            <a:miter lim="800000"/>
            <a:headEnd/>
            <a:tailEnd/>
          </a:ln>
          <a:effectLst/>
        </p:spPr>
        <p:txBody>
          <a:bodyPr anchor="ctr">
            <a:spAutoFit/>
            <a:scene3d>
              <a:camera prst="orthographicFront"/>
              <a:lightRig rig="threePt" dir="t"/>
            </a:scene3d>
            <a:sp3d extrusionH="57150">
              <a:bevelT w="82550" h="38100" prst="coolSlant"/>
            </a:sp3d>
          </a:bodyPr>
          <a:lstStyle/>
          <a:p>
            <a:pPr>
              <a:defRPr/>
            </a:pPr>
            <a:r>
              <a:rPr lang="es-ES" sz="2400" i="1" dirty="0">
                <a:effectLst>
                  <a:glow rad="63500">
                    <a:schemeClr val="accent3">
                      <a:satMod val="175000"/>
                      <a:alpha val="40000"/>
                    </a:schemeClr>
                  </a:glow>
                  <a:outerShdw blurRad="38100" dist="38100" dir="2700000" algn="tl">
                    <a:srgbClr val="000000">
                      <a:alpha val="43137"/>
                    </a:srgbClr>
                  </a:outerShdw>
                </a:effectLst>
                <a:latin typeface="Lucida Bright" pitchFamily="18" charset="0"/>
                <a:ea typeface="Times New Roman" pitchFamily="18" charset="0"/>
                <a:cs typeface="Arial" pitchFamily="34" charset="0"/>
              </a:rPr>
              <a:t>El Bosque Encantado es un original jardín botánico único en Europa y que parece sacado de la película Eduardo </a:t>
            </a:r>
            <a:r>
              <a:rPr lang="es-ES" sz="2400" i="1" dirty="0" err="1">
                <a:effectLst>
                  <a:glow rad="63500">
                    <a:schemeClr val="accent3">
                      <a:satMod val="175000"/>
                      <a:alpha val="40000"/>
                    </a:schemeClr>
                  </a:glow>
                  <a:outerShdw blurRad="38100" dist="38100" dir="2700000" algn="tl">
                    <a:srgbClr val="000000">
                      <a:alpha val="43137"/>
                    </a:srgbClr>
                  </a:outerShdw>
                </a:effectLst>
                <a:latin typeface="Lucida Bright" pitchFamily="18" charset="0"/>
                <a:ea typeface="Times New Roman" pitchFamily="18" charset="0"/>
                <a:cs typeface="Arial" pitchFamily="34" charset="0"/>
              </a:rPr>
              <a:t>Manostijeras</a:t>
            </a:r>
            <a:r>
              <a:rPr lang="es-ES" sz="2400" i="1" dirty="0">
                <a:effectLst>
                  <a:glow rad="63500">
                    <a:schemeClr val="accent3">
                      <a:satMod val="175000"/>
                      <a:alpha val="40000"/>
                    </a:schemeClr>
                  </a:glow>
                  <a:outerShdw blurRad="38100" dist="38100" dir="2700000" algn="tl">
                    <a:srgbClr val="000000">
                      <a:alpha val="43137"/>
                    </a:srgbClr>
                  </a:outerShdw>
                </a:effectLst>
                <a:latin typeface="Lucida Bright" pitchFamily="18" charset="0"/>
                <a:ea typeface="Times New Roman" pitchFamily="18" charset="0"/>
                <a:cs typeface="Arial" pitchFamily="34" charset="0"/>
              </a:rPr>
              <a:t>. Y es que sus particulares habitantes son criaturas mitológicas, animales salvajes, personajes de cuento y otros seres fantásticos, realizados todos ellos a base de plantas y arbustos (hay más de </a:t>
            </a:r>
            <a:r>
              <a:rPr lang="es-ES" sz="2400" i="1" dirty="0">
                <a:effectLst>
                  <a:glow rad="63500">
                    <a:schemeClr val="accent3">
                      <a:satMod val="175000"/>
                      <a:alpha val="40000"/>
                    </a:schemeClr>
                  </a:glow>
                  <a:outerShdw blurRad="38100" dist="38100" dir="2700000" algn="tl">
                    <a:srgbClr val="000000">
                      <a:alpha val="43137"/>
                    </a:srgbClr>
                  </a:outerShdw>
                </a:effectLst>
                <a:latin typeface="Lucida Bright" pitchFamily="18" charset="0"/>
                <a:ea typeface="Times New Roman" pitchFamily="18" charset="0"/>
                <a:cs typeface="Arial" pitchFamily="34" charset="0"/>
              </a:rPr>
              <a:t>5</a:t>
            </a:r>
            <a:r>
              <a:rPr lang="es-ES" sz="2400" i="1" dirty="0" smtClean="0">
                <a:effectLst>
                  <a:glow rad="63500">
                    <a:schemeClr val="accent3">
                      <a:satMod val="175000"/>
                      <a:alpha val="40000"/>
                    </a:schemeClr>
                  </a:glow>
                  <a:outerShdw blurRad="38100" dist="38100" dir="2700000" algn="tl">
                    <a:srgbClr val="000000">
                      <a:alpha val="43137"/>
                    </a:srgbClr>
                  </a:outerShdw>
                </a:effectLst>
                <a:latin typeface="Lucida Bright" pitchFamily="18" charset="0"/>
                <a:ea typeface="Times New Roman" pitchFamily="18" charset="0"/>
                <a:cs typeface="Arial" pitchFamily="34" charset="0"/>
              </a:rPr>
              <a:t>00 </a:t>
            </a:r>
            <a:r>
              <a:rPr lang="es-ES" sz="2400" i="1" dirty="0">
                <a:effectLst>
                  <a:glow rad="63500">
                    <a:schemeClr val="accent3">
                      <a:satMod val="175000"/>
                      <a:alpha val="40000"/>
                    </a:schemeClr>
                  </a:glow>
                  <a:outerShdw blurRad="38100" dist="38100" dir="2700000" algn="tl">
                    <a:srgbClr val="000000">
                      <a:alpha val="43137"/>
                    </a:srgbClr>
                  </a:outerShdw>
                </a:effectLst>
                <a:latin typeface="Lucida Bright" pitchFamily="18" charset="0"/>
                <a:ea typeface="Times New Roman" pitchFamily="18" charset="0"/>
                <a:cs typeface="Arial" pitchFamily="34" charset="0"/>
              </a:rPr>
              <a:t>especies vegetales que dan forma a más de 300 esculturas). </a:t>
            </a:r>
          </a:p>
        </p:txBody>
      </p:sp>
      <p:sp>
        <p:nvSpPr>
          <p:cNvPr id="4" name="3 Rectángulo"/>
          <p:cNvSpPr/>
          <p:nvPr/>
        </p:nvSpPr>
        <p:spPr>
          <a:xfrm>
            <a:off x="755576" y="339502"/>
            <a:ext cx="7302000" cy="936104"/>
          </a:xfrm>
          <a:prstGeom prst="rect">
            <a:avLst/>
          </a:prstGeom>
          <a:noFill/>
        </p:spPr>
        <p:txBody>
          <a:bodyPr wrap="none">
            <a:prstTxWarp prst="textChevron">
              <a:avLst/>
            </a:prstTxWarp>
            <a:spAutoFit/>
            <a:scene3d>
              <a:camera prst="perspectiveRelaxedModerately"/>
              <a:lightRig rig="flat" dir="t">
                <a:rot lat="0" lon="0" rev="18900000"/>
              </a:lightRig>
            </a:scene3d>
            <a:sp3d extrusionH="31750" contourW="6350" prstMaterial="powder">
              <a:bevelT w="38100" h="38100" prst="angle"/>
              <a:contourClr>
                <a:schemeClr val="accent3">
                  <a:tint val="100000"/>
                  <a:shade val="100000"/>
                  <a:satMod val="100000"/>
                  <a:hueMod val="100000"/>
                </a:schemeClr>
              </a:contourClr>
            </a:sp3d>
          </a:bodyPr>
          <a:lstStyle/>
          <a:p>
            <a:pPr algn="ctr">
              <a:defRPr/>
            </a:pPr>
            <a:r>
              <a:rPr lang="es-ES" sz="5400" b="1" dirty="0">
                <a:ln/>
                <a:solidFill>
                  <a:schemeClr val="accent3"/>
                </a:solidFill>
              </a:rPr>
              <a:t> </a:t>
            </a:r>
            <a:r>
              <a:rPr lang="es-ES" sz="5400" b="1" dirty="0">
                <a:ln/>
                <a:solidFill>
                  <a:schemeClr val="accent3"/>
                </a:solidFill>
                <a:effectLst>
                  <a:reflection blurRad="6350" stA="60000" endA="900" endPos="58000" dir="5400000" sy="-100000" algn="bl" rotWithShape="0"/>
                </a:effectLst>
              </a:rPr>
              <a:t>El Bosque Encantado </a:t>
            </a:r>
          </a:p>
        </p:txBody>
      </p:sp>
    </p:spTree>
  </p:cSld>
  <p:clrMapOvr>
    <a:masterClrMapping/>
  </p:clrMapOvr>
  <mc:AlternateContent xmlns:mc="http://schemas.openxmlformats.org/markup-compatibility/2006" xmlns:p14="http://schemas.microsoft.com/office/powerpoint/2010/main">
    <mc:Choice Requires="p14">
      <p:transition spd="slow" p14:dur="2250" advTm="40000">
        <p:diamond/>
      </p:transition>
    </mc:Choice>
    <mc:Fallback xmlns="">
      <p:transition spd="slow" advTm="40000">
        <p:diamond/>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2000"/>
                                        <p:tgtEl>
                                          <p:spTgt spid="4"/>
                                        </p:tgtEl>
                                      </p:cBhvr>
                                    </p:animEffect>
                                    <p:anim calcmode="lin" valueType="num">
                                      <p:cBhvr>
                                        <p:cTn id="8" dur="2000" fill="hold"/>
                                        <p:tgtEl>
                                          <p:spTgt spid="4"/>
                                        </p:tgtEl>
                                        <p:attrNameLst>
                                          <p:attrName>ppt_x</p:attrName>
                                        </p:attrNameLst>
                                      </p:cBhvr>
                                      <p:tavLst>
                                        <p:tav tm="0">
                                          <p:val>
                                            <p:strVal val="#ppt_x"/>
                                          </p:val>
                                        </p:tav>
                                        <p:tav tm="100000">
                                          <p:val>
                                            <p:strVal val="#ppt_x"/>
                                          </p:val>
                                        </p:tav>
                                      </p:tavLst>
                                    </p:anim>
                                    <p:anim calcmode="lin" valueType="num">
                                      <p:cBhvr>
                                        <p:cTn id="9" dur="2000" fill="hold"/>
                                        <p:tgtEl>
                                          <p:spTgt spid="4"/>
                                        </p:tgtEl>
                                        <p:attrNameLst>
                                          <p:attrName>ppt_y</p:attrName>
                                        </p:attrNameLst>
                                      </p:cBhvr>
                                      <p:tavLst>
                                        <p:tav tm="0">
                                          <p:val>
                                            <p:strVal val="#ppt_y-.1"/>
                                          </p:val>
                                        </p:tav>
                                        <p:tav tm="100000">
                                          <p:val>
                                            <p:strVal val="#ppt_y"/>
                                          </p:val>
                                        </p:tav>
                                      </p:tavLst>
                                    </p:anim>
                                  </p:childTnLst>
                                </p:cTn>
                              </p:par>
                            </p:childTnLst>
                          </p:cTn>
                        </p:par>
                        <p:par>
                          <p:cTn id="10" fill="hold">
                            <p:stCondLst>
                              <p:cond delay="2000"/>
                            </p:stCondLst>
                            <p:childTnLst>
                              <p:par>
                                <p:cTn id="11" presetID="40" presetClass="entr" presetSubtype="0" fill="hold" nodeType="afterEffect">
                                  <p:stCondLst>
                                    <p:cond delay="500"/>
                                  </p:stCondLst>
                                  <p:iterate type="lt">
                                    <p:tmPct val="10000"/>
                                  </p:iterate>
                                  <p:childTnLst>
                                    <p:set>
                                      <p:cBhvr>
                                        <p:cTn id="12" dur="1" fill="hold">
                                          <p:stCondLst>
                                            <p:cond delay="0"/>
                                          </p:stCondLst>
                                        </p:cTn>
                                        <p:tgtEl>
                                          <p:spTgt spid="65537"/>
                                        </p:tgtEl>
                                        <p:attrNameLst>
                                          <p:attrName>style.visibility</p:attrName>
                                        </p:attrNameLst>
                                      </p:cBhvr>
                                      <p:to>
                                        <p:strVal val="visible"/>
                                      </p:to>
                                    </p:set>
                                    <p:animEffect transition="in" filter="fade">
                                      <p:cBhvr>
                                        <p:cTn id="13" dur="1000"/>
                                        <p:tgtEl>
                                          <p:spTgt spid="65537"/>
                                        </p:tgtEl>
                                      </p:cBhvr>
                                    </p:animEffect>
                                    <p:anim calcmode="lin" valueType="num">
                                      <p:cBhvr>
                                        <p:cTn id="14" dur="1000" fill="hold"/>
                                        <p:tgtEl>
                                          <p:spTgt spid="65537"/>
                                        </p:tgtEl>
                                        <p:attrNameLst>
                                          <p:attrName>ppt_x</p:attrName>
                                        </p:attrNameLst>
                                      </p:cBhvr>
                                      <p:tavLst>
                                        <p:tav tm="0">
                                          <p:val>
                                            <p:strVal val="#ppt_x-.1"/>
                                          </p:val>
                                        </p:tav>
                                        <p:tav tm="100000">
                                          <p:val>
                                            <p:strVal val="#ppt_x"/>
                                          </p:val>
                                        </p:tav>
                                      </p:tavLst>
                                    </p:anim>
                                    <p:anim calcmode="lin" valueType="num">
                                      <p:cBhvr>
                                        <p:cTn id="15" dur="1000" fill="hold"/>
                                        <p:tgtEl>
                                          <p:spTgt spid="6553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_copy.jpg"/>
          <p:cNvPicPr>
            <a:picLocks noChangeAspect="1"/>
          </p:cNvPicPr>
          <p:nvPr/>
        </p:nvPicPr>
        <p:blipFill>
          <a:blip r:embed="rId3" cstate="print"/>
          <a:srcRect/>
          <a:stretch>
            <a:fillRect/>
          </a:stretch>
        </p:blipFill>
        <p:spPr bwMode="auto">
          <a:xfrm>
            <a:off x="0" y="0"/>
            <a:ext cx="9144000" cy="51435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Trapecio"/>
          <p:cNvSpPr/>
          <p:nvPr/>
        </p:nvSpPr>
        <p:spPr>
          <a:xfrm>
            <a:off x="0" y="2625725"/>
            <a:ext cx="9144000" cy="2517775"/>
          </a:xfrm>
          <a:prstGeom prst="trapezoid">
            <a:avLst>
              <a:gd name="adj" fmla="val 94666"/>
            </a:avLst>
          </a:prstGeom>
          <a:solidFill>
            <a:schemeClr val="accent3">
              <a:lumMod val="50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7" name="6 Trapecio"/>
          <p:cNvSpPr/>
          <p:nvPr/>
        </p:nvSpPr>
        <p:spPr>
          <a:xfrm flipV="1">
            <a:off x="0" y="0"/>
            <a:ext cx="9144000" cy="2625725"/>
          </a:xfrm>
          <a:prstGeom prst="trapezoid">
            <a:avLst>
              <a:gd name="adj" fmla="val 91088"/>
            </a:avLst>
          </a:prstGeom>
          <a:solidFill>
            <a:schemeClr val="bg2">
              <a:lumMod val="40000"/>
              <a:lumOff val="60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5" name="4 CuadroTexto"/>
          <p:cNvSpPr txBox="1"/>
          <p:nvPr/>
        </p:nvSpPr>
        <p:spPr>
          <a:xfrm>
            <a:off x="684213" y="4011613"/>
            <a:ext cx="7920037" cy="923925"/>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Lo que vemos, la ciudad de San Martin de </a:t>
            </a:r>
            <a:r>
              <a:rPr lang="es-ES" i="1" dirty="0" err="1">
                <a:effectLst>
                  <a:glow rad="101600">
                    <a:schemeClr val="accent2">
                      <a:satMod val="175000"/>
                      <a:alpha val="40000"/>
                    </a:schemeClr>
                  </a:glow>
                  <a:outerShdw blurRad="38100" dist="38100" dir="2700000" algn="tl">
                    <a:srgbClr val="000000">
                      <a:alpha val="43137"/>
                    </a:srgbClr>
                  </a:outerShdw>
                </a:effectLst>
              </a:rPr>
              <a:t>Valdeiglesias</a:t>
            </a:r>
            <a:r>
              <a:rPr lang="es-ES" i="1" dirty="0">
                <a:effectLst>
                  <a:glow rad="101600">
                    <a:schemeClr val="accent2">
                      <a:satMod val="175000"/>
                      <a:alpha val="40000"/>
                    </a:schemeClr>
                  </a:glow>
                  <a:outerShdw blurRad="38100" dist="38100" dir="2700000" algn="tl">
                    <a:srgbClr val="000000">
                      <a:alpha val="43137"/>
                    </a:srgbClr>
                  </a:outerShdw>
                </a:effectLst>
              </a:rPr>
              <a:t>, está situado en el extremo más occidental de la comunidad autónoma de Madrid, lindando con las provincias de Ávila y Toledo.</a:t>
            </a:r>
          </a:p>
        </p:txBody>
      </p:sp>
    </p:spTree>
  </p:cSld>
  <p:clrMapOvr>
    <a:masterClrMapping/>
  </p:clrMapOvr>
  <mc:AlternateContent xmlns:mc="http://schemas.openxmlformats.org/markup-compatibility/2006" xmlns:p14="http://schemas.microsoft.com/office/powerpoint/2010/main">
    <mc:Choice Requires="p14">
      <p:transition spd="slow" p14:dur="2250" advTm="24000">
        <p:circle/>
        <p:sndAc>
          <p:stSnd loop="1">
            <p:snd r:embed="rId2" name="Unicornio-El bosque encantado-Ice Dance.wav"/>
          </p:stSnd>
        </p:sndAc>
      </p:transition>
    </mc:Choice>
    <mc:Fallback xmlns="">
      <p:transition spd="slow" advTm="24000">
        <p:circle/>
        <p:sndAc>
          <p:stSnd loop="1">
            <p:snd r:embed="rId4" name="Unicornio-El bosque encantado-Ice Dance.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1" fill="hold" nodeType="withEffect">
                                  <p:stCondLst>
                                    <p:cond delay="0"/>
                                  </p:stCondLst>
                                  <p:childTnLst>
                                    <p:anim calcmode="lin" valueType="num">
                                      <p:cBhvr>
                                        <p:cTn id="6" dur="5000"/>
                                        <p:tgtEl>
                                          <p:spTgt spid="7"/>
                                        </p:tgtEl>
                                        <p:attrNameLst>
                                          <p:attrName>ppt_x</p:attrName>
                                        </p:attrNameLst>
                                      </p:cBhvr>
                                      <p:tavLst>
                                        <p:tav tm="0">
                                          <p:val>
                                            <p:strVal val="ppt_x"/>
                                          </p:val>
                                        </p:tav>
                                        <p:tav tm="100000">
                                          <p:val>
                                            <p:strVal val="ppt_x"/>
                                          </p:val>
                                        </p:tav>
                                      </p:tavLst>
                                    </p:anim>
                                    <p:anim calcmode="lin" valueType="num">
                                      <p:cBhvr>
                                        <p:cTn id="7" dur="5000"/>
                                        <p:tgtEl>
                                          <p:spTgt spid="7"/>
                                        </p:tgtEl>
                                        <p:attrNameLst>
                                          <p:attrName>ppt_y</p:attrName>
                                        </p:attrNameLst>
                                      </p:cBhvr>
                                      <p:tavLst>
                                        <p:tav tm="0">
                                          <p:val>
                                            <p:strVal val="ppt_y"/>
                                          </p:val>
                                        </p:tav>
                                        <p:tav tm="100000">
                                          <p:val>
                                            <p:strVal val="ppt_y-ppt_h/2"/>
                                          </p:val>
                                        </p:tav>
                                      </p:tavLst>
                                    </p:anim>
                                    <p:anim calcmode="lin" valueType="num">
                                      <p:cBhvr>
                                        <p:cTn id="8" dur="5000"/>
                                        <p:tgtEl>
                                          <p:spTgt spid="7"/>
                                        </p:tgtEl>
                                        <p:attrNameLst>
                                          <p:attrName>ppt_w</p:attrName>
                                        </p:attrNameLst>
                                      </p:cBhvr>
                                      <p:tavLst>
                                        <p:tav tm="0">
                                          <p:val>
                                            <p:strVal val="ppt_w"/>
                                          </p:val>
                                        </p:tav>
                                        <p:tav tm="100000">
                                          <p:val>
                                            <p:strVal val="ppt_w"/>
                                          </p:val>
                                        </p:tav>
                                      </p:tavLst>
                                    </p:anim>
                                    <p:anim calcmode="lin" valueType="num">
                                      <p:cBhvr>
                                        <p:cTn id="9" dur="5000"/>
                                        <p:tgtEl>
                                          <p:spTgt spid="7"/>
                                        </p:tgtEl>
                                        <p:attrNameLst>
                                          <p:attrName>ppt_h</p:attrName>
                                        </p:attrNameLst>
                                      </p:cBhvr>
                                      <p:tavLst>
                                        <p:tav tm="0">
                                          <p:val>
                                            <p:strVal val="ppt_h"/>
                                          </p:val>
                                        </p:tav>
                                        <p:tav tm="100000">
                                          <p:val>
                                            <p:fltVal val="0"/>
                                          </p:val>
                                        </p:tav>
                                      </p:tavLst>
                                    </p:anim>
                                    <p:set>
                                      <p:cBhvr>
                                        <p:cTn id="10" dur="1" fill="hold">
                                          <p:stCondLst>
                                            <p:cond delay="4999"/>
                                          </p:stCondLst>
                                        </p:cTn>
                                        <p:tgtEl>
                                          <p:spTgt spid="7"/>
                                        </p:tgtEl>
                                        <p:attrNameLst>
                                          <p:attrName>style.visibility</p:attrName>
                                        </p:attrNameLst>
                                      </p:cBhvr>
                                      <p:to>
                                        <p:strVal val="hidden"/>
                                      </p:to>
                                    </p:set>
                                  </p:childTnLst>
                                </p:cTn>
                              </p:par>
                              <p:par>
                                <p:cTn id="11" presetID="17" presetClass="exit" presetSubtype="4" fill="hold" nodeType="withEffect">
                                  <p:stCondLst>
                                    <p:cond delay="0"/>
                                  </p:stCondLst>
                                  <p:childTnLst>
                                    <p:anim calcmode="lin" valueType="num">
                                      <p:cBhvr>
                                        <p:cTn id="12" dur="5000"/>
                                        <p:tgtEl>
                                          <p:spTgt spid="6"/>
                                        </p:tgtEl>
                                        <p:attrNameLst>
                                          <p:attrName>ppt_x</p:attrName>
                                        </p:attrNameLst>
                                      </p:cBhvr>
                                      <p:tavLst>
                                        <p:tav tm="0">
                                          <p:val>
                                            <p:strVal val="ppt_x"/>
                                          </p:val>
                                        </p:tav>
                                        <p:tav tm="100000">
                                          <p:val>
                                            <p:strVal val="ppt_x"/>
                                          </p:val>
                                        </p:tav>
                                      </p:tavLst>
                                    </p:anim>
                                    <p:anim calcmode="lin" valueType="num">
                                      <p:cBhvr>
                                        <p:cTn id="13" dur="5000"/>
                                        <p:tgtEl>
                                          <p:spTgt spid="6"/>
                                        </p:tgtEl>
                                        <p:attrNameLst>
                                          <p:attrName>ppt_y</p:attrName>
                                        </p:attrNameLst>
                                      </p:cBhvr>
                                      <p:tavLst>
                                        <p:tav tm="0">
                                          <p:val>
                                            <p:strVal val="ppt_y"/>
                                          </p:val>
                                        </p:tav>
                                        <p:tav tm="100000">
                                          <p:val>
                                            <p:strVal val="ppt_y+ppt_h/2"/>
                                          </p:val>
                                        </p:tav>
                                      </p:tavLst>
                                    </p:anim>
                                    <p:anim calcmode="lin" valueType="num">
                                      <p:cBhvr>
                                        <p:cTn id="14" dur="5000"/>
                                        <p:tgtEl>
                                          <p:spTgt spid="6"/>
                                        </p:tgtEl>
                                        <p:attrNameLst>
                                          <p:attrName>ppt_w</p:attrName>
                                        </p:attrNameLst>
                                      </p:cBhvr>
                                      <p:tavLst>
                                        <p:tav tm="0">
                                          <p:val>
                                            <p:strVal val="ppt_w"/>
                                          </p:val>
                                        </p:tav>
                                        <p:tav tm="100000">
                                          <p:val>
                                            <p:strVal val="ppt_w"/>
                                          </p:val>
                                        </p:tav>
                                      </p:tavLst>
                                    </p:anim>
                                    <p:anim calcmode="lin" valueType="num">
                                      <p:cBhvr>
                                        <p:cTn id="15" dur="5000"/>
                                        <p:tgtEl>
                                          <p:spTgt spid="6"/>
                                        </p:tgtEl>
                                        <p:attrNameLst>
                                          <p:attrName>ppt_h</p:attrName>
                                        </p:attrNameLst>
                                      </p:cBhvr>
                                      <p:tavLst>
                                        <p:tav tm="0">
                                          <p:val>
                                            <p:strVal val="ppt_h"/>
                                          </p:val>
                                        </p:tav>
                                        <p:tav tm="100000">
                                          <p:val>
                                            <p:fltVal val="0"/>
                                          </p:val>
                                        </p:tav>
                                      </p:tavLst>
                                    </p:anim>
                                    <p:set>
                                      <p:cBhvr>
                                        <p:cTn id="16" dur="1" fill="hold">
                                          <p:stCondLst>
                                            <p:cond delay="4999"/>
                                          </p:stCondLst>
                                        </p:cTn>
                                        <p:tgtEl>
                                          <p:spTgt spid="6"/>
                                        </p:tgtEl>
                                        <p:attrNameLst>
                                          <p:attrName>style.visibility</p:attrName>
                                        </p:attrNameLst>
                                      </p:cBhvr>
                                      <p:to>
                                        <p:strVal val="hidden"/>
                                      </p:to>
                                    </p:set>
                                  </p:childTnLst>
                                </p:cTn>
                              </p:par>
                              <p:par>
                                <p:cTn id="17" presetID="16" presetClass="entr" presetSubtype="42"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barn(outHorizontal)">
                                      <p:cBhvr>
                                        <p:cTn id="19" dur="5000"/>
                                        <p:tgtEl>
                                          <p:spTgt spid="4"/>
                                        </p:tgtEl>
                                      </p:cBhvr>
                                    </p:animEffect>
                                  </p:childTnLst>
                                </p:cTn>
                              </p:par>
                              <p:par>
                                <p:cTn id="20" presetID="23" presetClass="entr" presetSubtype="288" fill="hold" nodeType="withEffect">
                                  <p:stCondLst>
                                    <p:cond delay="0"/>
                                  </p:stCondLst>
                                  <p:childTnLst>
                                    <p:set>
                                      <p:cBhvr>
                                        <p:cTn id="21" dur="1" fill="hold">
                                          <p:stCondLst>
                                            <p:cond delay="0"/>
                                          </p:stCondLst>
                                        </p:cTn>
                                        <p:tgtEl>
                                          <p:spTgt spid="4"/>
                                        </p:tgtEl>
                                        <p:attrNameLst>
                                          <p:attrName>style.visibility</p:attrName>
                                        </p:attrNameLst>
                                      </p:cBhvr>
                                      <p:to>
                                        <p:strVal val="visible"/>
                                      </p:to>
                                    </p:set>
                                    <p:anim calcmode="lin" valueType="num">
                                      <p:cBhvr>
                                        <p:cTn id="22" dur="5000" fill="hold"/>
                                        <p:tgtEl>
                                          <p:spTgt spid="4"/>
                                        </p:tgtEl>
                                        <p:attrNameLst>
                                          <p:attrName>ppt_w</p:attrName>
                                        </p:attrNameLst>
                                      </p:cBhvr>
                                      <p:tavLst>
                                        <p:tav tm="0">
                                          <p:val>
                                            <p:strVal val="4/3*#ppt_w"/>
                                          </p:val>
                                        </p:tav>
                                        <p:tav tm="100000">
                                          <p:val>
                                            <p:strVal val="#ppt_w"/>
                                          </p:val>
                                        </p:tav>
                                      </p:tavLst>
                                    </p:anim>
                                    <p:anim calcmode="lin" valueType="num">
                                      <p:cBhvr>
                                        <p:cTn id="23" dur="5000" fill="hold"/>
                                        <p:tgtEl>
                                          <p:spTgt spid="4"/>
                                        </p:tgtEl>
                                        <p:attrNameLst>
                                          <p:attrName>ppt_h</p:attrName>
                                        </p:attrNameLst>
                                      </p:cBhvr>
                                      <p:tavLst>
                                        <p:tav tm="0">
                                          <p:val>
                                            <p:strVal val="4/3*#ppt_h"/>
                                          </p:val>
                                        </p:tav>
                                        <p:tav tm="100000">
                                          <p:val>
                                            <p:strVal val="#ppt_h"/>
                                          </p:val>
                                        </p:tav>
                                      </p:tavLst>
                                    </p:anim>
                                  </p:childTnLst>
                                </p:cTn>
                              </p:par>
                            </p:childTnLst>
                          </p:cTn>
                        </p:par>
                        <p:par>
                          <p:cTn id="24" fill="hold">
                            <p:stCondLst>
                              <p:cond delay="5000"/>
                            </p:stCondLst>
                            <p:childTnLst>
                              <p:par>
                                <p:cTn id="25" presetID="40" presetClass="entr" presetSubtype="0" fill="hold" grpId="0" nodeType="afterEffect">
                                  <p:stCondLst>
                                    <p:cond delay="0"/>
                                  </p:stCondLst>
                                  <p:iterate type="lt">
                                    <p:tmPct val="10000"/>
                                  </p:iterate>
                                  <p:childTnLst>
                                    <p:set>
                                      <p:cBhvr>
                                        <p:cTn id="26" dur="1" fill="hold">
                                          <p:stCondLst>
                                            <p:cond delay="0"/>
                                          </p:stCondLst>
                                        </p:cTn>
                                        <p:tgtEl>
                                          <p:spTgt spid="5"/>
                                        </p:tgtEl>
                                        <p:attrNameLst>
                                          <p:attrName>style.visibility</p:attrName>
                                        </p:attrNameLst>
                                      </p:cBhvr>
                                      <p:to>
                                        <p:strVal val="visible"/>
                                      </p:to>
                                    </p:set>
                                    <p:animEffect transition="in" filter="fade">
                                      <p:cBhvr>
                                        <p:cTn id="27" dur="1000"/>
                                        <p:tgtEl>
                                          <p:spTgt spid="5"/>
                                        </p:tgtEl>
                                      </p:cBhvr>
                                    </p:animEffect>
                                    <p:anim calcmode="lin" valueType="num">
                                      <p:cBhvr>
                                        <p:cTn id="28" dur="1000" fill="hold"/>
                                        <p:tgtEl>
                                          <p:spTgt spid="5"/>
                                        </p:tgtEl>
                                        <p:attrNameLst>
                                          <p:attrName>ppt_x</p:attrName>
                                        </p:attrNameLst>
                                      </p:cBhvr>
                                      <p:tavLst>
                                        <p:tav tm="0">
                                          <p:val>
                                            <p:strVal val="#ppt_x-.1"/>
                                          </p:val>
                                        </p:tav>
                                        <p:tav tm="100000">
                                          <p:val>
                                            <p:strVal val="#ppt_x"/>
                                          </p:val>
                                        </p:tav>
                                      </p:tavLst>
                                    </p:anim>
                                    <p:anim calcmode="lin" valueType="num">
                                      <p:cBhvr>
                                        <p:cTn id="29"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813911521_75e882daa7_b.jpg"/>
          <p:cNvPicPr>
            <a:picLocks noChangeAspect="1"/>
          </p:cNvPicPr>
          <p:nvPr/>
        </p:nvPicPr>
        <p:blipFill>
          <a:blip r:embed="rId2" cstate="print"/>
          <a:srcRect/>
          <a:stretch>
            <a:fillRect/>
          </a:stretch>
        </p:blipFill>
        <p:spPr bwMode="auto">
          <a:xfrm>
            <a:off x="0" y="4763"/>
            <a:ext cx="9144000" cy="5133975"/>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Cheurón"/>
          <p:cNvSpPr/>
          <p:nvPr/>
        </p:nvSpPr>
        <p:spPr>
          <a:xfrm>
            <a:off x="0" y="0"/>
            <a:ext cx="4643438" cy="5143500"/>
          </a:xfrm>
          <a:prstGeom prst="chevron">
            <a:avLst>
              <a:gd name="adj" fmla="val 92059"/>
            </a:avLst>
          </a:prstGeom>
          <a:solidFill>
            <a:schemeClr val="bg2">
              <a:lumMod val="40000"/>
              <a:lumOff val="60000"/>
              <a:alpha val="67000"/>
            </a:schemeClr>
          </a:solidFill>
          <a:ln>
            <a:solidFill>
              <a:schemeClr val="accent3">
                <a:lumMod val="60000"/>
                <a:lumOff val="40000"/>
              </a:schemeClr>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
        <p:nvSpPr>
          <p:cNvPr id="7" name="6 Cheurón"/>
          <p:cNvSpPr/>
          <p:nvPr/>
        </p:nvSpPr>
        <p:spPr>
          <a:xfrm flipH="1">
            <a:off x="4572000" y="0"/>
            <a:ext cx="4572000" cy="5143500"/>
          </a:xfrm>
          <a:prstGeom prst="chevron">
            <a:avLst>
              <a:gd name="adj" fmla="val 92059"/>
            </a:avLst>
          </a:prstGeom>
          <a:solidFill>
            <a:schemeClr val="bg2">
              <a:lumMod val="40000"/>
              <a:lumOff val="60000"/>
              <a:alpha val="67000"/>
            </a:schemeClr>
          </a:solidFill>
          <a:ln>
            <a:solidFill>
              <a:schemeClr val="accent3">
                <a:lumMod val="60000"/>
                <a:lumOff val="40000"/>
              </a:schemeClr>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
        <p:nvSpPr>
          <p:cNvPr id="8" name="7 Cheurón"/>
          <p:cNvSpPr/>
          <p:nvPr/>
        </p:nvSpPr>
        <p:spPr>
          <a:xfrm>
            <a:off x="0" y="268288"/>
            <a:ext cx="4000500" cy="4554537"/>
          </a:xfrm>
          <a:prstGeom prst="chevron">
            <a:avLst>
              <a:gd name="adj" fmla="val 92059"/>
            </a:avLst>
          </a:prstGeom>
          <a:solidFill>
            <a:schemeClr val="tx2">
              <a:lumMod val="75000"/>
              <a:alpha val="67000"/>
            </a:schemeClr>
          </a:solidFill>
          <a:ln>
            <a:solidFill>
              <a:schemeClr val="accent3">
                <a:lumMod val="60000"/>
                <a:lumOff val="40000"/>
              </a:schemeClr>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
        <p:nvSpPr>
          <p:cNvPr id="9" name="8 Cheurón"/>
          <p:cNvSpPr/>
          <p:nvPr/>
        </p:nvSpPr>
        <p:spPr>
          <a:xfrm flipH="1">
            <a:off x="5072063" y="250825"/>
            <a:ext cx="4071937" cy="4625975"/>
          </a:xfrm>
          <a:prstGeom prst="chevron">
            <a:avLst>
              <a:gd name="adj" fmla="val 92059"/>
            </a:avLst>
          </a:prstGeom>
          <a:solidFill>
            <a:schemeClr val="tx2">
              <a:lumMod val="75000"/>
              <a:alpha val="67000"/>
            </a:schemeClr>
          </a:solidFill>
          <a:ln>
            <a:solidFill>
              <a:schemeClr val="accent3">
                <a:lumMod val="60000"/>
                <a:lumOff val="40000"/>
              </a:schemeClr>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
        <p:nvSpPr>
          <p:cNvPr id="10" name="9 Cheurón"/>
          <p:cNvSpPr/>
          <p:nvPr/>
        </p:nvSpPr>
        <p:spPr>
          <a:xfrm>
            <a:off x="0" y="642938"/>
            <a:ext cx="3429000" cy="3751262"/>
          </a:xfrm>
          <a:prstGeom prst="chevron">
            <a:avLst>
              <a:gd name="adj" fmla="val 89740"/>
            </a:avLst>
          </a:prstGeom>
          <a:solidFill>
            <a:schemeClr val="bg2">
              <a:lumMod val="40000"/>
              <a:lumOff val="60000"/>
              <a:alpha val="67000"/>
            </a:schemeClr>
          </a:solidFill>
          <a:ln>
            <a:solidFill>
              <a:schemeClr val="accent3">
                <a:lumMod val="60000"/>
                <a:lumOff val="40000"/>
              </a:schemeClr>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
        <p:nvSpPr>
          <p:cNvPr id="11" name="10 Cheurón"/>
          <p:cNvSpPr/>
          <p:nvPr/>
        </p:nvSpPr>
        <p:spPr>
          <a:xfrm flipH="1">
            <a:off x="5643563" y="590550"/>
            <a:ext cx="3500437" cy="3910013"/>
          </a:xfrm>
          <a:prstGeom prst="chevron">
            <a:avLst>
              <a:gd name="adj" fmla="val 92059"/>
            </a:avLst>
          </a:prstGeom>
          <a:solidFill>
            <a:schemeClr val="bg2">
              <a:lumMod val="40000"/>
              <a:lumOff val="60000"/>
              <a:alpha val="67000"/>
            </a:schemeClr>
          </a:solidFill>
          <a:ln>
            <a:solidFill>
              <a:schemeClr val="accent3">
                <a:lumMod val="60000"/>
                <a:lumOff val="40000"/>
              </a:schemeClr>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
        <p:nvSpPr>
          <p:cNvPr id="13" name="12 Cheurón"/>
          <p:cNvSpPr/>
          <p:nvPr/>
        </p:nvSpPr>
        <p:spPr>
          <a:xfrm>
            <a:off x="0" y="1071563"/>
            <a:ext cx="2857500" cy="2947987"/>
          </a:xfrm>
          <a:prstGeom prst="chevron">
            <a:avLst>
              <a:gd name="adj" fmla="val 88407"/>
            </a:avLst>
          </a:prstGeom>
          <a:solidFill>
            <a:schemeClr val="accent3">
              <a:lumMod val="50000"/>
              <a:alpha val="67000"/>
            </a:schemeClr>
          </a:solidFill>
          <a:ln>
            <a:solidFill>
              <a:schemeClr val="accent3">
                <a:lumMod val="60000"/>
                <a:lumOff val="40000"/>
              </a:schemeClr>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
        <p:nvSpPr>
          <p:cNvPr id="14" name="13 Cheurón"/>
          <p:cNvSpPr/>
          <p:nvPr/>
        </p:nvSpPr>
        <p:spPr>
          <a:xfrm flipH="1">
            <a:off x="6143625" y="857250"/>
            <a:ext cx="3000375" cy="3322638"/>
          </a:xfrm>
          <a:prstGeom prst="chevron">
            <a:avLst>
              <a:gd name="adj" fmla="val 90789"/>
            </a:avLst>
          </a:prstGeom>
          <a:solidFill>
            <a:schemeClr val="accent3">
              <a:lumMod val="50000"/>
              <a:alpha val="67000"/>
            </a:schemeClr>
          </a:solidFill>
          <a:ln>
            <a:solidFill>
              <a:schemeClr val="accent3">
                <a:lumMod val="60000"/>
                <a:lumOff val="40000"/>
              </a:schemeClr>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
        <p:nvSpPr>
          <p:cNvPr id="15" name="14 Cheurón"/>
          <p:cNvSpPr/>
          <p:nvPr/>
        </p:nvSpPr>
        <p:spPr>
          <a:xfrm>
            <a:off x="0" y="1393825"/>
            <a:ext cx="2286000" cy="2249488"/>
          </a:xfrm>
          <a:prstGeom prst="chevron">
            <a:avLst>
              <a:gd name="adj" fmla="val 86740"/>
            </a:avLst>
          </a:prstGeom>
          <a:solidFill>
            <a:schemeClr val="bg2">
              <a:lumMod val="40000"/>
              <a:lumOff val="60000"/>
              <a:alpha val="67000"/>
            </a:schemeClr>
          </a:solidFill>
          <a:ln>
            <a:solidFill>
              <a:schemeClr val="accent3">
                <a:lumMod val="60000"/>
                <a:lumOff val="40000"/>
              </a:schemeClr>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
        <p:nvSpPr>
          <p:cNvPr id="16" name="15 Cheurón"/>
          <p:cNvSpPr/>
          <p:nvPr/>
        </p:nvSpPr>
        <p:spPr>
          <a:xfrm flipH="1">
            <a:off x="6715125" y="1285875"/>
            <a:ext cx="2428875" cy="2465388"/>
          </a:xfrm>
          <a:prstGeom prst="chevron">
            <a:avLst>
              <a:gd name="adj" fmla="val 87353"/>
            </a:avLst>
          </a:prstGeom>
          <a:solidFill>
            <a:schemeClr val="bg2">
              <a:lumMod val="40000"/>
              <a:lumOff val="60000"/>
              <a:alpha val="67000"/>
            </a:schemeClr>
          </a:solidFill>
          <a:ln>
            <a:solidFill>
              <a:schemeClr val="accent3">
                <a:lumMod val="60000"/>
                <a:lumOff val="40000"/>
              </a:schemeClr>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
        <p:nvSpPr>
          <p:cNvPr id="17" name="16 Cheurón"/>
          <p:cNvSpPr/>
          <p:nvPr/>
        </p:nvSpPr>
        <p:spPr>
          <a:xfrm>
            <a:off x="0" y="1714500"/>
            <a:ext cx="1714500" cy="1608138"/>
          </a:xfrm>
          <a:prstGeom prst="chevron">
            <a:avLst>
              <a:gd name="adj" fmla="val 81425"/>
            </a:avLst>
          </a:prstGeom>
          <a:solidFill>
            <a:schemeClr val="tx2">
              <a:lumMod val="75000"/>
              <a:alpha val="67000"/>
            </a:schemeClr>
          </a:solidFill>
          <a:ln>
            <a:solidFill>
              <a:schemeClr val="accent3">
                <a:lumMod val="60000"/>
                <a:lumOff val="40000"/>
              </a:schemeClr>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
        <p:nvSpPr>
          <p:cNvPr id="18" name="17 Cheurón"/>
          <p:cNvSpPr/>
          <p:nvPr/>
        </p:nvSpPr>
        <p:spPr>
          <a:xfrm flipH="1">
            <a:off x="7358063" y="1662113"/>
            <a:ext cx="1785937" cy="1714500"/>
          </a:xfrm>
          <a:prstGeom prst="chevron">
            <a:avLst>
              <a:gd name="adj" fmla="val 84388"/>
            </a:avLst>
          </a:prstGeom>
          <a:solidFill>
            <a:schemeClr val="tx2">
              <a:lumMod val="75000"/>
              <a:alpha val="67000"/>
            </a:schemeClr>
          </a:solidFill>
          <a:ln>
            <a:solidFill>
              <a:schemeClr val="accent3">
                <a:lumMod val="60000"/>
                <a:lumOff val="40000"/>
              </a:schemeClr>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
        <p:nvSpPr>
          <p:cNvPr id="19" name="18 CuadroTexto"/>
          <p:cNvSpPr txBox="1"/>
          <p:nvPr/>
        </p:nvSpPr>
        <p:spPr>
          <a:xfrm>
            <a:off x="827088" y="4300538"/>
            <a:ext cx="7993062" cy="646112"/>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r>
              <a:rPr lang="es-ES" i="1" dirty="0">
                <a:effectLst>
                  <a:glow rad="101600">
                    <a:srgbClr val="C00000">
                      <a:alpha val="60000"/>
                    </a:srgbClr>
                  </a:glow>
                  <a:outerShdw blurRad="38100" dist="38100" dir="2700000" algn="tl">
                    <a:srgbClr val="1F497D"/>
                  </a:outerShdw>
                </a:effectLst>
              </a:rPr>
              <a:t>El Bosque Encantado es un original jardín botánico único en Europa y, que parece sacado de la película Eduardo </a:t>
            </a:r>
            <a:r>
              <a:rPr lang="es-ES" i="1" dirty="0" err="1">
                <a:effectLst>
                  <a:glow rad="101600">
                    <a:srgbClr val="C00000">
                      <a:alpha val="60000"/>
                    </a:srgbClr>
                  </a:glow>
                  <a:outerShdw blurRad="38100" dist="38100" dir="2700000" algn="tl">
                    <a:srgbClr val="1F497D"/>
                  </a:outerShdw>
                </a:effectLst>
              </a:rPr>
              <a:t>Manostijeras</a:t>
            </a:r>
            <a:r>
              <a:rPr lang="es-ES" i="1" dirty="0">
                <a:effectLst>
                  <a:glow rad="101600">
                    <a:srgbClr val="C00000">
                      <a:alpha val="60000"/>
                    </a:srgbClr>
                  </a:glow>
                  <a:outerShdw blurRad="38100" dist="38100" dir="2700000" algn="tl">
                    <a:srgbClr val="1F497D"/>
                  </a:outerShdw>
                </a:effectLst>
              </a:rPr>
              <a:t>.</a:t>
            </a:r>
          </a:p>
        </p:txBody>
      </p:sp>
    </p:spTree>
  </p:cSld>
  <p:clrMapOvr>
    <a:masterClrMapping/>
  </p:clrMapOvr>
  <mc:AlternateContent xmlns:mc="http://schemas.openxmlformats.org/markup-compatibility/2006" xmlns:p14="http://schemas.microsoft.com/office/powerpoint/2010/main">
    <mc:Choice Requires="p14">
      <p:transition spd="slow" p14:dur="2250" advTm="23000">
        <p:circle/>
      </p:transition>
    </mc:Choice>
    <mc:Fallback xmlns="">
      <p:transition spd="slow" advTm="23000">
        <p:circl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6"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arn(inHorizontal)">
                                      <p:cBhvr>
                                        <p:cTn id="7" dur="4000"/>
                                        <p:tgtEl>
                                          <p:spTgt spid="6"/>
                                        </p:tgtEl>
                                      </p:cBhvr>
                                    </p:animEffect>
                                  </p:childTnLst>
                                </p:cTn>
                              </p:par>
                              <p:par>
                                <p:cTn id="8" presetID="16" presetClass="entr" presetSubtype="26"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barn(inHorizontal)">
                                      <p:cBhvr>
                                        <p:cTn id="10" dur="4000"/>
                                        <p:tgtEl>
                                          <p:spTgt spid="7"/>
                                        </p:tgtEl>
                                      </p:cBhvr>
                                    </p:animEffect>
                                  </p:childTnLst>
                                </p:cTn>
                              </p:par>
                              <p:par>
                                <p:cTn id="11" presetID="16" presetClass="entr" presetSubtype="26" fill="hold" nodeType="with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barn(inHorizontal)">
                                      <p:cBhvr>
                                        <p:cTn id="13" dur="4000"/>
                                        <p:tgtEl>
                                          <p:spTgt spid="8"/>
                                        </p:tgtEl>
                                      </p:cBhvr>
                                    </p:animEffect>
                                  </p:childTnLst>
                                </p:cTn>
                              </p:par>
                              <p:par>
                                <p:cTn id="14" presetID="16" presetClass="entr" presetSubtype="26" fill="hold" nodeType="withEffect">
                                  <p:stCondLst>
                                    <p:cond delay="0"/>
                                  </p:stCondLst>
                                  <p:childTnLst>
                                    <p:set>
                                      <p:cBhvr>
                                        <p:cTn id="15" dur="1" fill="hold">
                                          <p:stCondLst>
                                            <p:cond delay="0"/>
                                          </p:stCondLst>
                                        </p:cTn>
                                        <p:tgtEl>
                                          <p:spTgt spid="9"/>
                                        </p:tgtEl>
                                        <p:attrNameLst>
                                          <p:attrName>style.visibility</p:attrName>
                                        </p:attrNameLst>
                                      </p:cBhvr>
                                      <p:to>
                                        <p:strVal val="visible"/>
                                      </p:to>
                                    </p:set>
                                    <p:animEffect transition="in" filter="barn(inHorizontal)">
                                      <p:cBhvr>
                                        <p:cTn id="16" dur="4000"/>
                                        <p:tgtEl>
                                          <p:spTgt spid="9"/>
                                        </p:tgtEl>
                                      </p:cBhvr>
                                    </p:animEffect>
                                  </p:childTnLst>
                                </p:cTn>
                              </p:par>
                              <p:par>
                                <p:cTn id="17" presetID="16" presetClass="entr" presetSubtype="26" fill="hold" nodeType="withEffect">
                                  <p:stCondLst>
                                    <p:cond delay="0"/>
                                  </p:stCondLst>
                                  <p:childTnLst>
                                    <p:set>
                                      <p:cBhvr>
                                        <p:cTn id="18" dur="1" fill="hold">
                                          <p:stCondLst>
                                            <p:cond delay="0"/>
                                          </p:stCondLst>
                                        </p:cTn>
                                        <p:tgtEl>
                                          <p:spTgt spid="10"/>
                                        </p:tgtEl>
                                        <p:attrNameLst>
                                          <p:attrName>style.visibility</p:attrName>
                                        </p:attrNameLst>
                                      </p:cBhvr>
                                      <p:to>
                                        <p:strVal val="visible"/>
                                      </p:to>
                                    </p:set>
                                    <p:animEffect transition="in" filter="barn(inHorizontal)">
                                      <p:cBhvr>
                                        <p:cTn id="19" dur="4000"/>
                                        <p:tgtEl>
                                          <p:spTgt spid="10"/>
                                        </p:tgtEl>
                                      </p:cBhvr>
                                    </p:animEffect>
                                  </p:childTnLst>
                                </p:cTn>
                              </p:par>
                              <p:par>
                                <p:cTn id="20" presetID="16" presetClass="entr" presetSubtype="26" fill="hold" nodeType="withEffect">
                                  <p:stCondLst>
                                    <p:cond delay="0"/>
                                  </p:stCondLst>
                                  <p:childTnLst>
                                    <p:set>
                                      <p:cBhvr>
                                        <p:cTn id="21" dur="1" fill="hold">
                                          <p:stCondLst>
                                            <p:cond delay="0"/>
                                          </p:stCondLst>
                                        </p:cTn>
                                        <p:tgtEl>
                                          <p:spTgt spid="11"/>
                                        </p:tgtEl>
                                        <p:attrNameLst>
                                          <p:attrName>style.visibility</p:attrName>
                                        </p:attrNameLst>
                                      </p:cBhvr>
                                      <p:to>
                                        <p:strVal val="visible"/>
                                      </p:to>
                                    </p:set>
                                    <p:animEffect transition="in" filter="barn(inHorizontal)">
                                      <p:cBhvr>
                                        <p:cTn id="22" dur="4000"/>
                                        <p:tgtEl>
                                          <p:spTgt spid="11"/>
                                        </p:tgtEl>
                                      </p:cBhvr>
                                    </p:animEffect>
                                  </p:childTnLst>
                                </p:cTn>
                              </p:par>
                              <p:par>
                                <p:cTn id="23" presetID="16" presetClass="entr" presetSubtype="26" fill="hold" nodeType="withEffect">
                                  <p:stCondLst>
                                    <p:cond delay="0"/>
                                  </p:stCondLst>
                                  <p:childTnLst>
                                    <p:set>
                                      <p:cBhvr>
                                        <p:cTn id="24" dur="1" fill="hold">
                                          <p:stCondLst>
                                            <p:cond delay="0"/>
                                          </p:stCondLst>
                                        </p:cTn>
                                        <p:tgtEl>
                                          <p:spTgt spid="13"/>
                                        </p:tgtEl>
                                        <p:attrNameLst>
                                          <p:attrName>style.visibility</p:attrName>
                                        </p:attrNameLst>
                                      </p:cBhvr>
                                      <p:to>
                                        <p:strVal val="visible"/>
                                      </p:to>
                                    </p:set>
                                    <p:animEffect transition="in" filter="barn(inHorizontal)">
                                      <p:cBhvr>
                                        <p:cTn id="25" dur="4000"/>
                                        <p:tgtEl>
                                          <p:spTgt spid="13"/>
                                        </p:tgtEl>
                                      </p:cBhvr>
                                    </p:animEffect>
                                  </p:childTnLst>
                                </p:cTn>
                              </p:par>
                              <p:par>
                                <p:cTn id="26" presetID="16" presetClass="entr" presetSubtype="26" fill="hold" nodeType="withEffect">
                                  <p:stCondLst>
                                    <p:cond delay="0"/>
                                  </p:stCondLst>
                                  <p:childTnLst>
                                    <p:set>
                                      <p:cBhvr>
                                        <p:cTn id="27" dur="1" fill="hold">
                                          <p:stCondLst>
                                            <p:cond delay="0"/>
                                          </p:stCondLst>
                                        </p:cTn>
                                        <p:tgtEl>
                                          <p:spTgt spid="15"/>
                                        </p:tgtEl>
                                        <p:attrNameLst>
                                          <p:attrName>style.visibility</p:attrName>
                                        </p:attrNameLst>
                                      </p:cBhvr>
                                      <p:to>
                                        <p:strVal val="visible"/>
                                      </p:to>
                                    </p:set>
                                    <p:animEffect transition="in" filter="barn(inHorizontal)">
                                      <p:cBhvr>
                                        <p:cTn id="28" dur="4000"/>
                                        <p:tgtEl>
                                          <p:spTgt spid="15"/>
                                        </p:tgtEl>
                                      </p:cBhvr>
                                    </p:animEffect>
                                  </p:childTnLst>
                                </p:cTn>
                              </p:par>
                              <p:par>
                                <p:cTn id="29" presetID="16" presetClass="entr" presetSubtype="26" fill="hold" nodeType="withEffect">
                                  <p:stCondLst>
                                    <p:cond delay="0"/>
                                  </p:stCondLst>
                                  <p:childTnLst>
                                    <p:set>
                                      <p:cBhvr>
                                        <p:cTn id="30" dur="1" fill="hold">
                                          <p:stCondLst>
                                            <p:cond delay="0"/>
                                          </p:stCondLst>
                                        </p:cTn>
                                        <p:tgtEl>
                                          <p:spTgt spid="14"/>
                                        </p:tgtEl>
                                        <p:attrNameLst>
                                          <p:attrName>style.visibility</p:attrName>
                                        </p:attrNameLst>
                                      </p:cBhvr>
                                      <p:to>
                                        <p:strVal val="visible"/>
                                      </p:to>
                                    </p:set>
                                    <p:animEffect transition="in" filter="barn(inHorizontal)">
                                      <p:cBhvr>
                                        <p:cTn id="31" dur="4000"/>
                                        <p:tgtEl>
                                          <p:spTgt spid="14"/>
                                        </p:tgtEl>
                                      </p:cBhvr>
                                    </p:animEffect>
                                  </p:childTnLst>
                                </p:cTn>
                              </p:par>
                              <p:par>
                                <p:cTn id="32" presetID="16" presetClass="entr" presetSubtype="26" fill="hold" nodeType="withEffect">
                                  <p:stCondLst>
                                    <p:cond delay="0"/>
                                  </p:stCondLst>
                                  <p:childTnLst>
                                    <p:set>
                                      <p:cBhvr>
                                        <p:cTn id="33" dur="1" fill="hold">
                                          <p:stCondLst>
                                            <p:cond delay="0"/>
                                          </p:stCondLst>
                                        </p:cTn>
                                        <p:tgtEl>
                                          <p:spTgt spid="16"/>
                                        </p:tgtEl>
                                        <p:attrNameLst>
                                          <p:attrName>style.visibility</p:attrName>
                                        </p:attrNameLst>
                                      </p:cBhvr>
                                      <p:to>
                                        <p:strVal val="visible"/>
                                      </p:to>
                                    </p:set>
                                    <p:animEffect transition="in" filter="barn(inHorizontal)">
                                      <p:cBhvr>
                                        <p:cTn id="34" dur="4000"/>
                                        <p:tgtEl>
                                          <p:spTgt spid="16"/>
                                        </p:tgtEl>
                                      </p:cBhvr>
                                    </p:animEffect>
                                  </p:childTnLst>
                                </p:cTn>
                              </p:par>
                              <p:par>
                                <p:cTn id="35" presetID="16" presetClass="entr" presetSubtype="26" fill="hold" nodeType="withEffect">
                                  <p:stCondLst>
                                    <p:cond delay="0"/>
                                  </p:stCondLst>
                                  <p:childTnLst>
                                    <p:set>
                                      <p:cBhvr>
                                        <p:cTn id="36" dur="1" fill="hold">
                                          <p:stCondLst>
                                            <p:cond delay="0"/>
                                          </p:stCondLst>
                                        </p:cTn>
                                        <p:tgtEl>
                                          <p:spTgt spid="18"/>
                                        </p:tgtEl>
                                        <p:attrNameLst>
                                          <p:attrName>style.visibility</p:attrName>
                                        </p:attrNameLst>
                                      </p:cBhvr>
                                      <p:to>
                                        <p:strVal val="visible"/>
                                      </p:to>
                                    </p:set>
                                    <p:animEffect transition="in" filter="barn(inHorizontal)">
                                      <p:cBhvr>
                                        <p:cTn id="37" dur="4000"/>
                                        <p:tgtEl>
                                          <p:spTgt spid="18"/>
                                        </p:tgtEl>
                                      </p:cBhvr>
                                    </p:animEffect>
                                  </p:childTnLst>
                                </p:cTn>
                              </p:par>
                              <p:par>
                                <p:cTn id="38" presetID="16" presetClass="entr" presetSubtype="26" fill="hold" nodeType="withEffect">
                                  <p:stCondLst>
                                    <p:cond delay="0"/>
                                  </p:stCondLst>
                                  <p:childTnLst>
                                    <p:set>
                                      <p:cBhvr>
                                        <p:cTn id="39" dur="1" fill="hold">
                                          <p:stCondLst>
                                            <p:cond delay="0"/>
                                          </p:stCondLst>
                                        </p:cTn>
                                        <p:tgtEl>
                                          <p:spTgt spid="17"/>
                                        </p:tgtEl>
                                        <p:attrNameLst>
                                          <p:attrName>style.visibility</p:attrName>
                                        </p:attrNameLst>
                                      </p:cBhvr>
                                      <p:to>
                                        <p:strVal val="visible"/>
                                      </p:to>
                                    </p:set>
                                    <p:animEffect transition="in" filter="barn(inHorizontal)">
                                      <p:cBhvr>
                                        <p:cTn id="40" dur="4000"/>
                                        <p:tgtEl>
                                          <p:spTgt spid="17"/>
                                        </p:tgtEl>
                                      </p:cBhvr>
                                    </p:animEffect>
                                  </p:childTnLst>
                                </p:cTn>
                              </p:par>
                              <p:par>
                                <p:cTn id="41" presetID="8" presetClass="emph" presetSubtype="0" fill="hold" nodeType="withEffect">
                                  <p:stCondLst>
                                    <p:cond delay="0"/>
                                  </p:stCondLst>
                                  <p:childTnLst>
                                    <p:animRot by="10800000">
                                      <p:cBhvr>
                                        <p:cTn id="42" dur="4000" fill="hold"/>
                                        <p:tgtEl>
                                          <p:spTgt spid="16"/>
                                        </p:tgtEl>
                                        <p:attrNameLst>
                                          <p:attrName>r</p:attrName>
                                        </p:attrNameLst>
                                      </p:cBhvr>
                                    </p:animRot>
                                  </p:childTnLst>
                                </p:cTn>
                              </p:par>
                              <p:par>
                                <p:cTn id="43" presetID="8" presetClass="emph" presetSubtype="0" fill="hold" nodeType="withEffect">
                                  <p:stCondLst>
                                    <p:cond delay="0"/>
                                  </p:stCondLst>
                                  <p:childTnLst>
                                    <p:animRot by="-10800000">
                                      <p:cBhvr>
                                        <p:cTn id="44" dur="4000" fill="hold"/>
                                        <p:tgtEl>
                                          <p:spTgt spid="13"/>
                                        </p:tgtEl>
                                        <p:attrNameLst>
                                          <p:attrName>r</p:attrName>
                                        </p:attrNameLst>
                                      </p:cBhvr>
                                    </p:animRot>
                                  </p:childTnLst>
                                </p:cTn>
                              </p:par>
                              <p:par>
                                <p:cTn id="45" presetID="8" presetClass="emph" presetSubtype="0" fill="hold" nodeType="withEffect">
                                  <p:stCondLst>
                                    <p:cond delay="0"/>
                                  </p:stCondLst>
                                  <p:childTnLst>
                                    <p:animRot by="10800000">
                                      <p:cBhvr>
                                        <p:cTn id="46" dur="4000" fill="hold"/>
                                        <p:tgtEl>
                                          <p:spTgt spid="6"/>
                                        </p:tgtEl>
                                        <p:attrNameLst>
                                          <p:attrName>r</p:attrName>
                                        </p:attrNameLst>
                                      </p:cBhvr>
                                    </p:animRot>
                                  </p:childTnLst>
                                </p:cTn>
                              </p:par>
                              <p:par>
                                <p:cTn id="47" presetID="8" presetClass="emph" presetSubtype="0" fill="hold" nodeType="withEffect">
                                  <p:stCondLst>
                                    <p:cond delay="0"/>
                                  </p:stCondLst>
                                  <p:childTnLst>
                                    <p:animRot by="-10800000">
                                      <p:cBhvr>
                                        <p:cTn id="48" dur="4000" fill="hold"/>
                                        <p:tgtEl>
                                          <p:spTgt spid="8"/>
                                        </p:tgtEl>
                                        <p:attrNameLst>
                                          <p:attrName>r</p:attrName>
                                        </p:attrNameLst>
                                      </p:cBhvr>
                                    </p:animRot>
                                  </p:childTnLst>
                                </p:cTn>
                              </p:par>
                              <p:par>
                                <p:cTn id="49" presetID="8" presetClass="emph" presetSubtype="0" fill="hold" nodeType="withEffect">
                                  <p:stCondLst>
                                    <p:cond delay="0"/>
                                  </p:stCondLst>
                                  <p:childTnLst>
                                    <p:animRot by="10800000">
                                      <p:cBhvr>
                                        <p:cTn id="50" dur="4000" fill="hold"/>
                                        <p:tgtEl>
                                          <p:spTgt spid="10"/>
                                        </p:tgtEl>
                                        <p:attrNameLst>
                                          <p:attrName>r</p:attrName>
                                        </p:attrNameLst>
                                      </p:cBhvr>
                                    </p:animRot>
                                  </p:childTnLst>
                                </p:cTn>
                              </p:par>
                              <p:par>
                                <p:cTn id="51" presetID="8" presetClass="emph" presetSubtype="0" fill="hold" nodeType="withEffect">
                                  <p:stCondLst>
                                    <p:cond delay="0"/>
                                  </p:stCondLst>
                                  <p:childTnLst>
                                    <p:animRot by="10800000">
                                      <p:cBhvr>
                                        <p:cTn id="52" dur="4000" fill="hold"/>
                                        <p:tgtEl>
                                          <p:spTgt spid="7"/>
                                        </p:tgtEl>
                                        <p:attrNameLst>
                                          <p:attrName>r</p:attrName>
                                        </p:attrNameLst>
                                      </p:cBhvr>
                                    </p:animRot>
                                  </p:childTnLst>
                                </p:cTn>
                              </p:par>
                              <p:par>
                                <p:cTn id="53" presetID="8" presetClass="emph" presetSubtype="0" fill="hold" nodeType="withEffect">
                                  <p:stCondLst>
                                    <p:cond delay="0"/>
                                  </p:stCondLst>
                                  <p:childTnLst>
                                    <p:animRot by="-10800000">
                                      <p:cBhvr>
                                        <p:cTn id="54" dur="4000" fill="hold"/>
                                        <p:tgtEl>
                                          <p:spTgt spid="9"/>
                                        </p:tgtEl>
                                        <p:attrNameLst>
                                          <p:attrName>r</p:attrName>
                                        </p:attrNameLst>
                                      </p:cBhvr>
                                    </p:animRot>
                                  </p:childTnLst>
                                </p:cTn>
                              </p:par>
                              <p:par>
                                <p:cTn id="55" presetID="8" presetClass="emph" presetSubtype="0" fill="hold" nodeType="withEffect">
                                  <p:stCondLst>
                                    <p:cond delay="0"/>
                                  </p:stCondLst>
                                  <p:childTnLst>
                                    <p:animRot by="10800000">
                                      <p:cBhvr>
                                        <p:cTn id="56" dur="4000" fill="hold"/>
                                        <p:tgtEl>
                                          <p:spTgt spid="11"/>
                                        </p:tgtEl>
                                        <p:attrNameLst>
                                          <p:attrName>r</p:attrName>
                                        </p:attrNameLst>
                                      </p:cBhvr>
                                    </p:animRot>
                                  </p:childTnLst>
                                </p:cTn>
                              </p:par>
                              <p:par>
                                <p:cTn id="57" presetID="8" presetClass="emph" presetSubtype="0" fill="hold" nodeType="withEffect">
                                  <p:stCondLst>
                                    <p:cond delay="0"/>
                                  </p:stCondLst>
                                  <p:childTnLst>
                                    <p:animRot by="-10800000">
                                      <p:cBhvr>
                                        <p:cTn id="58" dur="4000" fill="hold"/>
                                        <p:tgtEl>
                                          <p:spTgt spid="14"/>
                                        </p:tgtEl>
                                        <p:attrNameLst>
                                          <p:attrName>r</p:attrName>
                                        </p:attrNameLst>
                                      </p:cBhvr>
                                    </p:animRot>
                                  </p:childTnLst>
                                </p:cTn>
                              </p:par>
                              <p:par>
                                <p:cTn id="59" presetID="8" presetClass="emph" presetSubtype="0" fill="hold" nodeType="withEffect">
                                  <p:stCondLst>
                                    <p:cond delay="0"/>
                                  </p:stCondLst>
                                  <p:childTnLst>
                                    <p:animRot by="10800000">
                                      <p:cBhvr>
                                        <p:cTn id="60" dur="4000" fill="hold"/>
                                        <p:tgtEl>
                                          <p:spTgt spid="15"/>
                                        </p:tgtEl>
                                        <p:attrNameLst>
                                          <p:attrName>r</p:attrName>
                                        </p:attrNameLst>
                                      </p:cBhvr>
                                    </p:animRot>
                                  </p:childTnLst>
                                </p:cTn>
                              </p:par>
                              <p:par>
                                <p:cTn id="61" presetID="8" presetClass="emph" presetSubtype="0" fill="hold" nodeType="withEffect">
                                  <p:stCondLst>
                                    <p:cond delay="0"/>
                                  </p:stCondLst>
                                  <p:childTnLst>
                                    <p:animRot by="-10800000">
                                      <p:cBhvr>
                                        <p:cTn id="62" dur="4000" fill="hold"/>
                                        <p:tgtEl>
                                          <p:spTgt spid="17"/>
                                        </p:tgtEl>
                                        <p:attrNameLst>
                                          <p:attrName>r</p:attrName>
                                        </p:attrNameLst>
                                      </p:cBhvr>
                                    </p:animRot>
                                  </p:childTnLst>
                                </p:cTn>
                              </p:par>
                              <p:par>
                                <p:cTn id="63" presetID="8" presetClass="emph" presetSubtype="0" fill="hold" nodeType="withEffect">
                                  <p:stCondLst>
                                    <p:cond delay="0"/>
                                  </p:stCondLst>
                                  <p:childTnLst>
                                    <p:animRot by="-10800000">
                                      <p:cBhvr>
                                        <p:cTn id="64" dur="4000" fill="hold"/>
                                        <p:tgtEl>
                                          <p:spTgt spid="18"/>
                                        </p:tgtEl>
                                        <p:attrNameLst>
                                          <p:attrName>r</p:attrName>
                                        </p:attrNameLst>
                                      </p:cBhvr>
                                    </p:animRot>
                                  </p:childTnLst>
                                </p:cTn>
                              </p:par>
                            </p:childTnLst>
                          </p:cTn>
                        </p:par>
                        <p:par>
                          <p:cTn id="65" fill="hold">
                            <p:stCondLst>
                              <p:cond delay="4000"/>
                            </p:stCondLst>
                            <p:childTnLst>
                              <p:par>
                                <p:cTn id="66" presetID="17" presetClass="exit" presetSubtype="8" fill="hold" nodeType="afterEffect">
                                  <p:stCondLst>
                                    <p:cond delay="0"/>
                                  </p:stCondLst>
                                  <p:childTnLst>
                                    <p:anim calcmode="lin" valueType="num">
                                      <p:cBhvr>
                                        <p:cTn id="67" dur="4000"/>
                                        <p:tgtEl>
                                          <p:spTgt spid="6"/>
                                        </p:tgtEl>
                                        <p:attrNameLst>
                                          <p:attrName>ppt_x</p:attrName>
                                        </p:attrNameLst>
                                      </p:cBhvr>
                                      <p:tavLst>
                                        <p:tav tm="0">
                                          <p:val>
                                            <p:strVal val="ppt_x"/>
                                          </p:val>
                                        </p:tav>
                                        <p:tav tm="100000">
                                          <p:val>
                                            <p:strVal val="ppt_x-ppt_w/2"/>
                                          </p:val>
                                        </p:tav>
                                      </p:tavLst>
                                    </p:anim>
                                    <p:anim calcmode="lin" valueType="num">
                                      <p:cBhvr>
                                        <p:cTn id="68" dur="4000"/>
                                        <p:tgtEl>
                                          <p:spTgt spid="6"/>
                                        </p:tgtEl>
                                        <p:attrNameLst>
                                          <p:attrName>ppt_y</p:attrName>
                                        </p:attrNameLst>
                                      </p:cBhvr>
                                      <p:tavLst>
                                        <p:tav tm="0">
                                          <p:val>
                                            <p:strVal val="ppt_y"/>
                                          </p:val>
                                        </p:tav>
                                        <p:tav tm="100000">
                                          <p:val>
                                            <p:strVal val="ppt_y"/>
                                          </p:val>
                                        </p:tav>
                                      </p:tavLst>
                                    </p:anim>
                                    <p:anim calcmode="lin" valueType="num">
                                      <p:cBhvr>
                                        <p:cTn id="69" dur="4000"/>
                                        <p:tgtEl>
                                          <p:spTgt spid="6"/>
                                        </p:tgtEl>
                                        <p:attrNameLst>
                                          <p:attrName>ppt_w</p:attrName>
                                        </p:attrNameLst>
                                      </p:cBhvr>
                                      <p:tavLst>
                                        <p:tav tm="0">
                                          <p:val>
                                            <p:strVal val="ppt_w"/>
                                          </p:val>
                                        </p:tav>
                                        <p:tav tm="100000">
                                          <p:val>
                                            <p:fltVal val="0"/>
                                          </p:val>
                                        </p:tav>
                                      </p:tavLst>
                                    </p:anim>
                                    <p:anim calcmode="lin" valueType="num">
                                      <p:cBhvr>
                                        <p:cTn id="70" dur="4000"/>
                                        <p:tgtEl>
                                          <p:spTgt spid="6"/>
                                        </p:tgtEl>
                                        <p:attrNameLst>
                                          <p:attrName>ppt_h</p:attrName>
                                        </p:attrNameLst>
                                      </p:cBhvr>
                                      <p:tavLst>
                                        <p:tav tm="0">
                                          <p:val>
                                            <p:strVal val="ppt_h"/>
                                          </p:val>
                                        </p:tav>
                                        <p:tav tm="100000">
                                          <p:val>
                                            <p:strVal val="ppt_h"/>
                                          </p:val>
                                        </p:tav>
                                      </p:tavLst>
                                    </p:anim>
                                    <p:set>
                                      <p:cBhvr>
                                        <p:cTn id="71" dur="1" fill="hold">
                                          <p:stCondLst>
                                            <p:cond delay="3999"/>
                                          </p:stCondLst>
                                        </p:cTn>
                                        <p:tgtEl>
                                          <p:spTgt spid="6"/>
                                        </p:tgtEl>
                                        <p:attrNameLst>
                                          <p:attrName>style.visibility</p:attrName>
                                        </p:attrNameLst>
                                      </p:cBhvr>
                                      <p:to>
                                        <p:strVal val="hidden"/>
                                      </p:to>
                                    </p:set>
                                  </p:childTnLst>
                                </p:cTn>
                              </p:par>
                              <p:par>
                                <p:cTn id="72" presetID="17" presetClass="exit" presetSubtype="8" fill="hold" nodeType="withEffect">
                                  <p:stCondLst>
                                    <p:cond delay="0"/>
                                  </p:stCondLst>
                                  <p:childTnLst>
                                    <p:anim calcmode="lin" valueType="num">
                                      <p:cBhvr>
                                        <p:cTn id="73" dur="4000"/>
                                        <p:tgtEl>
                                          <p:spTgt spid="8"/>
                                        </p:tgtEl>
                                        <p:attrNameLst>
                                          <p:attrName>ppt_x</p:attrName>
                                        </p:attrNameLst>
                                      </p:cBhvr>
                                      <p:tavLst>
                                        <p:tav tm="0">
                                          <p:val>
                                            <p:strVal val="ppt_x"/>
                                          </p:val>
                                        </p:tav>
                                        <p:tav tm="100000">
                                          <p:val>
                                            <p:strVal val="ppt_x-ppt_w/2"/>
                                          </p:val>
                                        </p:tav>
                                      </p:tavLst>
                                    </p:anim>
                                    <p:anim calcmode="lin" valueType="num">
                                      <p:cBhvr>
                                        <p:cTn id="74" dur="4000"/>
                                        <p:tgtEl>
                                          <p:spTgt spid="8"/>
                                        </p:tgtEl>
                                        <p:attrNameLst>
                                          <p:attrName>ppt_y</p:attrName>
                                        </p:attrNameLst>
                                      </p:cBhvr>
                                      <p:tavLst>
                                        <p:tav tm="0">
                                          <p:val>
                                            <p:strVal val="ppt_y"/>
                                          </p:val>
                                        </p:tav>
                                        <p:tav tm="100000">
                                          <p:val>
                                            <p:strVal val="ppt_y"/>
                                          </p:val>
                                        </p:tav>
                                      </p:tavLst>
                                    </p:anim>
                                    <p:anim calcmode="lin" valueType="num">
                                      <p:cBhvr>
                                        <p:cTn id="75" dur="4000"/>
                                        <p:tgtEl>
                                          <p:spTgt spid="8"/>
                                        </p:tgtEl>
                                        <p:attrNameLst>
                                          <p:attrName>ppt_w</p:attrName>
                                        </p:attrNameLst>
                                      </p:cBhvr>
                                      <p:tavLst>
                                        <p:tav tm="0">
                                          <p:val>
                                            <p:strVal val="ppt_w"/>
                                          </p:val>
                                        </p:tav>
                                        <p:tav tm="100000">
                                          <p:val>
                                            <p:fltVal val="0"/>
                                          </p:val>
                                        </p:tav>
                                      </p:tavLst>
                                    </p:anim>
                                    <p:anim calcmode="lin" valueType="num">
                                      <p:cBhvr>
                                        <p:cTn id="76" dur="4000"/>
                                        <p:tgtEl>
                                          <p:spTgt spid="8"/>
                                        </p:tgtEl>
                                        <p:attrNameLst>
                                          <p:attrName>ppt_h</p:attrName>
                                        </p:attrNameLst>
                                      </p:cBhvr>
                                      <p:tavLst>
                                        <p:tav tm="0">
                                          <p:val>
                                            <p:strVal val="ppt_h"/>
                                          </p:val>
                                        </p:tav>
                                        <p:tav tm="100000">
                                          <p:val>
                                            <p:strVal val="ppt_h"/>
                                          </p:val>
                                        </p:tav>
                                      </p:tavLst>
                                    </p:anim>
                                    <p:set>
                                      <p:cBhvr>
                                        <p:cTn id="77" dur="1" fill="hold">
                                          <p:stCondLst>
                                            <p:cond delay="3999"/>
                                          </p:stCondLst>
                                        </p:cTn>
                                        <p:tgtEl>
                                          <p:spTgt spid="8"/>
                                        </p:tgtEl>
                                        <p:attrNameLst>
                                          <p:attrName>style.visibility</p:attrName>
                                        </p:attrNameLst>
                                      </p:cBhvr>
                                      <p:to>
                                        <p:strVal val="hidden"/>
                                      </p:to>
                                    </p:set>
                                  </p:childTnLst>
                                </p:cTn>
                              </p:par>
                              <p:par>
                                <p:cTn id="78" presetID="17" presetClass="exit" presetSubtype="8" fill="hold" nodeType="withEffect">
                                  <p:stCondLst>
                                    <p:cond delay="0"/>
                                  </p:stCondLst>
                                  <p:childTnLst>
                                    <p:anim calcmode="lin" valueType="num">
                                      <p:cBhvr>
                                        <p:cTn id="79" dur="4000"/>
                                        <p:tgtEl>
                                          <p:spTgt spid="10"/>
                                        </p:tgtEl>
                                        <p:attrNameLst>
                                          <p:attrName>ppt_x</p:attrName>
                                        </p:attrNameLst>
                                      </p:cBhvr>
                                      <p:tavLst>
                                        <p:tav tm="0">
                                          <p:val>
                                            <p:strVal val="ppt_x"/>
                                          </p:val>
                                        </p:tav>
                                        <p:tav tm="100000">
                                          <p:val>
                                            <p:strVal val="ppt_x-ppt_w/2"/>
                                          </p:val>
                                        </p:tav>
                                      </p:tavLst>
                                    </p:anim>
                                    <p:anim calcmode="lin" valueType="num">
                                      <p:cBhvr>
                                        <p:cTn id="80" dur="4000"/>
                                        <p:tgtEl>
                                          <p:spTgt spid="10"/>
                                        </p:tgtEl>
                                        <p:attrNameLst>
                                          <p:attrName>ppt_y</p:attrName>
                                        </p:attrNameLst>
                                      </p:cBhvr>
                                      <p:tavLst>
                                        <p:tav tm="0">
                                          <p:val>
                                            <p:strVal val="ppt_y"/>
                                          </p:val>
                                        </p:tav>
                                        <p:tav tm="100000">
                                          <p:val>
                                            <p:strVal val="ppt_y"/>
                                          </p:val>
                                        </p:tav>
                                      </p:tavLst>
                                    </p:anim>
                                    <p:anim calcmode="lin" valueType="num">
                                      <p:cBhvr>
                                        <p:cTn id="81" dur="4000"/>
                                        <p:tgtEl>
                                          <p:spTgt spid="10"/>
                                        </p:tgtEl>
                                        <p:attrNameLst>
                                          <p:attrName>ppt_w</p:attrName>
                                        </p:attrNameLst>
                                      </p:cBhvr>
                                      <p:tavLst>
                                        <p:tav tm="0">
                                          <p:val>
                                            <p:strVal val="ppt_w"/>
                                          </p:val>
                                        </p:tav>
                                        <p:tav tm="100000">
                                          <p:val>
                                            <p:fltVal val="0"/>
                                          </p:val>
                                        </p:tav>
                                      </p:tavLst>
                                    </p:anim>
                                    <p:anim calcmode="lin" valueType="num">
                                      <p:cBhvr>
                                        <p:cTn id="82" dur="4000"/>
                                        <p:tgtEl>
                                          <p:spTgt spid="10"/>
                                        </p:tgtEl>
                                        <p:attrNameLst>
                                          <p:attrName>ppt_h</p:attrName>
                                        </p:attrNameLst>
                                      </p:cBhvr>
                                      <p:tavLst>
                                        <p:tav tm="0">
                                          <p:val>
                                            <p:strVal val="ppt_h"/>
                                          </p:val>
                                        </p:tav>
                                        <p:tav tm="100000">
                                          <p:val>
                                            <p:strVal val="ppt_h"/>
                                          </p:val>
                                        </p:tav>
                                      </p:tavLst>
                                    </p:anim>
                                    <p:set>
                                      <p:cBhvr>
                                        <p:cTn id="83" dur="1" fill="hold">
                                          <p:stCondLst>
                                            <p:cond delay="3999"/>
                                          </p:stCondLst>
                                        </p:cTn>
                                        <p:tgtEl>
                                          <p:spTgt spid="10"/>
                                        </p:tgtEl>
                                        <p:attrNameLst>
                                          <p:attrName>style.visibility</p:attrName>
                                        </p:attrNameLst>
                                      </p:cBhvr>
                                      <p:to>
                                        <p:strVal val="hidden"/>
                                      </p:to>
                                    </p:set>
                                  </p:childTnLst>
                                </p:cTn>
                              </p:par>
                              <p:par>
                                <p:cTn id="84" presetID="17" presetClass="exit" presetSubtype="8" fill="hold" nodeType="withEffect">
                                  <p:stCondLst>
                                    <p:cond delay="0"/>
                                  </p:stCondLst>
                                  <p:childTnLst>
                                    <p:anim calcmode="lin" valueType="num">
                                      <p:cBhvr>
                                        <p:cTn id="85" dur="4000"/>
                                        <p:tgtEl>
                                          <p:spTgt spid="13"/>
                                        </p:tgtEl>
                                        <p:attrNameLst>
                                          <p:attrName>ppt_x</p:attrName>
                                        </p:attrNameLst>
                                      </p:cBhvr>
                                      <p:tavLst>
                                        <p:tav tm="0">
                                          <p:val>
                                            <p:strVal val="ppt_x"/>
                                          </p:val>
                                        </p:tav>
                                        <p:tav tm="100000">
                                          <p:val>
                                            <p:strVal val="ppt_x-ppt_w/2"/>
                                          </p:val>
                                        </p:tav>
                                      </p:tavLst>
                                    </p:anim>
                                    <p:anim calcmode="lin" valueType="num">
                                      <p:cBhvr>
                                        <p:cTn id="86" dur="4000"/>
                                        <p:tgtEl>
                                          <p:spTgt spid="13"/>
                                        </p:tgtEl>
                                        <p:attrNameLst>
                                          <p:attrName>ppt_y</p:attrName>
                                        </p:attrNameLst>
                                      </p:cBhvr>
                                      <p:tavLst>
                                        <p:tav tm="0">
                                          <p:val>
                                            <p:strVal val="ppt_y"/>
                                          </p:val>
                                        </p:tav>
                                        <p:tav tm="100000">
                                          <p:val>
                                            <p:strVal val="ppt_y"/>
                                          </p:val>
                                        </p:tav>
                                      </p:tavLst>
                                    </p:anim>
                                    <p:anim calcmode="lin" valueType="num">
                                      <p:cBhvr>
                                        <p:cTn id="87" dur="4000"/>
                                        <p:tgtEl>
                                          <p:spTgt spid="13"/>
                                        </p:tgtEl>
                                        <p:attrNameLst>
                                          <p:attrName>ppt_w</p:attrName>
                                        </p:attrNameLst>
                                      </p:cBhvr>
                                      <p:tavLst>
                                        <p:tav tm="0">
                                          <p:val>
                                            <p:strVal val="ppt_w"/>
                                          </p:val>
                                        </p:tav>
                                        <p:tav tm="100000">
                                          <p:val>
                                            <p:fltVal val="0"/>
                                          </p:val>
                                        </p:tav>
                                      </p:tavLst>
                                    </p:anim>
                                    <p:anim calcmode="lin" valueType="num">
                                      <p:cBhvr>
                                        <p:cTn id="88" dur="4000"/>
                                        <p:tgtEl>
                                          <p:spTgt spid="13"/>
                                        </p:tgtEl>
                                        <p:attrNameLst>
                                          <p:attrName>ppt_h</p:attrName>
                                        </p:attrNameLst>
                                      </p:cBhvr>
                                      <p:tavLst>
                                        <p:tav tm="0">
                                          <p:val>
                                            <p:strVal val="ppt_h"/>
                                          </p:val>
                                        </p:tav>
                                        <p:tav tm="100000">
                                          <p:val>
                                            <p:strVal val="ppt_h"/>
                                          </p:val>
                                        </p:tav>
                                      </p:tavLst>
                                    </p:anim>
                                    <p:set>
                                      <p:cBhvr>
                                        <p:cTn id="89" dur="1" fill="hold">
                                          <p:stCondLst>
                                            <p:cond delay="3999"/>
                                          </p:stCondLst>
                                        </p:cTn>
                                        <p:tgtEl>
                                          <p:spTgt spid="13"/>
                                        </p:tgtEl>
                                        <p:attrNameLst>
                                          <p:attrName>style.visibility</p:attrName>
                                        </p:attrNameLst>
                                      </p:cBhvr>
                                      <p:to>
                                        <p:strVal val="hidden"/>
                                      </p:to>
                                    </p:set>
                                  </p:childTnLst>
                                </p:cTn>
                              </p:par>
                              <p:par>
                                <p:cTn id="90" presetID="17" presetClass="exit" presetSubtype="8" fill="hold" nodeType="withEffect">
                                  <p:stCondLst>
                                    <p:cond delay="0"/>
                                  </p:stCondLst>
                                  <p:childTnLst>
                                    <p:anim calcmode="lin" valueType="num">
                                      <p:cBhvr>
                                        <p:cTn id="91" dur="4000"/>
                                        <p:tgtEl>
                                          <p:spTgt spid="15"/>
                                        </p:tgtEl>
                                        <p:attrNameLst>
                                          <p:attrName>ppt_x</p:attrName>
                                        </p:attrNameLst>
                                      </p:cBhvr>
                                      <p:tavLst>
                                        <p:tav tm="0">
                                          <p:val>
                                            <p:strVal val="ppt_x"/>
                                          </p:val>
                                        </p:tav>
                                        <p:tav tm="100000">
                                          <p:val>
                                            <p:strVal val="ppt_x-ppt_w/2"/>
                                          </p:val>
                                        </p:tav>
                                      </p:tavLst>
                                    </p:anim>
                                    <p:anim calcmode="lin" valueType="num">
                                      <p:cBhvr>
                                        <p:cTn id="92" dur="4000"/>
                                        <p:tgtEl>
                                          <p:spTgt spid="15"/>
                                        </p:tgtEl>
                                        <p:attrNameLst>
                                          <p:attrName>ppt_y</p:attrName>
                                        </p:attrNameLst>
                                      </p:cBhvr>
                                      <p:tavLst>
                                        <p:tav tm="0">
                                          <p:val>
                                            <p:strVal val="ppt_y"/>
                                          </p:val>
                                        </p:tav>
                                        <p:tav tm="100000">
                                          <p:val>
                                            <p:strVal val="ppt_y"/>
                                          </p:val>
                                        </p:tav>
                                      </p:tavLst>
                                    </p:anim>
                                    <p:anim calcmode="lin" valueType="num">
                                      <p:cBhvr>
                                        <p:cTn id="93" dur="4000"/>
                                        <p:tgtEl>
                                          <p:spTgt spid="15"/>
                                        </p:tgtEl>
                                        <p:attrNameLst>
                                          <p:attrName>ppt_w</p:attrName>
                                        </p:attrNameLst>
                                      </p:cBhvr>
                                      <p:tavLst>
                                        <p:tav tm="0">
                                          <p:val>
                                            <p:strVal val="ppt_w"/>
                                          </p:val>
                                        </p:tav>
                                        <p:tav tm="100000">
                                          <p:val>
                                            <p:fltVal val="0"/>
                                          </p:val>
                                        </p:tav>
                                      </p:tavLst>
                                    </p:anim>
                                    <p:anim calcmode="lin" valueType="num">
                                      <p:cBhvr>
                                        <p:cTn id="94" dur="4000"/>
                                        <p:tgtEl>
                                          <p:spTgt spid="15"/>
                                        </p:tgtEl>
                                        <p:attrNameLst>
                                          <p:attrName>ppt_h</p:attrName>
                                        </p:attrNameLst>
                                      </p:cBhvr>
                                      <p:tavLst>
                                        <p:tav tm="0">
                                          <p:val>
                                            <p:strVal val="ppt_h"/>
                                          </p:val>
                                        </p:tav>
                                        <p:tav tm="100000">
                                          <p:val>
                                            <p:strVal val="ppt_h"/>
                                          </p:val>
                                        </p:tav>
                                      </p:tavLst>
                                    </p:anim>
                                    <p:set>
                                      <p:cBhvr>
                                        <p:cTn id="95" dur="1" fill="hold">
                                          <p:stCondLst>
                                            <p:cond delay="3999"/>
                                          </p:stCondLst>
                                        </p:cTn>
                                        <p:tgtEl>
                                          <p:spTgt spid="15"/>
                                        </p:tgtEl>
                                        <p:attrNameLst>
                                          <p:attrName>style.visibility</p:attrName>
                                        </p:attrNameLst>
                                      </p:cBhvr>
                                      <p:to>
                                        <p:strVal val="hidden"/>
                                      </p:to>
                                    </p:set>
                                  </p:childTnLst>
                                </p:cTn>
                              </p:par>
                              <p:par>
                                <p:cTn id="96" presetID="17" presetClass="exit" presetSubtype="8" fill="hold" nodeType="withEffect">
                                  <p:stCondLst>
                                    <p:cond delay="0"/>
                                  </p:stCondLst>
                                  <p:childTnLst>
                                    <p:anim calcmode="lin" valueType="num">
                                      <p:cBhvr>
                                        <p:cTn id="97" dur="4000"/>
                                        <p:tgtEl>
                                          <p:spTgt spid="17"/>
                                        </p:tgtEl>
                                        <p:attrNameLst>
                                          <p:attrName>ppt_x</p:attrName>
                                        </p:attrNameLst>
                                      </p:cBhvr>
                                      <p:tavLst>
                                        <p:tav tm="0">
                                          <p:val>
                                            <p:strVal val="ppt_x"/>
                                          </p:val>
                                        </p:tav>
                                        <p:tav tm="100000">
                                          <p:val>
                                            <p:strVal val="ppt_x-ppt_w/2"/>
                                          </p:val>
                                        </p:tav>
                                      </p:tavLst>
                                    </p:anim>
                                    <p:anim calcmode="lin" valueType="num">
                                      <p:cBhvr>
                                        <p:cTn id="98" dur="4000"/>
                                        <p:tgtEl>
                                          <p:spTgt spid="17"/>
                                        </p:tgtEl>
                                        <p:attrNameLst>
                                          <p:attrName>ppt_y</p:attrName>
                                        </p:attrNameLst>
                                      </p:cBhvr>
                                      <p:tavLst>
                                        <p:tav tm="0">
                                          <p:val>
                                            <p:strVal val="ppt_y"/>
                                          </p:val>
                                        </p:tav>
                                        <p:tav tm="100000">
                                          <p:val>
                                            <p:strVal val="ppt_y"/>
                                          </p:val>
                                        </p:tav>
                                      </p:tavLst>
                                    </p:anim>
                                    <p:anim calcmode="lin" valueType="num">
                                      <p:cBhvr>
                                        <p:cTn id="99" dur="4000"/>
                                        <p:tgtEl>
                                          <p:spTgt spid="17"/>
                                        </p:tgtEl>
                                        <p:attrNameLst>
                                          <p:attrName>ppt_w</p:attrName>
                                        </p:attrNameLst>
                                      </p:cBhvr>
                                      <p:tavLst>
                                        <p:tav tm="0">
                                          <p:val>
                                            <p:strVal val="ppt_w"/>
                                          </p:val>
                                        </p:tav>
                                        <p:tav tm="100000">
                                          <p:val>
                                            <p:fltVal val="0"/>
                                          </p:val>
                                        </p:tav>
                                      </p:tavLst>
                                    </p:anim>
                                    <p:anim calcmode="lin" valueType="num">
                                      <p:cBhvr>
                                        <p:cTn id="100" dur="4000"/>
                                        <p:tgtEl>
                                          <p:spTgt spid="17"/>
                                        </p:tgtEl>
                                        <p:attrNameLst>
                                          <p:attrName>ppt_h</p:attrName>
                                        </p:attrNameLst>
                                      </p:cBhvr>
                                      <p:tavLst>
                                        <p:tav tm="0">
                                          <p:val>
                                            <p:strVal val="ppt_h"/>
                                          </p:val>
                                        </p:tav>
                                        <p:tav tm="100000">
                                          <p:val>
                                            <p:strVal val="ppt_h"/>
                                          </p:val>
                                        </p:tav>
                                      </p:tavLst>
                                    </p:anim>
                                    <p:set>
                                      <p:cBhvr>
                                        <p:cTn id="101" dur="1" fill="hold">
                                          <p:stCondLst>
                                            <p:cond delay="3999"/>
                                          </p:stCondLst>
                                        </p:cTn>
                                        <p:tgtEl>
                                          <p:spTgt spid="17"/>
                                        </p:tgtEl>
                                        <p:attrNameLst>
                                          <p:attrName>style.visibility</p:attrName>
                                        </p:attrNameLst>
                                      </p:cBhvr>
                                      <p:to>
                                        <p:strVal val="hidden"/>
                                      </p:to>
                                    </p:set>
                                  </p:childTnLst>
                                </p:cTn>
                              </p:par>
                              <p:par>
                                <p:cTn id="102" presetID="17" presetClass="exit" presetSubtype="2" fill="hold" nodeType="withEffect">
                                  <p:stCondLst>
                                    <p:cond delay="0"/>
                                  </p:stCondLst>
                                  <p:childTnLst>
                                    <p:anim calcmode="lin" valueType="num">
                                      <p:cBhvr>
                                        <p:cTn id="103" dur="4000"/>
                                        <p:tgtEl>
                                          <p:spTgt spid="7"/>
                                        </p:tgtEl>
                                        <p:attrNameLst>
                                          <p:attrName>ppt_x</p:attrName>
                                        </p:attrNameLst>
                                      </p:cBhvr>
                                      <p:tavLst>
                                        <p:tav tm="0">
                                          <p:val>
                                            <p:strVal val="ppt_x"/>
                                          </p:val>
                                        </p:tav>
                                        <p:tav tm="100000">
                                          <p:val>
                                            <p:strVal val="ppt_x+ppt_w/2"/>
                                          </p:val>
                                        </p:tav>
                                      </p:tavLst>
                                    </p:anim>
                                    <p:anim calcmode="lin" valueType="num">
                                      <p:cBhvr>
                                        <p:cTn id="104" dur="4000"/>
                                        <p:tgtEl>
                                          <p:spTgt spid="7"/>
                                        </p:tgtEl>
                                        <p:attrNameLst>
                                          <p:attrName>ppt_y</p:attrName>
                                        </p:attrNameLst>
                                      </p:cBhvr>
                                      <p:tavLst>
                                        <p:tav tm="0">
                                          <p:val>
                                            <p:strVal val="ppt_y"/>
                                          </p:val>
                                        </p:tav>
                                        <p:tav tm="100000">
                                          <p:val>
                                            <p:strVal val="ppt_y"/>
                                          </p:val>
                                        </p:tav>
                                      </p:tavLst>
                                    </p:anim>
                                    <p:anim calcmode="lin" valueType="num">
                                      <p:cBhvr>
                                        <p:cTn id="105" dur="4000"/>
                                        <p:tgtEl>
                                          <p:spTgt spid="7"/>
                                        </p:tgtEl>
                                        <p:attrNameLst>
                                          <p:attrName>ppt_w</p:attrName>
                                        </p:attrNameLst>
                                      </p:cBhvr>
                                      <p:tavLst>
                                        <p:tav tm="0">
                                          <p:val>
                                            <p:strVal val="ppt_w"/>
                                          </p:val>
                                        </p:tav>
                                        <p:tav tm="100000">
                                          <p:val>
                                            <p:fltVal val="0"/>
                                          </p:val>
                                        </p:tav>
                                      </p:tavLst>
                                    </p:anim>
                                    <p:anim calcmode="lin" valueType="num">
                                      <p:cBhvr>
                                        <p:cTn id="106" dur="4000"/>
                                        <p:tgtEl>
                                          <p:spTgt spid="7"/>
                                        </p:tgtEl>
                                        <p:attrNameLst>
                                          <p:attrName>ppt_h</p:attrName>
                                        </p:attrNameLst>
                                      </p:cBhvr>
                                      <p:tavLst>
                                        <p:tav tm="0">
                                          <p:val>
                                            <p:strVal val="ppt_h"/>
                                          </p:val>
                                        </p:tav>
                                        <p:tav tm="100000">
                                          <p:val>
                                            <p:strVal val="ppt_h"/>
                                          </p:val>
                                        </p:tav>
                                      </p:tavLst>
                                    </p:anim>
                                    <p:set>
                                      <p:cBhvr>
                                        <p:cTn id="107" dur="1" fill="hold">
                                          <p:stCondLst>
                                            <p:cond delay="3999"/>
                                          </p:stCondLst>
                                        </p:cTn>
                                        <p:tgtEl>
                                          <p:spTgt spid="7"/>
                                        </p:tgtEl>
                                        <p:attrNameLst>
                                          <p:attrName>style.visibility</p:attrName>
                                        </p:attrNameLst>
                                      </p:cBhvr>
                                      <p:to>
                                        <p:strVal val="hidden"/>
                                      </p:to>
                                    </p:set>
                                  </p:childTnLst>
                                </p:cTn>
                              </p:par>
                              <p:par>
                                <p:cTn id="108" presetID="17" presetClass="exit" presetSubtype="2" fill="hold" nodeType="withEffect">
                                  <p:stCondLst>
                                    <p:cond delay="0"/>
                                  </p:stCondLst>
                                  <p:childTnLst>
                                    <p:anim calcmode="lin" valueType="num">
                                      <p:cBhvr>
                                        <p:cTn id="109" dur="4000"/>
                                        <p:tgtEl>
                                          <p:spTgt spid="9"/>
                                        </p:tgtEl>
                                        <p:attrNameLst>
                                          <p:attrName>ppt_x</p:attrName>
                                        </p:attrNameLst>
                                      </p:cBhvr>
                                      <p:tavLst>
                                        <p:tav tm="0">
                                          <p:val>
                                            <p:strVal val="ppt_x"/>
                                          </p:val>
                                        </p:tav>
                                        <p:tav tm="100000">
                                          <p:val>
                                            <p:strVal val="ppt_x+ppt_w/2"/>
                                          </p:val>
                                        </p:tav>
                                      </p:tavLst>
                                    </p:anim>
                                    <p:anim calcmode="lin" valueType="num">
                                      <p:cBhvr>
                                        <p:cTn id="110" dur="4000"/>
                                        <p:tgtEl>
                                          <p:spTgt spid="9"/>
                                        </p:tgtEl>
                                        <p:attrNameLst>
                                          <p:attrName>ppt_y</p:attrName>
                                        </p:attrNameLst>
                                      </p:cBhvr>
                                      <p:tavLst>
                                        <p:tav tm="0">
                                          <p:val>
                                            <p:strVal val="ppt_y"/>
                                          </p:val>
                                        </p:tav>
                                        <p:tav tm="100000">
                                          <p:val>
                                            <p:strVal val="ppt_y"/>
                                          </p:val>
                                        </p:tav>
                                      </p:tavLst>
                                    </p:anim>
                                    <p:anim calcmode="lin" valueType="num">
                                      <p:cBhvr>
                                        <p:cTn id="111" dur="4000"/>
                                        <p:tgtEl>
                                          <p:spTgt spid="9"/>
                                        </p:tgtEl>
                                        <p:attrNameLst>
                                          <p:attrName>ppt_w</p:attrName>
                                        </p:attrNameLst>
                                      </p:cBhvr>
                                      <p:tavLst>
                                        <p:tav tm="0">
                                          <p:val>
                                            <p:strVal val="ppt_w"/>
                                          </p:val>
                                        </p:tav>
                                        <p:tav tm="100000">
                                          <p:val>
                                            <p:fltVal val="0"/>
                                          </p:val>
                                        </p:tav>
                                      </p:tavLst>
                                    </p:anim>
                                    <p:anim calcmode="lin" valueType="num">
                                      <p:cBhvr>
                                        <p:cTn id="112" dur="4000"/>
                                        <p:tgtEl>
                                          <p:spTgt spid="9"/>
                                        </p:tgtEl>
                                        <p:attrNameLst>
                                          <p:attrName>ppt_h</p:attrName>
                                        </p:attrNameLst>
                                      </p:cBhvr>
                                      <p:tavLst>
                                        <p:tav tm="0">
                                          <p:val>
                                            <p:strVal val="ppt_h"/>
                                          </p:val>
                                        </p:tav>
                                        <p:tav tm="100000">
                                          <p:val>
                                            <p:strVal val="ppt_h"/>
                                          </p:val>
                                        </p:tav>
                                      </p:tavLst>
                                    </p:anim>
                                    <p:set>
                                      <p:cBhvr>
                                        <p:cTn id="113" dur="1" fill="hold">
                                          <p:stCondLst>
                                            <p:cond delay="3999"/>
                                          </p:stCondLst>
                                        </p:cTn>
                                        <p:tgtEl>
                                          <p:spTgt spid="9"/>
                                        </p:tgtEl>
                                        <p:attrNameLst>
                                          <p:attrName>style.visibility</p:attrName>
                                        </p:attrNameLst>
                                      </p:cBhvr>
                                      <p:to>
                                        <p:strVal val="hidden"/>
                                      </p:to>
                                    </p:set>
                                  </p:childTnLst>
                                </p:cTn>
                              </p:par>
                              <p:par>
                                <p:cTn id="114" presetID="17" presetClass="exit" presetSubtype="2" fill="hold" nodeType="withEffect">
                                  <p:stCondLst>
                                    <p:cond delay="0"/>
                                  </p:stCondLst>
                                  <p:childTnLst>
                                    <p:anim calcmode="lin" valueType="num">
                                      <p:cBhvr>
                                        <p:cTn id="115" dur="4000"/>
                                        <p:tgtEl>
                                          <p:spTgt spid="11"/>
                                        </p:tgtEl>
                                        <p:attrNameLst>
                                          <p:attrName>ppt_x</p:attrName>
                                        </p:attrNameLst>
                                      </p:cBhvr>
                                      <p:tavLst>
                                        <p:tav tm="0">
                                          <p:val>
                                            <p:strVal val="ppt_x"/>
                                          </p:val>
                                        </p:tav>
                                        <p:tav tm="100000">
                                          <p:val>
                                            <p:strVal val="ppt_x+ppt_w/2"/>
                                          </p:val>
                                        </p:tav>
                                      </p:tavLst>
                                    </p:anim>
                                    <p:anim calcmode="lin" valueType="num">
                                      <p:cBhvr>
                                        <p:cTn id="116" dur="4000"/>
                                        <p:tgtEl>
                                          <p:spTgt spid="11"/>
                                        </p:tgtEl>
                                        <p:attrNameLst>
                                          <p:attrName>ppt_y</p:attrName>
                                        </p:attrNameLst>
                                      </p:cBhvr>
                                      <p:tavLst>
                                        <p:tav tm="0">
                                          <p:val>
                                            <p:strVal val="ppt_y"/>
                                          </p:val>
                                        </p:tav>
                                        <p:tav tm="100000">
                                          <p:val>
                                            <p:strVal val="ppt_y"/>
                                          </p:val>
                                        </p:tav>
                                      </p:tavLst>
                                    </p:anim>
                                    <p:anim calcmode="lin" valueType="num">
                                      <p:cBhvr>
                                        <p:cTn id="117" dur="4000"/>
                                        <p:tgtEl>
                                          <p:spTgt spid="11"/>
                                        </p:tgtEl>
                                        <p:attrNameLst>
                                          <p:attrName>ppt_w</p:attrName>
                                        </p:attrNameLst>
                                      </p:cBhvr>
                                      <p:tavLst>
                                        <p:tav tm="0">
                                          <p:val>
                                            <p:strVal val="ppt_w"/>
                                          </p:val>
                                        </p:tav>
                                        <p:tav tm="100000">
                                          <p:val>
                                            <p:fltVal val="0"/>
                                          </p:val>
                                        </p:tav>
                                      </p:tavLst>
                                    </p:anim>
                                    <p:anim calcmode="lin" valueType="num">
                                      <p:cBhvr>
                                        <p:cTn id="118" dur="4000"/>
                                        <p:tgtEl>
                                          <p:spTgt spid="11"/>
                                        </p:tgtEl>
                                        <p:attrNameLst>
                                          <p:attrName>ppt_h</p:attrName>
                                        </p:attrNameLst>
                                      </p:cBhvr>
                                      <p:tavLst>
                                        <p:tav tm="0">
                                          <p:val>
                                            <p:strVal val="ppt_h"/>
                                          </p:val>
                                        </p:tav>
                                        <p:tav tm="100000">
                                          <p:val>
                                            <p:strVal val="ppt_h"/>
                                          </p:val>
                                        </p:tav>
                                      </p:tavLst>
                                    </p:anim>
                                    <p:set>
                                      <p:cBhvr>
                                        <p:cTn id="119" dur="1" fill="hold">
                                          <p:stCondLst>
                                            <p:cond delay="3999"/>
                                          </p:stCondLst>
                                        </p:cTn>
                                        <p:tgtEl>
                                          <p:spTgt spid="11"/>
                                        </p:tgtEl>
                                        <p:attrNameLst>
                                          <p:attrName>style.visibility</p:attrName>
                                        </p:attrNameLst>
                                      </p:cBhvr>
                                      <p:to>
                                        <p:strVal val="hidden"/>
                                      </p:to>
                                    </p:set>
                                  </p:childTnLst>
                                </p:cTn>
                              </p:par>
                              <p:par>
                                <p:cTn id="120" presetID="17" presetClass="exit" presetSubtype="2" fill="hold" nodeType="withEffect">
                                  <p:stCondLst>
                                    <p:cond delay="0"/>
                                  </p:stCondLst>
                                  <p:childTnLst>
                                    <p:anim calcmode="lin" valueType="num">
                                      <p:cBhvr>
                                        <p:cTn id="121" dur="4000"/>
                                        <p:tgtEl>
                                          <p:spTgt spid="16"/>
                                        </p:tgtEl>
                                        <p:attrNameLst>
                                          <p:attrName>ppt_x</p:attrName>
                                        </p:attrNameLst>
                                      </p:cBhvr>
                                      <p:tavLst>
                                        <p:tav tm="0">
                                          <p:val>
                                            <p:strVal val="ppt_x"/>
                                          </p:val>
                                        </p:tav>
                                        <p:tav tm="100000">
                                          <p:val>
                                            <p:strVal val="ppt_x+ppt_w/2"/>
                                          </p:val>
                                        </p:tav>
                                      </p:tavLst>
                                    </p:anim>
                                    <p:anim calcmode="lin" valueType="num">
                                      <p:cBhvr>
                                        <p:cTn id="122" dur="4000"/>
                                        <p:tgtEl>
                                          <p:spTgt spid="16"/>
                                        </p:tgtEl>
                                        <p:attrNameLst>
                                          <p:attrName>ppt_y</p:attrName>
                                        </p:attrNameLst>
                                      </p:cBhvr>
                                      <p:tavLst>
                                        <p:tav tm="0">
                                          <p:val>
                                            <p:strVal val="ppt_y"/>
                                          </p:val>
                                        </p:tav>
                                        <p:tav tm="100000">
                                          <p:val>
                                            <p:strVal val="ppt_y"/>
                                          </p:val>
                                        </p:tav>
                                      </p:tavLst>
                                    </p:anim>
                                    <p:anim calcmode="lin" valueType="num">
                                      <p:cBhvr>
                                        <p:cTn id="123" dur="4000"/>
                                        <p:tgtEl>
                                          <p:spTgt spid="16"/>
                                        </p:tgtEl>
                                        <p:attrNameLst>
                                          <p:attrName>ppt_w</p:attrName>
                                        </p:attrNameLst>
                                      </p:cBhvr>
                                      <p:tavLst>
                                        <p:tav tm="0">
                                          <p:val>
                                            <p:strVal val="ppt_w"/>
                                          </p:val>
                                        </p:tav>
                                        <p:tav tm="100000">
                                          <p:val>
                                            <p:fltVal val="0"/>
                                          </p:val>
                                        </p:tav>
                                      </p:tavLst>
                                    </p:anim>
                                    <p:anim calcmode="lin" valueType="num">
                                      <p:cBhvr>
                                        <p:cTn id="124" dur="4000"/>
                                        <p:tgtEl>
                                          <p:spTgt spid="16"/>
                                        </p:tgtEl>
                                        <p:attrNameLst>
                                          <p:attrName>ppt_h</p:attrName>
                                        </p:attrNameLst>
                                      </p:cBhvr>
                                      <p:tavLst>
                                        <p:tav tm="0">
                                          <p:val>
                                            <p:strVal val="ppt_h"/>
                                          </p:val>
                                        </p:tav>
                                        <p:tav tm="100000">
                                          <p:val>
                                            <p:strVal val="ppt_h"/>
                                          </p:val>
                                        </p:tav>
                                      </p:tavLst>
                                    </p:anim>
                                    <p:set>
                                      <p:cBhvr>
                                        <p:cTn id="125" dur="1" fill="hold">
                                          <p:stCondLst>
                                            <p:cond delay="3999"/>
                                          </p:stCondLst>
                                        </p:cTn>
                                        <p:tgtEl>
                                          <p:spTgt spid="16"/>
                                        </p:tgtEl>
                                        <p:attrNameLst>
                                          <p:attrName>style.visibility</p:attrName>
                                        </p:attrNameLst>
                                      </p:cBhvr>
                                      <p:to>
                                        <p:strVal val="hidden"/>
                                      </p:to>
                                    </p:set>
                                  </p:childTnLst>
                                </p:cTn>
                              </p:par>
                              <p:par>
                                <p:cTn id="126" presetID="17" presetClass="exit" presetSubtype="2" fill="hold" nodeType="withEffect">
                                  <p:stCondLst>
                                    <p:cond delay="0"/>
                                  </p:stCondLst>
                                  <p:childTnLst>
                                    <p:anim calcmode="lin" valueType="num">
                                      <p:cBhvr>
                                        <p:cTn id="127" dur="4000"/>
                                        <p:tgtEl>
                                          <p:spTgt spid="14"/>
                                        </p:tgtEl>
                                        <p:attrNameLst>
                                          <p:attrName>ppt_x</p:attrName>
                                        </p:attrNameLst>
                                      </p:cBhvr>
                                      <p:tavLst>
                                        <p:tav tm="0">
                                          <p:val>
                                            <p:strVal val="ppt_x"/>
                                          </p:val>
                                        </p:tav>
                                        <p:tav tm="100000">
                                          <p:val>
                                            <p:strVal val="ppt_x+ppt_w/2"/>
                                          </p:val>
                                        </p:tav>
                                      </p:tavLst>
                                    </p:anim>
                                    <p:anim calcmode="lin" valueType="num">
                                      <p:cBhvr>
                                        <p:cTn id="128" dur="4000"/>
                                        <p:tgtEl>
                                          <p:spTgt spid="14"/>
                                        </p:tgtEl>
                                        <p:attrNameLst>
                                          <p:attrName>ppt_y</p:attrName>
                                        </p:attrNameLst>
                                      </p:cBhvr>
                                      <p:tavLst>
                                        <p:tav tm="0">
                                          <p:val>
                                            <p:strVal val="ppt_y"/>
                                          </p:val>
                                        </p:tav>
                                        <p:tav tm="100000">
                                          <p:val>
                                            <p:strVal val="ppt_y"/>
                                          </p:val>
                                        </p:tav>
                                      </p:tavLst>
                                    </p:anim>
                                    <p:anim calcmode="lin" valueType="num">
                                      <p:cBhvr>
                                        <p:cTn id="129" dur="4000"/>
                                        <p:tgtEl>
                                          <p:spTgt spid="14"/>
                                        </p:tgtEl>
                                        <p:attrNameLst>
                                          <p:attrName>ppt_w</p:attrName>
                                        </p:attrNameLst>
                                      </p:cBhvr>
                                      <p:tavLst>
                                        <p:tav tm="0">
                                          <p:val>
                                            <p:strVal val="ppt_w"/>
                                          </p:val>
                                        </p:tav>
                                        <p:tav tm="100000">
                                          <p:val>
                                            <p:fltVal val="0"/>
                                          </p:val>
                                        </p:tav>
                                      </p:tavLst>
                                    </p:anim>
                                    <p:anim calcmode="lin" valueType="num">
                                      <p:cBhvr>
                                        <p:cTn id="130" dur="4000"/>
                                        <p:tgtEl>
                                          <p:spTgt spid="14"/>
                                        </p:tgtEl>
                                        <p:attrNameLst>
                                          <p:attrName>ppt_h</p:attrName>
                                        </p:attrNameLst>
                                      </p:cBhvr>
                                      <p:tavLst>
                                        <p:tav tm="0">
                                          <p:val>
                                            <p:strVal val="ppt_h"/>
                                          </p:val>
                                        </p:tav>
                                        <p:tav tm="100000">
                                          <p:val>
                                            <p:strVal val="ppt_h"/>
                                          </p:val>
                                        </p:tav>
                                      </p:tavLst>
                                    </p:anim>
                                    <p:set>
                                      <p:cBhvr>
                                        <p:cTn id="131" dur="1" fill="hold">
                                          <p:stCondLst>
                                            <p:cond delay="3999"/>
                                          </p:stCondLst>
                                        </p:cTn>
                                        <p:tgtEl>
                                          <p:spTgt spid="14"/>
                                        </p:tgtEl>
                                        <p:attrNameLst>
                                          <p:attrName>style.visibility</p:attrName>
                                        </p:attrNameLst>
                                      </p:cBhvr>
                                      <p:to>
                                        <p:strVal val="hidden"/>
                                      </p:to>
                                    </p:set>
                                  </p:childTnLst>
                                </p:cTn>
                              </p:par>
                              <p:par>
                                <p:cTn id="132" presetID="17" presetClass="exit" presetSubtype="2" fill="hold" nodeType="withEffect">
                                  <p:stCondLst>
                                    <p:cond delay="0"/>
                                  </p:stCondLst>
                                  <p:childTnLst>
                                    <p:anim calcmode="lin" valueType="num">
                                      <p:cBhvr>
                                        <p:cTn id="133" dur="4000"/>
                                        <p:tgtEl>
                                          <p:spTgt spid="18"/>
                                        </p:tgtEl>
                                        <p:attrNameLst>
                                          <p:attrName>ppt_x</p:attrName>
                                        </p:attrNameLst>
                                      </p:cBhvr>
                                      <p:tavLst>
                                        <p:tav tm="0">
                                          <p:val>
                                            <p:strVal val="ppt_x"/>
                                          </p:val>
                                        </p:tav>
                                        <p:tav tm="100000">
                                          <p:val>
                                            <p:strVal val="ppt_x+ppt_w/2"/>
                                          </p:val>
                                        </p:tav>
                                      </p:tavLst>
                                    </p:anim>
                                    <p:anim calcmode="lin" valueType="num">
                                      <p:cBhvr>
                                        <p:cTn id="134" dur="4000"/>
                                        <p:tgtEl>
                                          <p:spTgt spid="18"/>
                                        </p:tgtEl>
                                        <p:attrNameLst>
                                          <p:attrName>ppt_y</p:attrName>
                                        </p:attrNameLst>
                                      </p:cBhvr>
                                      <p:tavLst>
                                        <p:tav tm="0">
                                          <p:val>
                                            <p:strVal val="ppt_y"/>
                                          </p:val>
                                        </p:tav>
                                        <p:tav tm="100000">
                                          <p:val>
                                            <p:strVal val="ppt_y"/>
                                          </p:val>
                                        </p:tav>
                                      </p:tavLst>
                                    </p:anim>
                                    <p:anim calcmode="lin" valueType="num">
                                      <p:cBhvr>
                                        <p:cTn id="135" dur="4000"/>
                                        <p:tgtEl>
                                          <p:spTgt spid="18"/>
                                        </p:tgtEl>
                                        <p:attrNameLst>
                                          <p:attrName>ppt_w</p:attrName>
                                        </p:attrNameLst>
                                      </p:cBhvr>
                                      <p:tavLst>
                                        <p:tav tm="0">
                                          <p:val>
                                            <p:strVal val="ppt_w"/>
                                          </p:val>
                                        </p:tav>
                                        <p:tav tm="100000">
                                          <p:val>
                                            <p:fltVal val="0"/>
                                          </p:val>
                                        </p:tav>
                                      </p:tavLst>
                                    </p:anim>
                                    <p:anim calcmode="lin" valueType="num">
                                      <p:cBhvr>
                                        <p:cTn id="136" dur="4000"/>
                                        <p:tgtEl>
                                          <p:spTgt spid="18"/>
                                        </p:tgtEl>
                                        <p:attrNameLst>
                                          <p:attrName>ppt_h</p:attrName>
                                        </p:attrNameLst>
                                      </p:cBhvr>
                                      <p:tavLst>
                                        <p:tav tm="0">
                                          <p:val>
                                            <p:strVal val="ppt_h"/>
                                          </p:val>
                                        </p:tav>
                                        <p:tav tm="100000">
                                          <p:val>
                                            <p:strVal val="ppt_h"/>
                                          </p:val>
                                        </p:tav>
                                      </p:tavLst>
                                    </p:anim>
                                    <p:set>
                                      <p:cBhvr>
                                        <p:cTn id="137" dur="1" fill="hold">
                                          <p:stCondLst>
                                            <p:cond delay="3999"/>
                                          </p:stCondLst>
                                        </p:cTn>
                                        <p:tgtEl>
                                          <p:spTgt spid="18"/>
                                        </p:tgtEl>
                                        <p:attrNameLst>
                                          <p:attrName>style.visibility</p:attrName>
                                        </p:attrNameLst>
                                      </p:cBhvr>
                                      <p:to>
                                        <p:strVal val="hidden"/>
                                      </p:to>
                                    </p:set>
                                  </p:childTnLst>
                                </p:cTn>
                              </p:par>
                              <p:par>
                                <p:cTn id="138" presetID="17" presetClass="entr" presetSubtype="10" fill="hold" nodeType="withEffect">
                                  <p:stCondLst>
                                    <p:cond delay="0"/>
                                  </p:stCondLst>
                                  <p:childTnLst>
                                    <p:set>
                                      <p:cBhvr>
                                        <p:cTn id="139" dur="1" fill="hold">
                                          <p:stCondLst>
                                            <p:cond delay="0"/>
                                          </p:stCondLst>
                                        </p:cTn>
                                        <p:tgtEl>
                                          <p:spTgt spid="4"/>
                                        </p:tgtEl>
                                        <p:attrNameLst>
                                          <p:attrName>style.visibility</p:attrName>
                                        </p:attrNameLst>
                                      </p:cBhvr>
                                      <p:to>
                                        <p:strVal val="visible"/>
                                      </p:to>
                                    </p:set>
                                    <p:anim calcmode="lin" valueType="num">
                                      <p:cBhvr>
                                        <p:cTn id="140" dur="4000" fill="hold"/>
                                        <p:tgtEl>
                                          <p:spTgt spid="4"/>
                                        </p:tgtEl>
                                        <p:attrNameLst>
                                          <p:attrName>ppt_w</p:attrName>
                                        </p:attrNameLst>
                                      </p:cBhvr>
                                      <p:tavLst>
                                        <p:tav tm="0">
                                          <p:val>
                                            <p:fltVal val="0"/>
                                          </p:val>
                                        </p:tav>
                                        <p:tav tm="100000">
                                          <p:val>
                                            <p:strVal val="#ppt_w"/>
                                          </p:val>
                                        </p:tav>
                                      </p:tavLst>
                                    </p:anim>
                                    <p:anim calcmode="lin" valueType="num">
                                      <p:cBhvr>
                                        <p:cTn id="141" dur="4000" fill="hold"/>
                                        <p:tgtEl>
                                          <p:spTgt spid="4"/>
                                        </p:tgtEl>
                                        <p:attrNameLst>
                                          <p:attrName>ppt_h</p:attrName>
                                        </p:attrNameLst>
                                      </p:cBhvr>
                                      <p:tavLst>
                                        <p:tav tm="0">
                                          <p:val>
                                            <p:strVal val="#ppt_h"/>
                                          </p:val>
                                        </p:tav>
                                        <p:tav tm="100000">
                                          <p:val>
                                            <p:strVal val="#ppt_h"/>
                                          </p:val>
                                        </p:tav>
                                      </p:tavLst>
                                    </p:anim>
                                  </p:childTnLst>
                                </p:cTn>
                              </p:par>
                              <p:par>
                                <p:cTn id="142" presetID="8" presetClass="entr" presetSubtype="32" fill="hold" nodeType="withEffect">
                                  <p:stCondLst>
                                    <p:cond delay="0"/>
                                  </p:stCondLst>
                                  <p:childTnLst>
                                    <p:set>
                                      <p:cBhvr>
                                        <p:cTn id="143" dur="1" fill="hold">
                                          <p:stCondLst>
                                            <p:cond delay="0"/>
                                          </p:stCondLst>
                                        </p:cTn>
                                        <p:tgtEl>
                                          <p:spTgt spid="4"/>
                                        </p:tgtEl>
                                        <p:attrNameLst>
                                          <p:attrName>style.visibility</p:attrName>
                                        </p:attrNameLst>
                                      </p:cBhvr>
                                      <p:to>
                                        <p:strVal val="visible"/>
                                      </p:to>
                                    </p:set>
                                    <p:animEffect transition="in" filter="diamond(out)">
                                      <p:cBhvr>
                                        <p:cTn id="144" dur="4000"/>
                                        <p:tgtEl>
                                          <p:spTgt spid="4"/>
                                        </p:tgtEl>
                                      </p:cBhvr>
                                    </p:animEffect>
                                  </p:childTnLst>
                                </p:cTn>
                              </p:par>
                            </p:childTnLst>
                          </p:cTn>
                        </p:par>
                        <p:par>
                          <p:cTn id="145" fill="hold">
                            <p:stCondLst>
                              <p:cond delay="8000"/>
                            </p:stCondLst>
                            <p:childTnLst>
                              <p:par>
                                <p:cTn id="146" presetID="40" presetClass="entr" presetSubtype="0" fill="hold" grpId="0" nodeType="afterEffect">
                                  <p:stCondLst>
                                    <p:cond delay="0"/>
                                  </p:stCondLst>
                                  <p:iterate type="lt">
                                    <p:tmPct val="10000"/>
                                  </p:iterate>
                                  <p:childTnLst>
                                    <p:set>
                                      <p:cBhvr>
                                        <p:cTn id="147" dur="1" fill="hold">
                                          <p:stCondLst>
                                            <p:cond delay="0"/>
                                          </p:stCondLst>
                                        </p:cTn>
                                        <p:tgtEl>
                                          <p:spTgt spid="19"/>
                                        </p:tgtEl>
                                        <p:attrNameLst>
                                          <p:attrName>style.visibility</p:attrName>
                                        </p:attrNameLst>
                                      </p:cBhvr>
                                      <p:to>
                                        <p:strVal val="visible"/>
                                      </p:to>
                                    </p:set>
                                    <p:animEffect transition="in" filter="fade">
                                      <p:cBhvr>
                                        <p:cTn id="148" dur="1000"/>
                                        <p:tgtEl>
                                          <p:spTgt spid="19"/>
                                        </p:tgtEl>
                                      </p:cBhvr>
                                    </p:animEffect>
                                    <p:anim calcmode="lin" valueType="num">
                                      <p:cBhvr>
                                        <p:cTn id="149" dur="1000" fill="hold"/>
                                        <p:tgtEl>
                                          <p:spTgt spid="19"/>
                                        </p:tgtEl>
                                        <p:attrNameLst>
                                          <p:attrName>ppt_x</p:attrName>
                                        </p:attrNameLst>
                                      </p:cBhvr>
                                      <p:tavLst>
                                        <p:tav tm="0">
                                          <p:val>
                                            <p:strVal val="#ppt_x-.1"/>
                                          </p:val>
                                        </p:tav>
                                        <p:tav tm="100000">
                                          <p:val>
                                            <p:strVal val="#ppt_x"/>
                                          </p:val>
                                        </p:tav>
                                      </p:tavLst>
                                    </p:anim>
                                    <p:anim calcmode="lin" valueType="num">
                                      <p:cBhvr>
                                        <p:cTn id="150" dur="1000" fill="hold"/>
                                        <p:tgtEl>
                                          <p:spTgt spid="1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0_a1791_fd47f97d_XL.jpg"/>
          <p:cNvPicPr>
            <a:picLocks noChangeAspect="1"/>
          </p:cNvPicPr>
          <p:nvPr/>
        </p:nvPicPr>
        <p:blipFill>
          <a:blip r:embed="rId2" cstate="print"/>
          <a:srcRect/>
          <a:stretch>
            <a:fillRect/>
          </a:stretch>
        </p:blipFill>
        <p:spPr bwMode="auto">
          <a:xfrm>
            <a:off x="0" y="0"/>
            <a:ext cx="9144000" cy="51435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 name="6 Redondear rectángulo de esquina diagonal"/>
          <p:cNvSpPr/>
          <p:nvPr/>
        </p:nvSpPr>
        <p:spPr>
          <a:xfrm>
            <a:off x="0" y="1657350"/>
            <a:ext cx="900113" cy="2880417"/>
          </a:xfrm>
          <a:prstGeom prst="round2DiagRect">
            <a:avLst>
              <a:gd name="adj1" fmla="val 50000"/>
              <a:gd name="adj2" fmla="val 0"/>
            </a:avLst>
          </a:prstGeom>
          <a:solidFill>
            <a:schemeClr val="accent3">
              <a:lumMod val="50000"/>
              <a:alpha val="67000"/>
            </a:schemeClr>
          </a:solidFill>
          <a:ln>
            <a:solidFill>
              <a:schemeClr val="accent3">
                <a:lumMod val="60000"/>
                <a:lumOff val="40000"/>
              </a:schemeClr>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9" name="8 Redondear rectángulo de esquina diagonal"/>
          <p:cNvSpPr/>
          <p:nvPr/>
        </p:nvSpPr>
        <p:spPr>
          <a:xfrm>
            <a:off x="1116013" y="1657350"/>
            <a:ext cx="935037" cy="2880417"/>
          </a:xfrm>
          <a:prstGeom prst="round2DiagRect">
            <a:avLst>
              <a:gd name="adj1" fmla="val 50000"/>
              <a:gd name="adj2" fmla="val 0"/>
            </a:avLst>
          </a:prstGeom>
          <a:solidFill>
            <a:schemeClr val="bg2">
              <a:lumMod val="60000"/>
              <a:lumOff val="40000"/>
              <a:alpha val="68000"/>
            </a:schemeClr>
          </a:solidFill>
          <a:ln>
            <a:solidFill>
              <a:schemeClr val="accent3">
                <a:lumMod val="60000"/>
                <a:lumOff val="40000"/>
              </a:schemeClr>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1" name="10 Redondear rectángulo de esquina diagonal"/>
          <p:cNvSpPr/>
          <p:nvPr/>
        </p:nvSpPr>
        <p:spPr>
          <a:xfrm>
            <a:off x="2268538" y="1657350"/>
            <a:ext cx="935037" cy="2880417"/>
          </a:xfrm>
          <a:prstGeom prst="round2DiagRect">
            <a:avLst>
              <a:gd name="adj1" fmla="val 50000"/>
              <a:gd name="adj2" fmla="val 0"/>
            </a:avLst>
          </a:prstGeom>
          <a:solidFill>
            <a:schemeClr val="tx2">
              <a:lumMod val="50000"/>
              <a:alpha val="67000"/>
            </a:schemeClr>
          </a:solidFill>
          <a:ln>
            <a:solidFill>
              <a:schemeClr val="accent3">
                <a:lumMod val="60000"/>
                <a:lumOff val="40000"/>
              </a:schemeClr>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9" name="18 Redondear rectángulo de esquina diagonal"/>
          <p:cNvSpPr/>
          <p:nvPr/>
        </p:nvSpPr>
        <p:spPr>
          <a:xfrm>
            <a:off x="5724525" y="1657350"/>
            <a:ext cx="1008063" cy="2880417"/>
          </a:xfrm>
          <a:prstGeom prst="round2DiagRect">
            <a:avLst>
              <a:gd name="adj1" fmla="val 50000"/>
              <a:gd name="adj2" fmla="val 0"/>
            </a:avLst>
          </a:prstGeom>
          <a:solidFill>
            <a:schemeClr val="tx2">
              <a:lumMod val="50000"/>
              <a:alpha val="67000"/>
            </a:schemeClr>
          </a:solidFill>
          <a:ln>
            <a:solidFill>
              <a:schemeClr val="accent3">
                <a:lumMod val="60000"/>
                <a:lumOff val="40000"/>
              </a:schemeClr>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1" name="20 Redondear rectángulo de esquina diagonal"/>
          <p:cNvSpPr/>
          <p:nvPr/>
        </p:nvSpPr>
        <p:spPr>
          <a:xfrm>
            <a:off x="6948488" y="1657350"/>
            <a:ext cx="1022350" cy="2880417"/>
          </a:xfrm>
          <a:prstGeom prst="round2DiagRect">
            <a:avLst>
              <a:gd name="adj1" fmla="val 50000"/>
              <a:gd name="adj2" fmla="val 0"/>
            </a:avLst>
          </a:prstGeom>
          <a:solidFill>
            <a:schemeClr val="bg2">
              <a:lumMod val="60000"/>
              <a:lumOff val="40000"/>
              <a:alpha val="66667"/>
            </a:schemeClr>
          </a:solidFill>
          <a:ln>
            <a:solidFill>
              <a:schemeClr val="accent3">
                <a:lumMod val="60000"/>
                <a:lumOff val="40000"/>
              </a:schemeClr>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3" name="22 Redondear rectángulo de esquina diagonal"/>
          <p:cNvSpPr/>
          <p:nvPr/>
        </p:nvSpPr>
        <p:spPr>
          <a:xfrm>
            <a:off x="8243888" y="1657350"/>
            <a:ext cx="900112" cy="2880417"/>
          </a:xfrm>
          <a:prstGeom prst="round2DiagRect">
            <a:avLst>
              <a:gd name="adj1" fmla="val 50000"/>
              <a:gd name="adj2" fmla="val 0"/>
            </a:avLst>
          </a:prstGeom>
          <a:solidFill>
            <a:schemeClr val="accent3">
              <a:lumMod val="50000"/>
              <a:alpha val="67000"/>
            </a:schemeClr>
          </a:solidFill>
          <a:ln>
            <a:solidFill>
              <a:schemeClr val="accent3">
                <a:lumMod val="60000"/>
                <a:lumOff val="40000"/>
              </a:schemeClr>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4" name="23 Redondear rectángulo de esquina diagonal"/>
          <p:cNvSpPr/>
          <p:nvPr/>
        </p:nvSpPr>
        <p:spPr>
          <a:xfrm>
            <a:off x="3419475" y="1657351"/>
            <a:ext cx="931863" cy="2854814"/>
          </a:xfrm>
          <a:prstGeom prst="round2DiagRect">
            <a:avLst>
              <a:gd name="adj1" fmla="val 47460"/>
              <a:gd name="adj2" fmla="val 0"/>
            </a:avLst>
          </a:prstGeom>
          <a:solidFill>
            <a:schemeClr val="tx2">
              <a:lumMod val="75000"/>
              <a:alpha val="67000"/>
            </a:schemeClr>
          </a:solidFill>
          <a:ln>
            <a:solidFill>
              <a:schemeClr val="accent3">
                <a:lumMod val="60000"/>
                <a:lumOff val="40000"/>
              </a:schemeClr>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5" name="24 Redondear rectángulo de esquina diagonal"/>
          <p:cNvSpPr/>
          <p:nvPr/>
        </p:nvSpPr>
        <p:spPr>
          <a:xfrm>
            <a:off x="4572000" y="1657350"/>
            <a:ext cx="936625" cy="2880417"/>
          </a:xfrm>
          <a:prstGeom prst="round2DiagRect">
            <a:avLst>
              <a:gd name="adj1" fmla="val 50000"/>
              <a:gd name="adj2" fmla="val 0"/>
            </a:avLst>
          </a:prstGeom>
          <a:solidFill>
            <a:schemeClr val="tx2">
              <a:lumMod val="75000"/>
              <a:alpha val="67000"/>
            </a:schemeClr>
          </a:solidFill>
          <a:ln>
            <a:solidFill>
              <a:schemeClr val="accent3">
                <a:lumMod val="60000"/>
                <a:lumOff val="40000"/>
              </a:schemeClr>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2" name="11 CuadroTexto"/>
          <p:cNvSpPr txBox="1"/>
          <p:nvPr/>
        </p:nvSpPr>
        <p:spPr>
          <a:xfrm>
            <a:off x="1115616" y="4371950"/>
            <a:ext cx="7488238" cy="646331"/>
          </a:xfrm>
          <a:prstGeom prst="rect">
            <a:avLst/>
          </a:prstGeom>
          <a:noFill/>
          <a:ln>
            <a:noFill/>
          </a:ln>
          <a:effectLst/>
          <a:scene3d>
            <a:camera prst="orthographicFront">
              <a:rot lat="0" lon="0" rev="0"/>
            </a:camera>
            <a:lightRig rig="balanced" dir="t">
              <a:rot lat="0" lon="0" rev="8700000"/>
            </a:lightRig>
          </a:scene3d>
          <a:sp3d>
            <a:bevelT w="190500" h="38100"/>
          </a:sp3d>
        </p:spPr>
        <p:txBody>
          <a:bodyPr wrap="square">
            <a:spAutoFit/>
          </a:bodyPr>
          <a:lstStyle/>
          <a:p>
            <a:r>
              <a:rPr lang="es-ES" i="1" dirty="0">
                <a:effectLst>
                  <a:glow rad="101600">
                    <a:srgbClr val="C00000">
                      <a:alpha val="60000"/>
                    </a:srgbClr>
                  </a:glow>
                  <a:outerShdw blurRad="38100" dist="38100" dir="2700000" algn="tl">
                    <a:srgbClr val="1F497D"/>
                  </a:outerShdw>
                </a:effectLst>
              </a:rPr>
              <a:t>Y es que sus particulares habitantes son criaturas mitológicas, animales salvajes, personajes de cuento y otros seres fantásticos.</a:t>
            </a:r>
          </a:p>
        </p:txBody>
      </p:sp>
    </p:spTree>
  </p:cSld>
  <p:clrMapOvr>
    <a:masterClrMapping/>
  </p:clrMapOvr>
  <mc:AlternateContent xmlns:mc="http://schemas.openxmlformats.org/markup-compatibility/2006" xmlns:p14="http://schemas.microsoft.com/office/powerpoint/2010/main">
    <mc:Choice Requires="p14">
      <p:transition spd="slow" p14:dur="2250" advTm="24000">
        <p:circle/>
      </p:transition>
    </mc:Choice>
    <mc:Fallback xmlns="">
      <p:transition spd="slow" advTm="24000">
        <p:circl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16"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plus(in)">
                                      <p:cBhvr>
                                        <p:cTn id="7" dur="4000"/>
                                        <p:tgtEl>
                                          <p:spTgt spid="7"/>
                                        </p:tgtEl>
                                      </p:cBhvr>
                                    </p:animEffect>
                                  </p:childTnLst>
                                </p:cTn>
                              </p:par>
                              <p:par>
                                <p:cTn id="8" presetID="13" presetClass="entr" presetSubtype="16" fill="hold" nodeType="withEffect">
                                  <p:stCondLst>
                                    <p:cond delay="0"/>
                                  </p:stCondLst>
                                  <p:childTnLst>
                                    <p:set>
                                      <p:cBhvr>
                                        <p:cTn id="9" dur="1" fill="hold">
                                          <p:stCondLst>
                                            <p:cond delay="0"/>
                                          </p:stCondLst>
                                        </p:cTn>
                                        <p:tgtEl>
                                          <p:spTgt spid="9"/>
                                        </p:tgtEl>
                                        <p:attrNameLst>
                                          <p:attrName>style.visibility</p:attrName>
                                        </p:attrNameLst>
                                      </p:cBhvr>
                                      <p:to>
                                        <p:strVal val="visible"/>
                                      </p:to>
                                    </p:set>
                                    <p:animEffect transition="in" filter="plus(in)">
                                      <p:cBhvr>
                                        <p:cTn id="10" dur="4000"/>
                                        <p:tgtEl>
                                          <p:spTgt spid="9"/>
                                        </p:tgtEl>
                                      </p:cBhvr>
                                    </p:animEffect>
                                  </p:childTnLst>
                                </p:cTn>
                              </p:par>
                              <p:par>
                                <p:cTn id="11" presetID="13" presetClass="entr" presetSubtype="16" fill="hold" nodeType="withEffect">
                                  <p:stCondLst>
                                    <p:cond delay="0"/>
                                  </p:stCondLst>
                                  <p:childTnLst>
                                    <p:set>
                                      <p:cBhvr>
                                        <p:cTn id="12" dur="1" fill="hold">
                                          <p:stCondLst>
                                            <p:cond delay="0"/>
                                          </p:stCondLst>
                                        </p:cTn>
                                        <p:tgtEl>
                                          <p:spTgt spid="11"/>
                                        </p:tgtEl>
                                        <p:attrNameLst>
                                          <p:attrName>style.visibility</p:attrName>
                                        </p:attrNameLst>
                                      </p:cBhvr>
                                      <p:to>
                                        <p:strVal val="visible"/>
                                      </p:to>
                                    </p:set>
                                    <p:animEffect transition="in" filter="plus(in)">
                                      <p:cBhvr>
                                        <p:cTn id="13" dur="4000"/>
                                        <p:tgtEl>
                                          <p:spTgt spid="11"/>
                                        </p:tgtEl>
                                      </p:cBhvr>
                                    </p:animEffect>
                                  </p:childTnLst>
                                </p:cTn>
                              </p:par>
                              <p:par>
                                <p:cTn id="14" presetID="13" presetClass="entr" presetSubtype="16" fill="hold" nodeType="withEffect">
                                  <p:stCondLst>
                                    <p:cond delay="0"/>
                                  </p:stCondLst>
                                  <p:childTnLst>
                                    <p:set>
                                      <p:cBhvr>
                                        <p:cTn id="15" dur="1" fill="hold">
                                          <p:stCondLst>
                                            <p:cond delay="0"/>
                                          </p:stCondLst>
                                        </p:cTn>
                                        <p:tgtEl>
                                          <p:spTgt spid="19"/>
                                        </p:tgtEl>
                                        <p:attrNameLst>
                                          <p:attrName>style.visibility</p:attrName>
                                        </p:attrNameLst>
                                      </p:cBhvr>
                                      <p:to>
                                        <p:strVal val="visible"/>
                                      </p:to>
                                    </p:set>
                                    <p:animEffect transition="in" filter="plus(in)">
                                      <p:cBhvr>
                                        <p:cTn id="16" dur="4000"/>
                                        <p:tgtEl>
                                          <p:spTgt spid="19"/>
                                        </p:tgtEl>
                                      </p:cBhvr>
                                    </p:animEffect>
                                  </p:childTnLst>
                                </p:cTn>
                              </p:par>
                              <p:par>
                                <p:cTn id="17" presetID="13" presetClass="entr" presetSubtype="16" fill="hold" nodeType="withEffect">
                                  <p:stCondLst>
                                    <p:cond delay="0"/>
                                  </p:stCondLst>
                                  <p:childTnLst>
                                    <p:set>
                                      <p:cBhvr>
                                        <p:cTn id="18" dur="1" fill="hold">
                                          <p:stCondLst>
                                            <p:cond delay="0"/>
                                          </p:stCondLst>
                                        </p:cTn>
                                        <p:tgtEl>
                                          <p:spTgt spid="21"/>
                                        </p:tgtEl>
                                        <p:attrNameLst>
                                          <p:attrName>style.visibility</p:attrName>
                                        </p:attrNameLst>
                                      </p:cBhvr>
                                      <p:to>
                                        <p:strVal val="visible"/>
                                      </p:to>
                                    </p:set>
                                    <p:animEffect transition="in" filter="plus(in)">
                                      <p:cBhvr>
                                        <p:cTn id="19" dur="4000"/>
                                        <p:tgtEl>
                                          <p:spTgt spid="21"/>
                                        </p:tgtEl>
                                      </p:cBhvr>
                                    </p:animEffect>
                                  </p:childTnLst>
                                </p:cTn>
                              </p:par>
                              <p:par>
                                <p:cTn id="20" presetID="13" presetClass="entr" presetSubtype="16" fill="hold" nodeType="withEffect">
                                  <p:stCondLst>
                                    <p:cond delay="0"/>
                                  </p:stCondLst>
                                  <p:childTnLst>
                                    <p:set>
                                      <p:cBhvr>
                                        <p:cTn id="21" dur="1" fill="hold">
                                          <p:stCondLst>
                                            <p:cond delay="0"/>
                                          </p:stCondLst>
                                        </p:cTn>
                                        <p:tgtEl>
                                          <p:spTgt spid="23"/>
                                        </p:tgtEl>
                                        <p:attrNameLst>
                                          <p:attrName>style.visibility</p:attrName>
                                        </p:attrNameLst>
                                      </p:cBhvr>
                                      <p:to>
                                        <p:strVal val="visible"/>
                                      </p:to>
                                    </p:set>
                                    <p:animEffect transition="in" filter="plus(in)">
                                      <p:cBhvr>
                                        <p:cTn id="22" dur="4000"/>
                                        <p:tgtEl>
                                          <p:spTgt spid="23"/>
                                        </p:tgtEl>
                                      </p:cBhvr>
                                    </p:animEffect>
                                  </p:childTnLst>
                                </p:cTn>
                              </p:par>
                              <p:par>
                                <p:cTn id="23" presetID="13" presetClass="entr" presetSubtype="16" fill="hold" nodeType="withEffect">
                                  <p:stCondLst>
                                    <p:cond delay="0"/>
                                  </p:stCondLst>
                                  <p:childTnLst>
                                    <p:set>
                                      <p:cBhvr>
                                        <p:cTn id="24" dur="1" fill="hold">
                                          <p:stCondLst>
                                            <p:cond delay="0"/>
                                          </p:stCondLst>
                                        </p:cTn>
                                        <p:tgtEl>
                                          <p:spTgt spid="24"/>
                                        </p:tgtEl>
                                        <p:attrNameLst>
                                          <p:attrName>style.visibility</p:attrName>
                                        </p:attrNameLst>
                                      </p:cBhvr>
                                      <p:to>
                                        <p:strVal val="visible"/>
                                      </p:to>
                                    </p:set>
                                    <p:animEffect transition="in" filter="plus(in)">
                                      <p:cBhvr>
                                        <p:cTn id="25" dur="4000"/>
                                        <p:tgtEl>
                                          <p:spTgt spid="24"/>
                                        </p:tgtEl>
                                      </p:cBhvr>
                                    </p:animEffect>
                                  </p:childTnLst>
                                </p:cTn>
                              </p:par>
                              <p:par>
                                <p:cTn id="26" presetID="13" presetClass="entr" presetSubtype="16" fill="hold" nodeType="withEffect">
                                  <p:stCondLst>
                                    <p:cond delay="0"/>
                                  </p:stCondLst>
                                  <p:childTnLst>
                                    <p:set>
                                      <p:cBhvr>
                                        <p:cTn id="27" dur="1" fill="hold">
                                          <p:stCondLst>
                                            <p:cond delay="0"/>
                                          </p:stCondLst>
                                        </p:cTn>
                                        <p:tgtEl>
                                          <p:spTgt spid="25"/>
                                        </p:tgtEl>
                                        <p:attrNameLst>
                                          <p:attrName>style.visibility</p:attrName>
                                        </p:attrNameLst>
                                      </p:cBhvr>
                                      <p:to>
                                        <p:strVal val="visible"/>
                                      </p:to>
                                    </p:set>
                                    <p:animEffect transition="in" filter="plus(in)">
                                      <p:cBhvr>
                                        <p:cTn id="28" dur="4000"/>
                                        <p:tgtEl>
                                          <p:spTgt spid="25"/>
                                        </p:tgtEl>
                                      </p:cBhvr>
                                    </p:animEffect>
                                  </p:childTnLst>
                                </p:cTn>
                              </p:par>
                              <p:par>
                                <p:cTn id="29" presetID="8" presetClass="emph" presetSubtype="0" fill="hold" nodeType="withEffect">
                                  <p:stCondLst>
                                    <p:cond delay="0"/>
                                  </p:stCondLst>
                                  <p:childTnLst>
                                    <p:animRot by="21600000">
                                      <p:cBhvr>
                                        <p:cTn id="30" dur="4000" fill="hold"/>
                                        <p:tgtEl>
                                          <p:spTgt spid="7"/>
                                        </p:tgtEl>
                                        <p:attrNameLst>
                                          <p:attrName>r</p:attrName>
                                        </p:attrNameLst>
                                      </p:cBhvr>
                                    </p:animRot>
                                  </p:childTnLst>
                                </p:cTn>
                              </p:par>
                              <p:par>
                                <p:cTn id="31" presetID="8" presetClass="emph" presetSubtype="0" fill="hold" nodeType="withEffect">
                                  <p:stCondLst>
                                    <p:cond delay="0"/>
                                  </p:stCondLst>
                                  <p:childTnLst>
                                    <p:animRot by="21600000">
                                      <p:cBhvr>
                                        <p:cTn id="32" dur="4000" fill="hold"/>
                                        <p:tgtEl>
                                          <p:spTgt spid="9"/>
                                        </p:tgtEl>
                                        <p:attrNameLst>
                                          <p:attrName>r</p:attrName>
                                        </p:attrNameLst>
                                      </p:cBhvr>
                                    </p:animRot>
                                  </p:childTnLst>
                                </p:cTn>
                              </p:par>
                              <p:par>
                                <p:cTn id="33" presetID="8" presetClass="emph" presetSubtype="0" fill="hold" nodeType="withEffect">
                                  <p:stCondLst>
                                    <p:cond delay="0"/>
                                  </p:stCondLst>
                                  <p:childTnLst>
                                    <p:animRot by="21600000">
                                      <p:cBhvr>
                                        <p:cTn id="34" dur="4000" fill="hold"/>
                                        <p:tgtEl>
                                          <p:spTgt spid="11"/>
                                        </p:tgtEl>
                                        <p:attrNameLst>
                                          <p:attrName>r</p:attrName>
                                        </p:attrNameLst>
                                      </p:cBhvr>
                                    </p:animRot>
                                  </p:childTnLst>
                                </p:cTn>
                              </p:par>
                              <p:par>
                                <p:cTn id="35" presetID="8" presetClass="emph" presetSubtype="0" fill="hold" nodeType="withEffect">
                                  <p:stCondLst>
                                    <p:cond delay="0"/>
                                  </p:stCondLst>
                                  <p:childTnLst>
                                    <p:animRot by="-21600000">
                                      <p:cBhvr>
                                        <p:cTn id="36" dur="4000" fill="hold"/>
                                        <p:tgtEl>
                                          <p:spTgt spid="19"/>
                                        </p:tgtEl>
                                        <p:attrNameLst>
                                          <p:attrName>r</p:attrName>
                                        </p:attrNameLst>
                                      </p:cBhvr>
                                    </p:animRot>
                                  </p:childTnLst>
                                </p:cTn>
                              </p:par>
                              <p:par>
                                <p:cTn id="37" presetID="8" presetClass="emph" presetSubtype="0" fill="hold" nodeType="withEffect">
                                  <p:stCondLst>
                                    <p:cond delay="0"/>
                                  </p:stCondLst>
                                  <p:childTnLst>
                                    <p:animRot by="-21600000">
                                      <p:cBhvr>
                                        <p:cTn id="38" dur="4000" fill="hold"/>
                                        <p:tgtEl>
                                          <p:spTgt spid="21"/>
                                        </p:tgtEl>
                                        <p:attrNameLst>
                                          <p:attrName>r</p:attrName>
                                        </p:attrNameLst>
                                      </p:cBhvr>
                                    </p:animRot>
                                  </p:childTnLst>
                                </p:cTn>
                              </p:par>
                              <p:par>
                                <p:cTn id="39" presetID="8" presetClass="emph" presetSubtype="0" fill="hold" nodeType="withEffect">
                                  <p:stCondLst>
                                    <p:cond delay="0"/>
                                  </p:stCondLst>
                                  <p:childTnLst>
                                    <p:animRot by="-21600000">
                                      <p:cBhvr>
                                        <p:cTn id="40" dur="4000" fill="hold"/>
                                        <p:tgtEl>
                                          <p:spTgt spid="23"/>
                                        </p:tgtEl>
                                        <p:attrNameLst>
                                          <p:attrName>r</p:attrName>
                                        </p:attrNameLst>
                                      </p:cBhvr>
                                    </p:animRot>
                                  </p:childTnLst>
                                </p:cTn>
                              </p:par>
                              <p:par>
                                <p:cTn id="41" presetID="8" presetClass="emph" presetSubtype="0" fill="hold" nodeType="withEffect">
                                  <p:stCondLst>
                                    <p:cond delay="0"/>
                                  </p:stCondLst>
                                  <p:childTnLst>
                                    <p:animRot by="21600000">
                                      <p:cBhvr>
                                        <p:cTn id="42" dur="4000" fill="hold"/>
                                        <p:tgtEl>
                                          <p:spTgt spid="24"/>
                                        </p:tgtEl>
                                        <p:attrNameLst>
                                          <p:attrName>r</p:attrName>
                                        </p:attrNameLst>
                                      </p:cBhvr>
                                    </p:animRot>
                                  </p:childTnLst>
                                </p:cTn>
                              </p:par>
                              <p:par>
                                <p:cTn id="43" presetID="8" presetClass="emph" presetSubtype="0" fill="hold" nodeType="withEffect">
                                  <p:stCondLst>
                                    <p:cond delay="0"/>
                                  </p:stCondLst>
                                  <p:childTnLst>
                                    <p:animRot by="-21600000">
                                      <p:cBhvr>
                                        <p:cTn id="44" dur="4000" fill="hold"/>
                                        <p:tgtEl>
                                          <p:spTgt spid="25"/>
                                        </p:tgtEl>
                                        <p:attrNameLst>
                                          <p:attrName>r</p:attrName>
                                        </p:attrNameLst>
                                      </p:cBhvr>
                                    </p:animRot>
                                  </p:childTnLst>
                                </p:cTn>
                              </p:par>
                            </p:childTnLst>
                          </p:cTn>
                        </p:par>
                        <p:par>
                          <p:cTn id="45" fill="hold">
                            <p:stCondLst>
                              <p:cond delay="4000"/>
                            </p:stCondLst>
                            <p:childTnLst>
                              <p:par>
                                <p:cTn id="46" presetID="2" presetClass="exit" presetSubtype="8" fill="hold" nodeType="afterEffect">
                                  <p:stCondLst>
                                    <p:cond delay="0"/>
                                  </p:stCondLst>
                                  <p:childTnLst>
                                    <p:anim calcmode="lin" valueType="num">
                                      <p:cBhvr additive="base">
                                        <p:cTn id="47" dur="4000"/>
                                        <p:tgtEl>
                                          <p:spTgt spid="7"/>
                                        </p:tgtEl>
                                        <p:attrNameLst>
                                          <p:attrName>ppt_x</p:attrName>
                                        </p:attrNameLst>
                                      </p:cBhvr>
                                      <p:tavLst>
                                        <p:tav tm="0">
                                          <p:val>
                                            <p:strVal val="ppt_x"/>
                                          </p:val>
                                        </p:tav>
                                        <p:tav tm="100000">
                                          <p:val>
                                            <p:strVal val="0-ppt_w/2"/>
                                          </p:val>
                                        </p:tav>
                                      </p:tavLst>
                                    </p:anim>
                                    <p:anim calcmode="lin" valueType="num">
                                      <p:cBhvr additive="base">
                                        <p:cTn id="48" dur="4000"/>
                                        <p:tgtEl>
                                          <p:spTgt spid="7"/>
                                        </p:tgtEl>
                                        <p:attrNameLst>
                                          <p:attrName>ppt_y</p:attrName>
                                        </p:attrNameLst>
                                      </p:cBhvr>
                                      <p:tavLst>
                                        <p:tav tm="0">
                                          <p:val>
                                            <p:strVal val="ppt_y"/>
                                          </p:val>
                                        </p:tav>
                                        <p:tav tm="100000">
                                          <p:val>
                                            <p:strVal val="ppt_y"/>
                                          </p:val>
                                        </p:tav>
                                      </p:tavLst>
                                    </p:anim>
                                    <p:set>
                                      <p:cBhvr>
                                        <p:cTn id="49" dur="1" fill="hold">
                                          <p:stCondLst>
                                            <p:cond delay="3999"/>
                                          </p:stCondLst>
                                        </p:cTn>
                                        <p:tgtEl>
                                          <p:spTgt spid="7"/>
                                        </p:tgtEl>
                                        <p:attrNameLst>
                                          <p:attrName>style.visibility</p:attrName>
                                        </p:attrNameLst>
                                      </p:cBhvr>
                                      <p:to>
                                        <p:strVal val="hidden"/>
                                      </p:to>
                                    </p:set>
                                  </p:childTnLst>
                                </p:cTn>
                              </p:par>
                              <p:par>
                                <p:cTn id="50" presetID="2" presetClass="exit" presetSubtype="8" fill="hold" nodeType="withEffect">
                                  <p:stCondLst>
                                    <p:cond delay="0"/>
                                  </p:stCondLst>
                                  <p:childTnLst>
                                    <p:anim calcmode="lin" valueType="num">
                                      <p:cBhvr additive="base">
                                        <p:cTn id="51" dur="4000"/>
                                        <p:tgtEl>
                                          <p:spTgt spid="9"/>
                                        </p:tgtEl>
                                        <p:attrNameLst>
                                          <p:attrName>ppt_x</p:attrName>
                                        </p:attrNameLst>
                                      </p:cBhvr>
                                      <p:tavLst>
                                        <p:tav tm="0">
                                          <p:val>
                                            <p:strVal val="ppt_x"/>
                                          </p:val>
                                        </p:tav>
                                        <p:tav tm="100000">
                                          <p:val>
                                            <p:strVal val="0-ppt_w/2"/>
                                          </p:val>
                                        </p:tav>
                                      </p:tavLst>
                                    </p:anim>
                                    <p:anim calcmode="lin" valueType="num">
                                      <p:cBhvr additive="base">
                                        <p:cTn id="52" dur="4000"/>
                                        <p:tgtEl>
                                          <p:spTgt spid="9"/>
                                        </p:tgtEl>
                                        <p:attrNameLst>
                                          <p:attrName>ppt_y</p:attrName>
                                        </p:attrNameLst>
                                      </p:cBhvr>
                                      <p:tavLst>
                                        <p:tav tm="0">
                                          <p:val>
                                            <p:strVal val="ppt_y"/>
                                          </p:val>
                                        </p:tav>
                                        <p:tav tm="100000">
                                          <p:val>
                                            <p:strVal val="ppt_y"/>
                                          </p:val>
                                        </p:tav>
                                      </p:tavLst>
                                    </p:anim>
                                    <p:set>
                                      <p:cBhvr>
                                        <p:cTn id="53" dur="1" fill="hold">
                                          <p:stCondLst>
                                            <p:cond delay="3999"/>
                                          </p:stCondLst>
                                        </p:cTn>
                                        <p:tgtEl>
                                          <p:spTgt spid="9"/>
                                        </p:tgtEl>
                                        <p:attrNameLst>
                                          <p:attrName>style.visibility</p:attrName>
                                        </p:attrNameLst>
                                      </p:cBhvr>
                                      <p:to>
                                        <p:strVal val="hidden"/>
                                      </p:to>
                                    </p:set>
                                  </p:childTnLst>
                                </p:cTn>
                              </p:par>
                              <p:par>
                                <p:cTn id="54" presetID="2" presetClass="exit" presetSubtype="8" fill="hold" nodeType="withEffect">
                                  <p:stCondLst>
                                    <p:cond delay="0"/>
                                  </p:stCondLst>
                                  <p:childTnLst>
                                    <p:anim calcmode="lin" valueType="num">
                                      <p:cBhvr additive="base">
                                        <p:cTn id="55" dur="4000"/>
                                        <p:tgtEl>
                                          <p:spTgt spid="11"/>
                                        </p:tgtEl>
                                        <p:attrNameLst>
                                          <p:attrName>ppt_x</p:attrName>
                                        </p:attrNameLst>
                                      </p:cBhvr>
                                      <p:tavLst>
                                        <p:tav tm="0">
                                          <p:val>
                                            <p:strVal val="ppt_x"/>
                                          </p:val>
                                        </p:tav>
                                        <p:tav tm="100000">
                                          <p:val>
                                            <p:strVal val="0-ppt_w/2"/>
                                          </p:val>
                                        </p:tav>
                                      </p:tavLst>
                                    </p:anim>
                                    <p:anim calcmode="lin" valueType="num">
                                      <p:cBhvr additive="base">
                                        <p:cTn id="56" dur="4000"/>
                                        <p:tgtEl>
                                          <p:spTgt spid="11"/>
                                        </p:tgtEl>
                                        <p:attrNameLst>
                                          <p:attrName>ppt_y</p:attrName>
                                        </p:attrNameLst>
                                      </p:cBhvr>
                                      <p:tavLst>
                                        <p:tav tm="0">
                                          <p:val>
                                            <p:strVal val="ppt_y"/>
                                          </p:val>
                                        </p:tav>
                                        <p:tav tm="100000">
                                          <p:val>
                                            <p:strVal val="ppt_y"/>
                                          </p:val>
                                        </p:tav>
                                      </p:tavLst>
                                    </p:anim>
                                    <p:set>
                                      <p:cBhvr>
                                        <p:cTn id="57" dur="1" fill="hold">
                                          <p:stCondLst>
                                            <p:cond delay="3999"/>
                                          </p:stCondLst>
                                        </p:cTn>
                                        <p:tgtEl>
                                          <p:spTgt spid="11"/>
                                        </p:tgtEl>
                                        <p:attrNameLst>
                                          <p:attrName>style.visibility</p:attrName>
                                        </p:attrNameLst>
                                      </p:cBhvr>
                                      <p:to>
                                        <p:strVal val="hidden"/>
                                      </p:to>
                                    </p:set>
                                  </p:childTnLst>
                                </p:cTn>
                              </p:par>
                              <p:par>
                                <p:cTn id="58" presetID="2" presetClass="exit" presetSubtype="8" fill="hold" nodeType="withEffect">
                                  <p:stCondLst>
                                    <p:cond delay="0"/>
                                  </p:stCondLst>
                                  <p:childTnLst>
                                    <p:anim calcmode="lin" valueType="num">
                                      <p:cBhvr additive="base">
                                        <p:cTn id="59" dur="4000"/>
                                        <p:tgtEl>
                                          <p:spTgt spid="24"/>
                                        </p:tgtEl>
                                        <p:attrNameLst>
                                          <p:attrName>ppt_x</p:attrName>
                                        </p:attrNameLst>
                                      </p:cBhvr>
                                      <p:tavLst>
                                        <p:tav tm="0">
                                          <p:val>
                                            <p:strVal val="ppt_x"/>
                                          </p:val>
                                        </p:tav>
                                        <p:tav tm="100000">
                                          <p:val>
                                            <p:strVal val="0-ppt_w/2"/>
                                          </p:val>
                                        </p:tav>
                                      </p:tavLst>
                                    </p:anim>
                                    <p:anim calcmode="lin" valueType="num">
                                      <p:cBhvr additive="base">
                                        <p:cTn id="60" dur="4000"/>
                                        <p:tgtEl>
                                          <p:spTgt spid="24"/>
                                        </p:tgtEl>
                                        <p:attrNameLst>
                                          <p:attrName>ppt_y</p:attrName>
                                        </p:attrNameLst>
                                      </p:cBhvr>
                                      <p:tavLst>
                                        <p:tav tm="0">
                                          <p:val>
                                            <p:strVal val="ppt_y"/>
                                          </p:val>
                                        </p:tav>
                                        <p:tav tm="100000">
                                          <p:val>
                                            <p:strVal val="ppt_y"/>
                                          </p:val>
                                        </p:tav>
                                      </p:tavLst>
                                    </p:anim>
                                    <p:set>
                                      <p:cBhvr>
                                        <p:cTn id="61" dur="1" fill="hold">
                                          <p:stCondLst>
                                            <p:cond delay="3999"/>
                                          </p:stCondLst>
                                        </p:cTn>
                                        <p:tgtEl>
                                          <p:spTgt spid="24"/>
                                        </p:tgtEl>
                                        <p:attrNameLst>
                                          <p:attrName>style.visibility</p:attrName>
                                        </p:attrNameLst>
                                      </p:cBhvr>
                                      <p:to>
                                        <p:strVal val="hidden"/>
                                      </p:to>
                                    </p:set>
                                  </p:childTnLst>
                                </p:cTn>
                              </p:par>
                              <p:par>
                                <p:cTn id="62" presetID="2" presetClass="exit" presetSubtype="2" fill="hold" nodeType="withEffect">
                                  <p:stCondLst>
                                    <p:cond delay="0"/>
                                  </p:stCondLst>
                                  <p:childTnLst>
                                    <p:anim calcmode="lin" valueType="num">
                                      <p:cBhvr additive="base">
                                        <p:cTn id="63" dur="4000"/>
                                        <p:tgtEl>
                                          <p:spTgt spid="19"/>
                                        </p:tgtEl>
                                        <p:attrNameLst>
                                          <p:attrName>ppt_x</p:attrName>
                                        </p:attrNameLst>
                                      </p:cBhvr>
                                      <p:tavLst>
                                        <p:tav tm="0">
                                          <p:val>
                                            <p:strVal val="ppt_x"/>
                                          </p:val>
                                        </p:tav>
                                        <p:tav tm="100000">
                                          <p:val>
                                            <p:strVal val="1+ppt_w/2"/>
                                          </p:val>
                                        </p:tav>
                                      </p:tavLst>
                                    </p:anim>
                                    <p:anim calcmode="lin" valueType="num">
                                      <p:cBhvr additive="base">
                                        <p:cTn id="64" dur="4000"/>
                                        <p:tgtEl>
                                          <p:spTgt spid="19"/>
                                        </p:tgtEl>
                                        <p:attrNameLst>
                                          <p:attrName>ppt_y</p:attrName>
                                        </p:attrNameLst>
                                      </p:cBhvr>
                                      <p:tavLst>
                                        <p:tav tm="0">
                                          <p:val>
                                            <p:strVal val="ppt_y"/>
                                          </p:val>
                                        </p:tav>
                                        <p:tav tm="100000">
                                          <p:val>
                                            <p:strVal val="ppt_y"/>
                                          </p:val>
                                        </p:tav>
                                      </p:tavLst>
                                    </p:anim>
                                    <p:set>
                                      <p:cBhvr>
                                        <p:cTn id="65" dur="1" fill="hold">
                                          <p:stCondLst>
                                            <p:cond delay="3999"/>
                                          </p:stCondLst>
                                        </p:cTn>
                                        <p:tgtEl>
                                          <p:spTgt spid="19"/>
                                        </p:tgtEl>
                                        <p:attrNameLst>
                                          <p:attrName>style.visibility</p:attrName>
                                        </p:attrNameLst>
                                      </p:cBhvr>
                                      <p:to>
                                        <p:strVal val="hidden"/>
                                      </p:to>
                                    </p:set>
                                  </p:childTnLst>
                                </p:cTn>
                              </p:par>
                              <p:par>
                                <p:cTn id="66" presetID="2" presetClass="exit" presetSubtype="2" fill="hold" nodeType="withEffect">
                                  <p:stCondLst>
                                    <p:cond delay="0"/>
                                  </p:stCondLst>
                                  <p:childTnLst>
                                    <p:anim calcmode="lin" valueType="num">
                                      <p:cBhvr additive="base">
                                        <p:cTn id="67" dur="4000"/>
                                        <p:tgtEl>
                                          <p:spTgt spid="21"/>
                                        </p:tgtEl>
                                        <p:attrNameLst>
                                          <p:attrName>ppt_x</p:attrName>
                                        </p:attrNameLst>
                                      </p:cBhvr>
                                      <p:tavLst>
                                        <p:tav tm="0">
                                          <p:val>
                                            <p:strVal val="ppt_x"/>
                                          </p:val>
                                        </p:tav>
                                        <p:tav tm="100000">
                                          <p:val>
                                            <p:strVal val="1+ppt_w/2"/>
                                          </p:val>
                                        </p:tav>
                                      </p:tavLst>
                                    </p:anim>
                                    <p:anim calcmode="lin" valueType="num">
                                      <p:cBhvr additive="base">
                                        <p:cTn id="68" dur="4000"/>
                                        <p:tgtEl>
                                          <p:spTgt spid="21"/>
                                        </p:tgtEl>
                                        <p:attrNameLst>
                                          <p:attrName>ppt_y</p:attrName>
                                        </p:attrNameLst>
                                      </p:cBhvr>
                                      <p:tavLst>
                                        <p:tav tm="0">
                                          <p:val>
                                            <p:strVal val="ppt_y"/>
                                          </p:val>
                                        </p:tav>
                                        <p:tav tm="100000">
                                          <p:val>
                                            <p:strVal val="ppt_y"/>
                                          </p:val>
                                        </p:tav>
                                      </p:tavLst>
                                    </p:anim>
                                    <p:set>
                                      <p:cBhvr>
                                        <p:cTn id="69" dur="1" fill="hold">
                                          <p:stCondLst>
                                            <p:cond delay="3999"/>
                                          </p:stCondLst>
                                        </p:cTn>
                                        <p:tgtEl>
                                          <p:spTgt spid="21"/>
                                        </p:tgtEl>
                                        <p:attrNameLst>
                                          <p:attrName>style.visibility</p:attrName>
                                        </p:attrNameLst>
                                      </p:cBhvr>
                                      <p:to>
                                        <p:strVal val="hidden"/>
                                      </p:to>
                                    </p:set>
                                  </p:childTnLst>
                                </p:cTn>
                              </p:par>
                              <p:par>
                                <p:cTn id="70" presetID="2" presetClass="exit" presetSubtype="2" fill="hold" nodeType="withEffect">
                                  <p:stCondLst>
                                    <p:cond delay="0"/>
                                  </p:stCondLst>
                                  <p:childTnLst>
                                    <p:anim calcmode="lin" valueType="num">
                                      <p:cBhvr additive="base">
                                        <p:cTn id="71" dur="4000"/>
                                        <p:tgtEl>
                                          <p:spTgt spid="23"/>
                                        </p:tgtEl>
                                        <p:attrNameLst>
                                          <p:attrName>ppt_x</p:attrName>
                                        </p:attrNameLst>
                                      </p:cBhvr>
                                      <p:tavLst>
                                        <p:tav tm="0">
                                          <p:val>
                                            <p:strVal val="ppt_x"/>
                                          </p:val>
                                        </p:tav>
                                        <p:tav tm="100000">
                                          <p:val>
                                            <p:strVal val="1+ppt_w/2"/>
                                          </p:val>
                                        </p:tav>
                                      </p:tavLst>
                                    </p:anim>
                                    <p:anim calcmode="lin" valueType="num">
                                      <p:cBhvr additive="base">
                                        <p:cTn id="72" dur="4000"/>
                                        <p:tgtEl>
                                          <p:spTgt spid="23"/>
                                        </p:tgtEl>
                                        <p:attrNameLst>
                                          <p:attrName>ppt_y</p:attrName>
                                        </p:attrNameLst>
                                      </p:cBhvr>
                                      <p:tavLst>
                                        <p:tav tm="0">
                                          <p:val>
                                            <p:strVal val="ppt_y"/>
                                          </p:val>
                                        </p:tav>
                                        <p:tav tm="100000">
                                          <p:val>
                                            <p:strVal val="ppt_y"/>
                                          </p:val>
                                        </p:tav>
                                      </p:tavLst>
                                    </p:anim>
                                    <p:set>
                                      <p:cBhvr>
                                        <p:cTn id="73" dur="1" fill="hold">
                                          <p:stCondLst>
                                            <p:cond delay="3999"/>
                                          </p:stCondLst>
                                        </p:cTn>
                                        <p:tgtEl>
                                          <p:spTgt spid="23"/>
                                        </p:tgtEl>
                                        <p:attrNameLst>
                                          <p:attrName>style.visibility</p:attrName>
                                        </p:attrNameLst>
                                      </p:cBhvr>
                                      <p:to>
                                        <p:strVal val="hidden"/>
                                      </p:to>
                                    </p:set>
                                  </p:childTnLst>
                                </p:cTn>
                              </p:par>
                              <p:par>
                                <p:cTn id="74" presetID="2" presetClass="exit" presetSubtype="2" fill="hold" nodeType="withEffect">
                                  <p:stCondLst>
                                    <p:cond delay="0"/>
                                  </p:stCondLst>
                                  <p:childTnLst>
                                    <p:anim calcmode="lin" valueType="num">
                                      <p:cBhvr additive="base">
                                        <p:cTn id="75" dur="4000"/>
                                        <p:tgtEl>
                                          <p:spTgt spid="25"/>
                                        </p:tgtEl>
                                        <p:attrNameLst>
                                          <p:attrName>ppt_x</p:attrName>
                                        </p:attrNameLst>
                                      </p:cBhvr>
                                      <p:tavLst>
                                        <p:tav tm="0">
                                          <p:val>
                                            <p:strVal val="ppt_x"/>
                                          </p:val>
                                        </p:tav>
                                        <p:tav tm="100000">
                                          <p:val>
                                            <p:strVal val="1+ppt_w/2"/>
                                          </p:val>
                                        </p:tav>
                                      </p:tavLst>
                                    </p:anim>
                                    <p:anim calcmode="lin" valueType="num">
                                      <p:cBhvr additive="base">
                                        <p:cTn id="76" dur="4000"/>
                                        <p:tgtEl>
                                          <p:spTgt spid="25"/>
                                        </p:tgtEl>
                                        <p:attrNameLst>
                                          <p:attrName>ppt_y</p:attrName>
                                        </p:attrNameLst>
                                      </p:cBhvr>
                                      <p:tavLst>
                                        <p:tav tm="0">
                                          <p:val>
                                            <p:strVal val="ppt_y"/>
                                          </p:val>
                                        </p:tav>
                                        <p:tav tm="100000">
                                          <p:val>
                                            <p:strVal val="ppt_y"/>
                                          </p:val>
                                        </p:tav>
                                      </p:tavLst>
                                    </p:anim>
                                    <p:set>
                                      <p:cBhvr>
                                        <p:cTn id="77" dur="1" fill="hold">
                                          <p:stCondLst>
                                            <p:cond delay="3999"/>
                                          </p:stCondLst>
                                        </p:cTn>
                                        <p:tgtEl>
                                          <p:spTgt spid="25"/>
                                        </p:tgtEl>
                                        <p:attrNameLst>
                                          <p:attrName>style.visibility</p:attrName>
                                        </p:attrNameLst>
                                      </p:cBhvr>
                                      <p:to>
                                        <p:strVal val="hidden"/>
                                      </p:to>
                                    </p:set>
                                  </p:childTnLst>
                                </p:cTn>
                              </p:par>
                              <p:par>
                                <p:cTn id="78" presetID="23" presetClass="entr" presetSubtype="272" fill="hold" nodeType="withEffect">
                                  <p:stCondLst>
                                    <p:cond delay="0"/>
                                  </p:stCondLst>
                                  <p:childTnLst>
                                    <p:set>
                                      <p:cBhvr>
                                        <p:cTn id="79" dur="1" fill="hold">
                                          <p:stCondLst>
                                            <p:cond delay="0"/>
                                          </p:stCondLst>
                                        </p:cTn>
                                        <p:tgtEl>
                                          <p:spTgt spid="4"/>
                                        </p:tgtEl>
                                        <p:attrNameLst>
                                          <p:attrName>style.visibility</p:attrName>
                                        </p:attrNameLst>
                                      </p:cBhvr>
                                      <p:to>
                                        <p:strVal val="visible"/>
                                      </p:to>
                                    </p:set>
                                    <p:anim calcmode="lin" valueType="num">
                                      <p:cBhvr>
                                        <p:cTn id="80" dur="4000" fill="hold"/>
                                        <p:tgtEl>
                                          <p:spTgt spid="4"/>
                                        </p:tgtEl>
                                        <p:attrNameLst>
                                          <p:attrName>ppt_w</p:attrName>
                                        </p:attrNameLst>
                                      </p:cBhvr>
                                      <p:tavLst>
                                        <p:tav tm="0">
                                          <p:val>
                                            <p:strVal val="2/3*#ppt_w"/>
                                          </p:val>
                                        </p:tav>
                                        <p:tav tm="100000">
                                          <p:val>
                                            <p:strVal val="#ppt_w"/>
                                          </p:val>
                                        </p:tav>
                                      </p:tavLst>
                                    </p:anim>
                                    <p:anim calcmode="lin" valueType="num">
                                      <p:cBhvr>
                                        <p:cTn id="81" dur="4000" fill="hold"/>
                                        <p:tgtEl>
                                          <p:spTgt spid="4"/>
                                        </p:tgtEl>
                                        <p:attrNameLst>
                                          <p:attrName>ppt_h</p:attrName>
                                        </p:attrNameLst>
                                      </p:cBhvr>
                                      <p:tavLst>
                                        <p:tav tm="0">
                                          <p:val>
                                            <p:strVal val="2/3*#ppt_h"/>
                                          </p:val>
                                        </p:tav>
                                        <p:tav tm="100000">
                                          <p:val>
                                            <p:strVal val="#ppt_h"/>
                                          </p:val>
                                        </p:tav>
                                      </p:tavLst>
                                    </p:anim>
                                  </p:childTnLst>
                                </p:cTn>
                              </p:par>
                              <p:par>
                                <p:cTn id="82" presetID="16" presetClass="entr" presetSubtype="37" fill="hold" nodeType="withEffect">
                                  <p:stCondLst>
                                    <p:cond delay="0"/>
                                  </p:stCondLst>
                                  <p:childTnLst>
                                    <p:set>
                                      <p:cBhvr>
                                        <p:cTn id="83" dur="1" fill="hold">
                                          <p:stCondLst>
                                            <p:cond delay="0"/>
                                          </p:stCondLst>
                                        </p:cTn>
                                        <p:tgtEl>
                                          <p:spTgt spid="4"/>
                                        </p:tgtEl>
                                        <p:attrNameLst>
                                          <p:attrName>style.visibility</p:attrName>
                                        </p:attrNameLst>
                                      </p:cBhvr>
                                      <p:to>
                                        <p:strVal val="visible"/>
                                      </p:to>
                                    </p:set>
                                    <p:animEffect transition="in" filter="barn(outVertical)">
                                      <p:cBhvr>
                                        <p:cTn id="84" dur="4000"/>
                                        <p:tgtEl>
                                          <p:spTgt spid="4"/>
                                        </p:tgtEl>
                                      </p:cBhvr>
                                    </p:animEffect>
                                  </p:childTnLst>
                                </p:cTn>
                              </p:par>
                            </p:childTnLst>
                          </p:cTn>
                        </p:par>
                        <p:par>
                          <p:cTn id="85" fill="hold">
                            <p:stCondLst>
                              <p:cond delay="8000"/>
                            </p:stCondLst>
                            <p:childTnLst>
                              <p:par>
                                <p:cTn id="86" presetID="40" presetClass="entr" presetSubtype="0" fill="hold" grpId="0" nodeType="afterEffect">
                                  <p:stCondLst>
                                    <p:cond delay="0"/>
                                  </p:stCondLst>
                                  <p:iterate type="lt">
                                    <p:tmPct val="10000"/>
                                  </p:iterate>
                                  <p:childTnLst>
                                    <p:set>
                                      <p:cBhvr>
                                        <p:cTn id="87" dur="1" fill="hold">
                                          <p:stCondLst>
                                            <p:cond delay="0"/>
                                          </p:stCondLst>
                                        </p:cTn>
                                        <p:tgtEl>
                                          <p:spTgt spid="12"/>
                                        </p:tgtEl>
                                        <p:attrNameLst>
                                          <p:attrName>style.visibility</p:attrName>
                                        </p:attrNameLst>
                                      </p:cBhvr>
                                      <p:to>
                                        <p:strVal val="visible"/>
                                      </p:to>
                                    </p:set>
                                    <p:animEffect transition="in" filter="fade">
                                      <p:cBhvr>
                                        <p:cTn id="88" dur="1000"/>
                                        <p:tgtEl>
                                          <p:spTgt spid="12"/>
                                        </p:tgtEl>
                                      </p:cBhvr>
                                    </p:animEffect>
                                    <p:anim calcmode="lin" valueType="num">
                                      <p:cBhvr>
                                        <p:cTn id="89" dur="1000" fill="hold"/>
                                        <p:tgtEl>
                                          <p:spTgt spid="12"/>
                                        </p:tgtEl>
                                        <p:attrNameLst>
                                          <p:attrName>ppt_x</p:attrName>
                                        </p:attrNameLst>
                                      </p:cBhvr>
                                      <p:tavLst>
                                        <p:tav tm="0">
                                          <p:val>
                                            <p:strVal val="#ppt_x-.1"/>
                                          </p:val>
                                        </p:tav>
                                        <p:tav tm="100000">
                                          <p:val>
                                            <p:strVal val="#ppt_x"/>
                                          </p:val>
                                        </p:tav>
                                      </p:tavLst>
                                    </p:anim>
                                    <p:anim calcmode="lin" valueType="num">
                                      <p:cBhvr>
                                        <p:cTn id="90" dur="1000" fill="hold"/>
                                        <p:tgtEl>
                                          <p:spTgt spid="1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040f5a9a.jpg"/>
          <p:cNvPicPr>
            <a:picLocks noChangeAspect="1"/>
          </p:cNvPicPr>
          <p:nvPr/>
        </p:nvPicPr>
        <p:blipFill>
          <a:blip r:embed="rId2" cstate="print"/>
          <a:srcRect/>
          <a:stretch>
            <a:fillRect/>
          </a:stretch>
        </p:blipFill>
        <p:spPr bwMode="auto">
          <a:xfrm>
            <a:off x="0" y="0"/>
            <a:ext cx="9144000" cy="5596086"/>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6" name="5 Imagen" descr="040f5a9a.jpg"/>
          <p:cNvPicPr>
            <a:picLocks noChangeAspect="1"/>
          </p:cNvPicPr>
          <p:nvPr/>
        </p:nvPicPr>
        <p:blipFill>
          <a:blip r:embed="rId2" cstate="print"/>
          <a:srcRect/>
          <a:stretch>
            <a:fillRect/>
          </a:stretch>
        </p:blipFill>
        <p:spPr bwMode="auto">
          <a:xfrm>
            <a:off x="0" y="0"/>
            <a:ext cx="9144000" cy="5596086"/>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4" name="3 CuadroTexto"/>
          <p:cNvSpPr txBox="1"/>
          <p:nvPr/>
        </p:nvSpPr>
        <p:spPr>
          <a:xfrm>
            <a:off x="755650" y="4399186"/>
            <a:ext cx="7991475" cy="646331"/>
          </a:xfrm>
          <a:prstGeom prst="rect">
            <a:avLst/>
          </a:prstGeom>
          <a:noFill/>
          <a:ln>
            <a:noFill/>
          </a:ln>
          <a:effectLst/>
          <a:scene3d>
            <a:camera prst="orthographicFront">
              <a:rot lat="0" lon="0" rev="0"/>
            </a:camera>
            <a:lightRig rig="balanced" dir="t">
              <a:rot lat="0" lon="0" rev="8700000"/>
            </a:lightRig>
          </a:scene3d>
          <a:sp3d>
            <a:bevelT w="190500" h="38100"/>
          </a:sp3d>
        </p:spPr>
        <p:txBody>
          <a:bodyPr wrap="square">
            <a:spAutoFit/>
          </a:bodyPr>
          <a:lstStyle/>
          <a:p>
            <a:r>
              <a:rPr lang="es-ES" i="1" dirty="0">
                <a:effectLst>
                  <a:glow rad="101600">
                    <a:srgbClr val="C00000">
                      <a:alpha val="60000"/>
                    </a:srgbClr>
                  </a:glow>
                  <a:outerShdw blurRad="38100" dist="38100" dir="2700000" algn="tl">
                    <a:srgbClr val="1F497D"/>
                  </a:outerShdw>
                </a:effectLst>
              </a:rPr>
              <a:t>Realizados todos ellos a base de plantas y arbustos (hay más de </a:t>
            </a:r>
            <a:r>
              <a:rPr lang="es-ES" i="1" dirty="0">
                <a:effectLst>
                  <a:glow rad="101600">
                    <a:srgbClr val="C00000">
                      <a:alpha val="60000"/>
                    </a:srgbClr>
                  </a:glow>
                  <a:outerShdw blurRad="38100" dist="38100" dir="2700000" algn="tl">
                    <a:srgbClr val="1F497D"/>
                  </a:outerShdw>
                </a:effectLst>
              </a:rPr>
              <a:t>5</a:t>
            </a:r>
            <a:r>
              <a:rPr lang="es-ES" i="1" dirty="0" smtClean="0">
                <a:effectLst>
                  <a:glow rad="101600">
                    <a:srgbClr val="C00000">
                      <a:alpha val="60000"/>
                    </a:srgbClr>
                  </a:glow>
                  <a:outerShdw blurRad="38100" dist="38100" dir="2700000" algn="tl">
                    <a:srgbClr val="1F497D"/>
                  </a:outerShdw>
                </a:effectLst>
              </a:rPr>
              <a:t>00 </a:t>
            </a:r>
            <a:r>
              <a:rPr lang="es-ES" i="1" dirty="0">
                <a:effectLst>
                  <a:glow rad="101600">
                    <a:srgbClr val="C00000">
                      <a:alpha val="60000"/>
                    </a:srgbClr>
                  </a:glow>
                  <a:outerShdw blurRad="38100" dist="38100" dir="2700000" algn="tl">
                    <a:srgbClr val="1F497D"/>
                  </a:outerShdw>
                </a:effectLst>
              </a:rPr>
              <a:t>especies vegetales que dan forma a más de 300 esculturas).</a:t>
            </a:r>
          </a:p>
        </p:txBody>
      </p:sp>
    </p:spTree>
  </p:cSld>
  <p:clrMapOvr>
    <a:masterClrMapping/>
  </p:clrMapOvr>
  <mc:AlternateContent xmlns:mc="http://schemas.openxmlformats.org/markup-compatibility/2006" xmlns:p14="http://schemas.microsoft.com/office/powerpoint/2010/main">
    <mc:Choice Requires="p14">
      <p:transition spd="slow" p14:dur="2250" advTm="20000">
        <p:circle/>
      </p:transition>
    </mc:Choice>
    <mc:Fallback xmlns="">
      <p:transition spd="slow" advTm="20000">
        <p:circl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0" fill="hold"/>
                                        <p:tgtEl>
                                          <p:spTgt spid="5"/>
                                        </p:tgtEl>
                                        <p:attrNameLst>
                                          <p:attrName>ppt_w</p:attrName>
                                        </p:attrNameLst>
                                      </p:cBhvr>
                                      <p:tavLst>
                                        <p:tav tm="0">
                                          <p:val>
                                            <p:strVal val="4/3*#ppt_w"/>
                                          </p:val>
                                        </p:tav>
                                        <p:tav tm="100000">
                                          <p:val>
                                            <p:strVal val="#ppt_w"/>
                                          </p:val>
                                        </p:tav>
                                      </p:tavLst>
                                    </p:anim>
                                    <p:anim calcmode="lin" valueType="num">
                                      <p:cBhvr>
                                        <p:cTn id="8" dur="5000" fill="hold"/>
                                        <p:tgtEl>
                                          <p:spTgt spid="5"/>
                                        </p:tgtEl>
                                        <p:attrNameLst>
                                          <p:attrName>ppt_h</p:attrName>
                                        </p:attrNameLst>
                                      </p:cBhvr>
                                      <p:tavLst>
                                        <p:tav tm="0">
                                          <p:val>
                                            <p:strVal val="4/3*#ppt_h"/>
                                          </p:val>
                                        </p:tav>
                                        <p:tav tm="100000">
                                          <p:val>
                                            <p:strVal val="#ppt_h"/>
                                          </p:val>
                                        </p:tav>
                                      </p:tavLst>
                                    </p:anim>
                                  </p:childTnLst>
                                </p:cTn>
                              </p:par>
                              <p:par>
                                <p:cTn id="9" presetID="5" presetClass="entr" presetSubtype="5"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checkerboard(down)">
                                      <p:cBhvr>
                                        <p:cTn id="11" dur="5000"/>
                                        <p:tgtEl>
                                          <p:spTgt spid="5"/>
                                        </p:tgtEl>
                                      </p:cBhvr>
                                    </p:animEffect>
                                  </p:childTnLst>
                                </p:cTn>
                              </p:par>
                              <p:par>
                                <p:cTn id="12" presetID="23" presetClass="entr" presetSubtype="288" fill="hold"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p:cTn id="14" dur="5000" fill="hold"/>
                                        <p:tgtEl>
                                          <p:spTgt spid="6"/>
                                        </p:tgtEl>
                                        <p:attrNameLst>
                                          <p:attrName>ppt_w</p:attrName>
                                        </p:attrNameLst>
                                      </p:cBhvr>
                                      <p:tavLst>
                                        <p:tav tm="0">
                                          <p:val>
                                            <p:strVal val="4/3*#ppt_w"/>
                                          </p:val>
                                        </p:tav>
                                        <p:tav tm="100000">
                                          <p:val>
                                            <p:strVal val="#ppt_w"/>
                                          </p:val>
                                        </p:tav>
                                      </p:tavLst>
                                    </p:anim>
                                    <p:anim calcmode="lin" valueType="num">
                                      <p:cBhvr>
                                        <p:cTn id="15" dur="5000" fill="hold"/>
                                        <p:tgtEl>
                                          <p:spTgt spid="6"/>
                                        </p:tgtEl>
                                        <p:attrNameLst>
                                          <p:attrName>ppt_h</p:attrName>
                                        </p:attrNameLst>
                                      </p:cBhvr>
                                      <p:tavLst>
                                        <p:tav tm="0">
                                          <p:val>
                                            <p:strVal val="4/3*#ppt_h"/>
                                          </p:val>
                                        </p:tav>
                                        <p:tav tm="100000">
                                          <p:val>
                                            <p:strVal val="#ppt_h"/>
                                          </p:val>
                                        </p:tav>
                                      </p:tavLst>
                                    </p:anim>
                                  </p:childTnLst>
                                </p:cTn>
                              </p:par>
                              <p:par>
                                <p:cTn id="16" presetID="5" presetClass="entr" presetSubtype="10" fill="hold" nodeType="with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checkerboard(across)">
                                      <p:cBhvr>
                                        <p:cTn id="18" dur="5000"/>
                                        <p:tgtEl>
                                          <p:spTgt spid="6"/>
                                        </p:tgtEl>
                                      </p:cBhvr>
                                    </p:animEffect>
                                  </p:childTnLst>
                                </p:cTn>
                              </p:par>
                            </p:childTnLst>
                          </p:cTn>
                        </p:par>
                        <p:par>
                          <p:cTn id="19" fill="hold">
                            <p:stCondLst>
                              <p:cond delay="5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4"/>
                                        </p:tgtEl>
                                        <p:attrNameLst>
                                          <p:attrName>style.visibility</p:attrName>
                                        </p:attrNameLst>
                                      </p:cBhvr>
                                      <p:to>
                                        <p:strVal val="visible"/>
                                      </p:to>
                                    </p:set>
                                    <p:animEffect transition="in" filter="fade">
                                      <p:cBhvr>
                                        <p:cTn id="22" dur="1000"/>
                                        <p:tgtEl>
                                          <p:spTgt spid="4"/>
                                        </p:tgtEl>
                                      </p:cBhvr>
                                    </p:animEffect>
                                    <p:anim calcmode="lin" valueType="num">
                                      <p:cBhvr>
                                        <p:cTn id="23" dur="1000" fill="hold"/>
                                        <p:tgtEl>
                                          <p:spTgt spid="4"/>
                                        </p:tgtEl>
                                        <p:attrNameLst>
                                          <p:attrName>ppt_x</p:attrName>
                                        </p:attrNameLst>
                                      </p:cBhvr>
                                      <p:tavLst>
                                        <p:tav tm="0">
                                          <p:val>
                                            <p:strVal val="#ppt_x-.1"/>
                                          </p:val>
                                        </p:tav>
                                        <p:tav tm="100000">
                                          <p:val>
                                            <p:strVal val="#ppt_x"/>
                                          </p:val>
                                        </p:tav>
                                      </p:tavLst>
                                    </p:anim>
                                    <p:anim calcmode="lin" valueType="num">
                                      <p:cBhvr>
                                        <p:cTn id="24"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Cake-chocolate-delicious-glaze-decoration.jpg"/>
          <p:cNvPicPr>
            <a:picLocks noChangeAspect="1"/>
          </p:cNvPicPr>
          <p:nvPr/>
        </p:nvPicPr>
        <p:blipFill>
          <a:blip r:embed="rId2" cstate="print"/>
          <a:srcRect/>
          <a:stretch>
            <a:fillRect/>
          </a:stretch>
        </p:blipFill>
        <p:spPr bwMode="auto">
          <a:xfrm>
            <a:off x="0" y="0"/>
            <a:ext cx="9144000" cy="5380038"/>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Anillo"/>
          <p:cNvSpPr/>
          <p:nvPr/>
        </p:nvSpPr>
        <p:spPr>
          <a:xfrm>
            <a:off x="0" y="1617613"/>
            <a:ext cx="1968500" cy="1944216"/>
          </a:xfrm>
          <a:prstGeom prst="donut">
            <a:avLst>
              <a:gd name="adj" fmla="val 24895"/>
            </a:avLst>
          </a:prstGeom>
          <a:solidFill>
            <a:schemeClr val="accent3">
              <a:lumMod val="50000"/>
              <a:alpha val="67000"/>
            </a:schemeClr>
          </a:solidFill>
          <a:ln>
            <a:solidFill>
              <a:schemeClr val="accent3">
                <a:lumMod val="60000"/>
                <a:lumOff val="40000"/>
              </a:schemeClr>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9" name="18 Anillo"/>
          <p:cNvSpPr/>
          <p:nvPr/>
        </p:nvSpPr>
        <p:spPr>
          <a:xfrm>
            <a:off x="1403648" y="1617613"/>
            <a:ext cx="2015827" cy="1944216"/>
          </a:xfrm>
          <a:prstGeom prst="donut">
            <a:avLst>
              <a:gd name="adj" fmla="val 25672"/>
            </a:avLst>
          </a:prstGeom>
          <a:solidFill>
            <a:schemeClr val="tx2">
              <a:lumMod val="75000"/>
              <a:alpha val="67000"/>
            </a:schemeClr>
          </a:solidFill>
          <a:ln>
            <a:solidFill>
              <a:schemeClr val="accent3">
                <a:lumMod val="60000"/>
                <a:lumOff val="40000"/>
              </a:schemeClr>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21" name="20 Anillo"/>
          <p:cNvSpPr/>
          <p:nvPr/>
        </p:nvSpPr>
        <p:spPr>
          <a:xfrm>
            <a:off x="2966195" y="1617613"/>
            <a:ext cx="2037605" cy="1944216"/>
          </a:xfrm>
          <a:prstGeom prst="donut">
            <a:avLst>
              <a:gd name="adj" fmla="val 24873"/>
            </a:avLst>
          </a:prstGeom>
          <a:solidFill>
            <a:schemeClr val="accent3">
              <a:lumMod val="50000"/>
              <a:alpha val="67000"/>
            </a:schemeClr>
          </a:solidFill>
          <a:ln>
            <a:solidFill>
              <a:schemeClr val="accent3">
                <a:lumMod val="60000"/>
                <a:lumOff val="40000"/>
              </a:schemeClr>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22" name="21 Anillo"/>
          <p:cNvSpPr/>
          <p:nvPr/>
        </p:nvSpPr>
        <p:spPr>
          <a:xfrm>
            <a:off x="4417170" y="1563638"/>
            <a:ext cx="2026493" cy="1944216"/>
          </a:xfrm>
          <a:prstGeom prst="donut">
            <a:avLst>
              <a:gd name="adj" fmla="val 28092"/>
            </a:avLst>
          </a:prstGeom>
          <a:solidFill>
            <a:schemeClr val="tx2">
              <a:lumMod val="75000"/>
              <a:alpha val="67000"/>
            </a:schemeClr>
          </a:solidFill>
          <a:ln>
            <a:solidFill>
              <a:schemeClr val="accent3">
                <a:lumMod val="60000"/>
                <a:lumOff val="40000"/>
              </a:schemeClr>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24" name="23 Anillo"/>
          <p:cNvSpPr/>
          <p:nvPr/>
        </p:nvSpPr>
        <p:spPr>
          <a:xfrm>
            <a:off x="5868145" y="1563638"/>
            <a:ext cx="1943944" cy="1944216"/>
          </a:xfrm>
          <a:prstGeom prst="donut">
            <a:avLst>
              <a:gd name="adj" fmla="val 27246"/>
            </a:avLst>
          </a:prstGeom>
          <a:solidFill>
            <a:schemeClr val="accent3">
              <a:lumMod val="50000"/>
              <a:alpha val="67000"/>
            </a:schemeClr>
          </a:solidFill>
          <a:ln>
            <a:solidFill>
              <a:schemeClr val="accent3">
                <a:lumMod val="60000"/>
                <a:lumOff val="40000"/>
              </a:schemeClr>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26" name="25 Anillo"/>
          <p:cNvSpPr/>
          <p:nvPr/>
        </p:nvSpPr>
        <p:spPr>
          <a:xfrm>
            <a:off x="7164288" y="1563638"/>
            <a:ext cx="1979712" cy="1944216"/>
          </a:xfrm>
          <a:prstGeom prst="donut">
            <a:avLst>
              <a:gd name="adj" fmla="val 26838"/>
            </a:avLst>
          </a:prstGeom>
          <a:solidFill>
            <a:schemeClr val="tx2">
              <a:lumMod val="75000"/>
              <a:alpha val="67000"/>
            </a:schemeClr>
          </a:solidFill>
          <a:ln>
            <a:solidFill>
              <a:schemeClr val="accent3">
                <a:lumMod val="60000"/>
                <a:lumOff val="40000"/>
              </a:schemeClr>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9" name="8 CuadroTexto"/>
          <p:cNvSpPr txBox="1"/>
          <p:nvPr/>
        </p:nvSpPr>
        <p:spPr>
          <a:xfrm>
            <a:off x="575468" y="4425161"/>
            <a:ext cx="7993063" cy="646331"/>
          </a:xfrm>
          <a:prstGeom prst="rect">
            <a:avLst/>
          </a:prstGeom>
          <a:noFill/>
          <a:ln>
            <a:noFill/>
          </a:ln>
          <a:effectLst/>
          <a:scene3d>
            <a:camera prst="orthographicFront">
              <a:rot lat="0" lon="0" rev="0"/>
            </a:camera>
            <a:lightRig rig="balanced" dir="t">
              <a:rot lat="0" lon="0" rev="8700000"/>
            </a:lightRig>
          </a:scene3d>
          <a:sp3d>
            <a:bevelT w="190500" h="38100"/>
          </a:sp3d>
        </p:spPr>
        <p:txBody>
          <a:bodyPr wrap="square">
            <a:spAutoFit/>
          </a:bodyPr>
          <a:lstStyle/>
          <a:p>
            <a:r>
              <a:rPr lang="es-ES" i="1" dirty="0">
                <a:effectLst>
                  <a:glow rad="101600">
                    <a:srgbClr val="C00000">
                      <a:alpha val="60000"/>
                    </a:srgbClr>
                  </a:glow>
                  <a:outerShdw blurRad="38100" dist="38100" dir="2700000" algn="tl">
                    <a:srgbClr val="1F497D"/>
                  </a:outerShdw>
                </a:effectLst>
              </a:rPr>
              <a:t>Se encuentra en el municipio de San Martin de </a:t>
            </a:r>
            <a:r>
              <a:rPr lang="es-ES" i="1" dirty="0" err="1">
                <a:effectLst>
                  <a:glow rad="101600">
                    <a:srgbClr val="C00000">
                      <a:alpha val="60000"/>
                    </a:srgbClr>
                  </a:glow>
                  <a:outerShdw blurRad="38100" dist="38100" dir="2700000" algn="tl">
                    <a:srgbClr val="1F497D"/>
                  </a:outerShdw>
                </a:effectLst>
              </a:rPr>
              <a:t>Valdeiglesias</a:t>
            </a:r>
            <a:r>
              <a:rPr lang="es-ES" i="1" dirty="0">
                <a:effectLst>
                  <a:glow rad="101600">
                    <a:srgbClr val="C00000">
                      <a:alpha val="60000"/>
                    </a:srgbClr>
                  </a:glow>
                  <a:outerShdw blurRad="38100" dist="38100" dir="2700000" algn="tl">
                    <a:srgbClr val="1F497D"/>
                  </a:outerShdw>
                </a:effectLst>
              </a:rPr>
              <a:t>, a 75 </a:t>
            </a:r>
            <a:r>
              <a:rPr lang="es-ES" i="1" dirty="0" err="1">
                <a:effectLst>
                  <a:glow rad="101600">
                    <a:srgbClr val="C00000">
                      <a:alpha val="60000"/>
                    </a:srgbClr>
                  </a:glow>
                  <a:outerShdw blurRad="38100" dist="38100" dir="2700000" algn="tl">
                    <a:srgbClr val="1F497D"/>
                  </a:outerShdw>
                </a:effectLst>
              </a:rPr>
              <a:t>kms</a:t>
            </a:r>
            <a:r>
              <a:rPr lang="es-ES" i="1" dirty="0">
                <a:effectLst>
                  <a:glow rad="101600">
                    <a:srgbClr val="C00000">
                      <a:alpha val="60000"/>
                    </a:srgbClr>
                  </a:glow>
                  <a:outerShdw blurRad="38100" dist="38100" dir="2700000" algn="tl">
                    <a:srgbClr val="1F497D"/>
                  </a:outerShdw>
                </a:effectLst>
              </a:rPr>
              <a:t>. de Madrid capital, en la sierra oeste de Madrid.</a:t>
            </a: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250" advTm="22000">
        <p15:prstTrans prst="peelOff"/>
      </p:transition>
    </mc:Choice>
    <mc:Fallback xmlns="">
      <p:transition spd="slow" advTm="2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mph" presetSubtype="0" fill="hold" nodeType="withEffect">
                                  <p:stCondLst>
                                    <p:cond delay="0"/>
                                  </p:stCondLst>
                                  <p:childTnLst>
                                    <p:animRot by="10800000">
                                      <p:cBhvr>
                                        <p:cTn id="6" dur="4000" fill="hold"/>
                                        <p:tgtEl>
                                          <p:spTgt spid="5"/>
                                        </p:tgtEl>
                                        <p:attrNameLst>
                                          <p:attrName>r</p:attrName>
                                        </p:attrNameLst>
                                      </p:cBhvr>
                                    </p:animRot>
                                  </p:childTnLst>
                                </p:cTn>
                              </p:par>
                              <p:par>
                                <p:cTn id="7" presetID="16" presetClass="entr" presetSubtype="26" fill="hold" nodeType="withEffect">
                                  <p:stCondLst>
                                    <p:cond delay="0"/>
                                  </p:stCondLst>
                                  <p:childTnLst>
                                    <p:set>
                                      <p:cBhvr>
                                        <p:cTn id="8" dur="1" fill="hold">
                                          <p:stCondLst>
                                            <p:cond delay="0"/>
                                          </p:stCondLst>
                                        </p:cTn>
                                        <p:tgtEl>
                                          <p:spTgt spid="5"/>
                                        </p:tgtEl>
                                        <p:attrNameLst>
                                          <p:attrName>style.visibility</p:attrName>
                                        </p:attrNameLst>
                                      </p:cBhvr>
                                      <p:to>
                                        <p:strVal val="visible"/>
                                      </p:to>
                                    </p:set>
                                    <p:animEffect transition="in" filter="barn(inHorizontal)">
                                      <p:cBhvr>
                                        <p:cTn id="9" dur="4000"/>
                                        <p:tgtEl>
                                          <p:spTgt spid="5"/>
                                        </p:tgtEl>
                                      </p:cBhvr>
                                    </p:animEffect>
                                  </p:childTnLst>
                                </p:cTn>
                              </p:par>
                              <p:par>
                                <p:cTn id="10" presetID="8" presetClass="emph" presetSubtype="0" fill="hold" nodeType="withEffect">
                                  <p:stCondLst>
                                    <p:cond delay="0"/>
                                  </p:stCondLst>
                                  <p:childTnLst>
                                    <p:animRot by="-10800000">
                                      <p:cBhvr>
                                        <p:cTn id="11" dur="4000" fill="hold"/>
                                        <p:tgtEl>
                                          <p:spTgt spid="19"/>
                                        </p:tgtEl>
                                        <p:attrNameLst>
                                          <p:attrName>r</p:attrName>
                                        </p:attrNameLst>
                                      </p:cBhvr>
                                    </p:animRot>
                                  </p:childTnLst>
                                </p:cTn>
                              </p:par>
                              <p:par>
                                <p:cTn id="12" presetID="16" presetClass="entr" presetSubtype="26" fill="hold" nodeType="withEffect">
                                  <p:stCondLst>
                                    <p:cond delay="0"/>
                                  </p:stCondLst>
                                  <p:childTnLst>
                                    <p:set>
                                      <p:cBhvr>
                                        <p:cTn id="13" dur="1" fill="hold">
                                          <p:stCondLst>
                                            <p:cond delay="0"/>
                                          </p:stCondLst>
                                        </p:cTn>
                                        <p:tgtEl>
                                          <p:spTgt spid="19"/>
                                        </p:tgtEl>
                                        <p:attrNameLst>
                                          <p:attrName>style.visibility</p:attrName>
                                        </p:attrNameLst>
                                      </p:cBhvr>
                                      <p:to>
                                        <p:strVal val="visible"/>
                                      </p:to>
                                    </p:set>
                                    <p:animEffect transition="in" filter="barn(inHorizontal)">
                                      <p:cBhvr>
                                        <p:cTn id="14" dur="4000"/>
                                        <p:tgtEl>
                                          <p:spTgt spid="19"/>
                                        </p:tgtEl>
                                      </p:cBhvr>
                                    </p:animEffect>
                                  </p:childTnLst>
                                </p:cTn>
                              </p:par>
                              <p:par>
                                <p:cTn id="15" presetID="8" presetClass="emph" presetSubtype="0" fill="hold" nodeType="withEffect">
                                  <p:stCondLst>
                                    <p:cond delay="0"/>
                                  </p:stCondLst>
                                  <p:childTnLst>
                                    <p:animRot by="-10800000">
                                      <p:cBhvr>
                                        <p:cTn id="16" dur="4000" fill="hold"/>
                                        <p:tgtEl>
                                          <p:spTgt spid="21"/>
                                        </p:tgtEl>
                                        <p:attrNameLst>
                                          <p:attrName>r</p:attrName>
                                        </p:attrNameLst>
                                      </p:cBhvr>
                                    </p:animRot>
                                  </p:childTnLst>
                                </p:cTn>
                              </p:par>
                              <p:par>
                                <p:cTn id="17" presetID="16" presetClass="entr" presetSubtype="26" fill="hold" nodeType="withEffect">
                                  <p:stCondLst>
                                    <p:cond delay="0"/>
                                  </p:stCondLst>
                                  <p:childTnLst>
                                    <p:set>
                                      <p:cBhvr>
                                        <p:cTn id="18" dur="1" fill="hold">
                                          <p:stCondLst>
                                            <p:cond delay="0"/>
                                          </p:stCondLst>
                                        </p:cTn>
                                        <p:tgtEl>
                                          <p:spTgt spid="21"/>
                                        </p:tgtEl>
                                        <p:attrNameLst>
                                          <p:attrName>style.visibility</p:attrName>
                                        </p:attrNameLst>
                                      </p:cBhvr>
                                      <p:to>
                                        <p:strVal val="visible"/>
                                      </p:to>
                                    </p:set>
                                    <p:animEffect transition="in" filter="barn(inHorizontal)">
                                      <p:cBhvr>
                                        <p:cTn id="19" dur="4000"/>
                                        <p:tgtEl>
                                          <p:spTgt spid="21"/>
                                        </p:tgtEl>
                                      </p:cBhvr>
                                    </p:animEffect>
                                  </p:childTnLst>
                                </p:cTn>
                              </p:par>
                              <p:par>
                                <p:cTn id="20" presetID="8" presetClass="emph" presetSubtype="0" fill="hold" nodeType="withEffect">
                                  <p:stCondLst>
                                    <p:cond delay="0"/>
                                  </p:stCondLst>
                                  <p:childTnLst>
                                    <p:animRot by="10800000">
                                      <p:cBhvr>
                                        <p:cTn id="21" dur="4000" fill="hold"/>
                                        <p:tgtEl>
                                          <p:spTgt spid="22"/>
                                        </p:tgtEl>
                                        <p:attrNameLst>
                                          <p:attrName>r</p:attrName>
                                        </p:attrNameLst>
                                      </p:cBhvr>
                                    </p:animRot>
                                  </p:childTnLst>
                                </p:cTn>
                              </p:par>
                              <p:par>
                                <p:cTn id="22" presetID="16" presetClass="entr" presetSubtype="26" fill="hold" nodeType="withEffect">
                                  <p:stCondLst>
                                    <p:cond delay="0"/>
                                  </p:stCondLst>
                                  <p:childTnLst>
                                    <p:set>
                                      <p:cBhvr>
                                        <p:cTn id="23" dur="1" fill="hold">
                                          <p:stCondLst>
                                            <p:cond delay="0"/>
                                          </p:stCondLst>
                                        </p:cTn>
                                        <p:tgtEl>
                                          <p:spTgt spid="22"/>
                                        </p:tgtEl>
                                        <p:attrNameLst>
                                          <p:attrName>style.visibility</p:attrName>
                                        </p:attrNameLst>
                                      </p:cBhvr>
                                      <p:to>
                                        <p:strVal val="visible"/>
                                      </p:to>
                                    </p:set>
                                    <p:animEffect transition="in" filter="barn(inHorizontal)">
                                      <p:cBhvr>
                                        <p:cTn id="24" dur="4000"/>
                                        <p:tgtEl>
                                          <p:spTgt spid="22"/>
                                        </p:tgtEl>
                                      </p:cBhvr>
                                    </p:animEffect>
                                  </p:childTnLst>
                                </p:cTn>
                              </p:par>
                              <p:par>
                                <p:cTn id="25" presetID="8" presetClass="emph" presetSubtype="0" fill="hold" nodeType="withEffect">
                                  <p:stCondLst>
                                    <p:cond delay="0"/>
                                  </p:stCondLst>
                                  <p:childTnLst>
                                    <p:animRot by="10800000">
                                      <p:cBhvr>
                                        <p:cTn id="26" dur="4000" fill="hold"/>
                                        <p:tgtEl>
                                          <p:spTgt spid="24"/>
                                        </p:tgtEl>
                                        <p:attrNameLst>
                                          <p:attrName>r</p:attrName>
                                        </p:attrNameLst>
                                      </p:cBhvr>
                                    </p:animRot>
                                  </p:childTnLst>
                                </p:cTn>
                              </p:par>
                              <p:par>
                                <p:cTn id="27" presetID="16" presetClass="entr" presetSubtype="26" fill="hold" nodeType="withEffect">
                                  <p:stCondLst>
                                    <p:cond delay="0"/>
                                  </p:stCondLst>
                                  <p:childTnLst>
                                    <p:set>
                                      <p:cBhvr>
                                        <p:cTn id="28" dur="1" fill="hold">
                                          <p:stCondLst>
                                            <p:cond delay="0"/>
                                          </p:stCondLst>
                                        </p:cTn>
                                        <p:tgtEl>
                                          <p:spTgt spid="24"/>
                                        </p:tgtEl>
                                        <p:attrNameLst>
                                          <p:attrName>style.visibility</p:attrName>
                                        </p:attrNameLst>
                                      </p:cBhvr>
                                      <p:to>
                                        <p:strVal val="visible"/>
                                      </p:to>
                                    </p:set>
                                    <p:animEffect transition="in" filter="barn(inHorizontal)">
                                      <p:cBhvr>
                                        <p:cTn id="29" dur="4000"/>
                                        <p:tgtEl>
                                          <p:spTgt spid="24"/>
                                        </p:tgtEl>
                                      </p:cBhvr>
                                    </p:animEffect>
                                  </p:childTnLst>
                                </p:cTn>
                              </p:par>
                              <p:par>
                                <p:cTn id="30" presetID="8" presetClass="emph" presetSubtype="0" fill="hold" nodeType="withEffect">
                                  <p:stCondLst>
                                    <p:cond delay="0"/>
                                  </p:stCondLst>
                                  <p:childTnLst>
                                    <p:animRot by="10800000">
                                      <p:cBhvr>
                                        <p:cTn id="31" dur="4000" fill="hold"/>
                                        <p:tgtEl>
                                          <p:spTgt spid="26"/>
                                        </p:tgtEl>
                                        <p:attrNameLst>
                                          <p:attrName>r</p:attrName>
                                        </p:attrNameLst>
                                      </p:cBhvr>
                                    </p:animRot>
                                  </p:childTnLst>
                                </p:cTn>
                              </p:par>
                              <p:par>
                                <p:cTn id="32" presetID="16" presetClass="entr" presetSubtype="26" fill="hold" nodeType="withEffect">
                                  <p:stCondLst>
                                    <p:cond delay="0"/>
                                  </p:stCondLst>
                                  <p:childTnLst>
                                    <p:set>
                                      <p:cBhvr>
                                        <p:cTn id="33" dur="1" fill="hold">
                                          <p:stCondLst>
                                            <p:cond delay="0"/>
                                          </p:stCondLst>
                                        </p:cTn>
                                        <p:tgtEl>
                                          <p:spTgt spid="26"/>
                                        </p:tgtEl>
                                        <p:attrNameLst>
                                          <p:attrName>style.visibility</p:attrName>
                                        </p:attrNameLst>
                                      </p:cBhvr>
                                      <p:to>
                                        <p:strVal val="visible"/>
                                      </p:to>
                                    </p:set>
                                    <p:animEffect transition="in" filter="barn(inHorizontal)">
                                      <p:cBhvr>
                                        <p:cTn id="34" dur="4000"/>
                                        <p:tgtEl>
                                          <p:spTgt spid="26"/>
                                        </p:tgtEl>
                                      </p:cBhvr>
                                    </p:animEffect>
                                  </p:childTnLst>
                                </p:cTn>
                              </p:par>
                            </p:childTnLst>
                          </p:cTn>
                        </p:par>
                        <p:par>
                          <p:cTn id="35" fill="hold">
                            <p:stCondLst>
                              <p:cond delay="4000"/>
                            </p:stCondLst>
                            <p:childTnLst>
                              <p:par>
                                <p:cTn id="36" presetID="2" presetClass="exit" presetSubtype="8" fill="hold" nodeType="afterEffect">
                                  <p:stCondLst>
                                    <p:cond delay="0"/>
                                  </p:stCondLst>
                                  <p:childTnLst>
                                    <p:anim calcmode="lin" valueType="num">
                                      <p:cBhvr additive="base">
                                        <p:cTn id="37" dur="4000"/>
                                        <p:tgtEl>
                                          <p:spTgt spid="5"/>
                                        </p:tgtEl>
                                        <p:attrNameLst>
                                          <p:attrName>ppt_x</p:attrName>
                                        </p:attrNameLst>
                                      </p:cBhvr>
                                      <p:tavLst>
                                        <p:tav tm="0">
                                          <p:val>
                                            <p:strVal val="ppt_x"/>
                                          </p:val>
                                        </p:tav>
                                        <p:tav tm="100000">
                                          <p:val>
                                            <p:strVal val="0-ppt_w/2"/>
                                          </p:val>
                                        </p:tav>
                                      </p:tavLst>
                                    </p:anim>
                                    <p:anim calcmode="lin" valueType="num">
                                      <p:cBhvr additive="base">
                                        <p:cTn id="38" dur="4000"/>
                                        <p:tgtEl>
                                          <p:spTgt spid="5"/>
                                        </p:tgtEl>
                                        <p:attrNameLst>
                                          <p:attrName>ppt_y</p:attrName>
                                        </p:attrNameLst>
                                      </p:cBhvr>
                                      <p:tavLst>
                                        <p:tav tm="0">
                                          <p:val>
                                            <p:strVal val="ppt_y"/>
                                          </p:val>
                                        </p:tav>
                                        <p:tav tm="100000">
                                          <p:val>
                                            <p:strVal val="ppt_y"/>
                                          </p:val>
                                        </p:tav>
                                      </p:tavLst>
                                    </p:anim>
                                    <p:set>
                                      <p:cBhvr>
                                        <p:cTn id="39" dur="1" fill="hold">
                                          <p:stCondLst>
                                            <p:cond delay="3999"/>
                                          </p:stCondLst>
                                        </p:cTn>
                                        <p:tgtEl>
                                          <p:spTgt spid="5"/>
                                        </p:tgtEl>
                                        <p:attrNameLst>
                                          <p:attrName>style.visibility</p:attrName>
                                        </p:attrNameLst>
                                      </p:cBhvr>
                                      <p:to>
                                        <p:strVal val="hidden"/>
                                      </p:to>
                                    </p:set>
                                  </p:childTnLst>
                                </p:cTn>
                              </p:par>
                              <p:par>
                                <p:cTn id="40" presetID="2" presetClass="exit" presetSubtype="8" fill="hold" nodeType="withEffect">
                                  <p:stCondLst>
                                    <p:cond delay="0"/>
                                  </p:stCondLst>
                                  <p:childTnLst>
                                    <p:anim calcmode="lin" valueType="num">
                                      <p:cBhvr additive="base">
                                        <p:cTn id="41" dur="4000"/>
                                        <p:tgtEl>
                                          <p:spTgt spid="19"/>
                                        </p:tgtEl>
                                        <p:attrNameLst>
                                          <p:attrName>ppt_x</p:attrName>
                                        </p:attrNameLst>
                                      </p:cBhvr>
                                      <p:tavLst>
                                        <p:tav tm="0">
                                          <p:val>
                                            <p:strVal val="ppt_x"/>
                                          </p:val>
                                        </p:tav>
                                        <p:tav tm="100000">
                                          <p:val>
                                            <p:strVal val="0-ppt_w/2"/>
                                          </p:val>
                                        </p:tav>
                                      </p:tavLst>
                                    </p:anim>
                                    <p:anim calcmode="lin" valueType="num">
                                      <p:cBhvr additive="base">
                                        <p:cTn id="42" dur="4000"/>
                                        <p:tgtEl>
                                          <p:spTgt spid="19"/>
                                        </p:tgtEl>
                                        <p:attrNameLst>
                                          <p:attrName>ppt_y</p:attrName>
                                        </p:attrNameLst>
                                      </p:cBhvr>
                                      <p:tavLst>
                                        <p:tav tm="0">
                                          <p:val>
                                            <p:strVal val="ppt_y"/>
                                          </p:val>
                                        </p:tav>
                                        <p:tav tm="100000">
                                          <p:val>
                                            <p:strVal val="ppt_y"/>
                                          </p:val>
                                        </p:tav>
                                      </p:tavLst>
                                    </p:anim>
                                    <p:set>
                                      <p:cBhvr>
                                        <p:cTn id="43" dur="1" fill="hold">
                                          <p:stCondLst>
                                            <p:cond delay="3999"/>
                                          </p:stCondLst>
                                        </p:cTn>
                                        <p:tgtEl>
                                          <p:spTgt spid="19"/>
                                        </p:tgtEl>
                                        <p:attrNameLst>
                                          <p:attrName>style.visibility</p:attrName>
                                        </p:attrNameLst>
                                      </p:cBhvr>
                                      <p:to>
                                        <p:strVal val="hidden"/>
                                      </p:to>
                                    </p:set>
                                  </p:childTnLst>
                                </p:cTn>
                              </p:par>
                              <p:par>
                                <p:cTn id="44" presetID="2" presetClass="exit" presetSubtype="8" fill="hold" nodeType="withEffect">
                                  <p:stCondLst>
                                    <p:cond delay="0"/>
                                  </p:stCondLst>
                                  <p:childTnLst>
                                    <p:anim calcmode="lin" valueType="num">
                                      <p:cBhvr additive="base">
                                        <p:cTn id="45" dur="4000"/>
                                        <p:tgtEl>
                                          <p:spTgt spid="21"/>
                                        </p:tgtEl>
                                        <p:attrNameLst>
                                          <p:attrName>ppt_x</p:attrName>
                                        </p:attrNameLst>
                                      </p:cBhvr>
                                      <p:tavLst>
                                        <p:tav tm="0">
                                          <p:val>
                                            <p:strVal val="ppt_x"/>
                                          </p:val>
                                        </p:tav>
                                        <p:tav tm="100000">
                                          <p:val>
                                            <p:strVal val="0-ppt_w/2"/>
                                          </p:val>
                                        </p:tav>
                                      </p:tavLst>
                                    </p:anim>
                                    <p:anim calcmode="lin" valueType="num">
                                      <p:cBhvr additive="base">
                                        <p:cTn id="46" dur="4000"/>
                                        <p:tgtEl>
                                          <p:spTgt spid="21"/>
                                        </p:tgtEl>
                                        <p:attrNameLst>
                                          <p:attrName>ppt_y</p:attrName>
                                        </p:attrNameLst>
                                      </p:cBhvr>
                                      <p:tavLst>
                                        <p:tav tm="0">
                                          <p:val>
                                            <p:strVal val="ppt_y"/>
                                          </p:val>
                                        </p:tav>
                                        <p:tav tm="100000">
                                          <p:val>
                                            <p:strVal val="ppt_y"/>
                                          </p:val>
                                        </p:tav>
                                      </p:tavLst>
                                    </p:anim>
                                    <p:set>
                                      <p:cBhvr>
                                        <p:cTn id="47" dur="1" fill="hold">
                                          <p:stCondLst>
                                            <p:cond delay="3999"/>
                                          </p:stCondLst>
                                        </p:cTn>
                                        <p:tgtEl>
                                          <p:spTgt spid="21"/>
                                        </p:tgtEl>
                                        <p:attrNameLst>
                                          <p:attrName>style.visibility</p:attrName>
                                        </p:attrNameLst>
                                      </p:cBhvr>
                                      <p:to>
                                        <p:strVal val="hidden"/>
                                      </p:to>
                                    </p:set>
                                  </p:childTnLst>
                                </p:cTn>
                              </p:par>
                              <p:par>
                                <p:cTn id="48" presetID="2" presetClass="exit" presetSubtype="8" fill="hold" nodeType="withEffect">
                                  <p:stCondLst>
                                    <p:cond delay="0"/>
                                  </p:stCondLst>
                                  <p:childTnLst>
                                    <p:anim calcmode="lin" valueType="num">
                                      <p:cBhvr additive="base">
                                        <p:cTn id="49" dur="4000"/>
                                        <p:tgtEl>
                                          <p:spTgt spid="22"/>
                                        </p:tgtEl>
                                        <p:attrNameLst>
                                          <p:attrName>ppt_x</p:attrName>
                                        </p:attrNameLst>
                                      </p:cBhvr>
                                      <p:tavLst>
                                        <p:tav tm="0">
                                          <p:val>
                                            <p:strVal val="ppt_x"/>
                                          </p:val>
                                        </p:tav>
                                        <p:tav tm="100000">
                                          <p:val>
                                            <p:strVal val="0-ppt_w/2"/>
                                          </p:val>
                                        </p:tav>
                                      </p:tavLst>
                                    </p:anim>
                                    <p:anim calcmode="lin" valueType="num">
                                      <p:cBhvr additive="base">
                                        <p:cTn id="50" dur="4000"/>
                                        <p:tgtEl>
                                          <p:spTgt spid="22"/>
                                        </p:tgtEl>
                                        <p:attrNameLst>
                                          <p:attrName>ppt_y</p:attrName>
                                        </p:attrNameLst>
                                      </p:cBhvr>
                                      <p:tavLst>
                                        <p:tav tm="0">
                                          <p:val>
                                            <p:strVal val="ppt_y"/>
                                          </p:val>
                                        </p:tav>
                                        <p:tav tm="100000">
                                          <p:val>
                                            <p:strVal val="ppt_y"/>
                                          </p:val>
                                        </p:tav>
                                      </p:tavLst>
                                    </p:anim>
                                    <p:set>
                                      <p:cBhvr>
                                        <p:cTn id="51" dur="1" fill="hold">
                                          <p:stCondLst>
                                            <p:cond delay="3999"/>
                                          </p:stCondLst>
                                        </p:cTn>
                                        <p:tgtEl>
                                          <p:spTgt spid="22"/>
                                        </p:tgtEl>
                                        <p:attrNameLst>
                                          <p:attrName>style.visibility</p:attrName>
                                        </p:attrNameLst>
                                      </p:cBhvr>
                                      <p:to>
                                        <p:strVal val="hidden"/>
                                      </p:to>
                                    </p:set>
                                  </p:childTnLst>
                                </p:cTn>
                              </p:par>
                              <p:par>
                                <p:cTn id="52" presetID="2" presetClass="exit" presetSubtype="8" fill="hold" nodeType="withEffect">
                                  <p:stCondLst>
                                    <p:cond delay="0"/>
                                  </p:stCondLst>
                                  <p:childTnLst>
                                    <p:anim calcmode="lin" valueType="num">
                                      <p:cBhvr additive="base">
                                        <p:cTn id="53" dur="4000"/>
                                        <p:tgtEl>
                                          <p:spTgt spid="24"/>
                                        </p:tgtEl>
                                        <p:attrNameLst>
                                          <p:attrName>ppt_x</p:attrName>
                                        </p:attrNameLst>
                                      </p:cBhvr>
                                      <p:tavLst>
                                        <p:tav tm="0">
                                          <p:val>
                                            <p:strVal val="ppt_x"/>
                                          </p:val>
                                        </p:tav>
                                        <p:tav tm="100000">
                                          <p:val>
                                            <p:strVal val="0-ppt_w/2"/>
                                          </p:val>
                                        </p:tav>
                                      </p:tavLst>
                                    </p:anim>
                                    <p:anim calcmode="lin" valueType="num">
                                      <p:cBhvr additive="base">
                                        <p:cTn id="54" dur="4000"/>
                                        <p:tgtEl>
                                          <p:spTgt spid="24"/>
                                        </p:tgtEl>
                                        <p:attrNameLst>
                                          <p:attrName>ppt_y</p:attrName>
                                        </p:attrNameLst>
                                      </p:cBhvr>
                                      <p:tavLst>
                                        <p:tav tm="0">
                                          <p:val>
                                            <p:strVal val="ppt_y"/>
                                          </p:val>
                                        </p:tav>
                                        <p:tav tm="100000">
                                          <p:val>
                                            <p:strVal val="ppt_y"/>
                                          </p:val>
                                        </p:tav>
                                      </p:tavLst>
                                    </p:anim>
                                    <p:set>
                                      <p:cBhvr>
                                        <p:cTn id="55" dur="1" fill="hold">
                                          <p:stCondLst>
                                            <p:cond delay="3999"/>
                                          </p:stCondLst>
                                        </p:cTn>
                                        <p:tgtEl>
                                          <p:spTgt spid="24"/>
                                        </p:tgtEl>
                                        <p:attrNameLst>
                                          <p:attrName>style.visibility</p:attrName>
                                        </p:attrNameLst>
                                      </p:cBhvr>
                                      <p:to>
                                        <p:strVal val="hidden"/>
                                      </p:to>
                                    </p:set>
                                  </p:childTnLst>
                                </p:cTn>
                              </p:par>
                              <p:par>
                                <p:cTn id="56" presetID="2" presetClass="exit" presetSubtype="8" fill="hold" nodeType="withEffect">
                                  <p:stCondLst>
                                    <p:cond delay="0"/>
                                  </p:stCondLst>
                                  <p:childTnLst>
                                    <p:anim calcmode="lin" valueType="num">
                                      <p:cBhvr additive="base">
                                        <p:cTn id="57" dur="4000"/>
                                        <p:tgtEl>
                                          <p:spTgt spid="26"/>
                                        </p:tgtEl>
                                        <p:attrNameLst>
                                          <p:attrName>ppt_x</p:attrName>
                                        </p:attrNameLst>
                                      </p:cBhvr>
                                      <p:tavLst>
                                        <p:tav tm="0">
                                          <p:val>
                                            <p:strVal val="ppt_x"/>
                                          </p:val>
                                        </p:tav>
                                        <p:tav tm="100000">
                                          <p:val>
                                            <p:strVal val="0-ppt_w/2"/>
                                          </p:val>
                                        </p:tav>
                                      </p:tavLst>
                                    </p:anim>
                                    <p:anim calcmode="lin" valueType="num">
                                      <p:cBhvr additive="base">
                                        <p:cTn id="58" dur="4000"/>
                                        <p:tgtEl>
                                          <p:spTgt spid="26"/>
                                        </p:tgtEl>
                                        <p:attrNameLst>
                                          <p:attrName>ppt_y</p:attrName>
                                        </p:attrNameLst>
                                      </p:cBhvr>
                                      <p:tavLst>
                                        <p:tav tm="0">
                                          <p:val>
                                            <p:strVal val="ppt_y"/>
                                          </p:val>
                                        </p:tav>
                                        <p:tav tm="100000">
                                          <p:val>
                                            <p:strVal val="ppt_y"/>
                                          </p:val>
                                        </p:tav>
                                      </p:tavLst>
                                    </p:anim>
                                    <p:set>
                                      <p:cBhvr>
                                        <p:cTn id="59" dur="1" fill="hold">
                                          <p:stCondLst>
                                            <p:cond delay="3999"/>
                                          </p:stCondLst>
                                        </p:cTn>
                                        <p:tgtEl>
                                          <p:spTgt spid="26"/>
                                        </p:tgtEl>
                                        <p:attrNameLst>
                                          <p:attrName>style.visibility</p:attrName>
                                        </p:attrNameLst>
                                      </p:cBhvr>
                                      <p:to>
                                        <p:strVal val="hidden"/>
                                      </p:to>
                                    </p:set>
                                  </p:childTnLst>
                                </p:cTn>
                              </p:par>
                              <p:par>
                                <p:cTn id="60" presetID="2" presetClass="entr" presetSubtype="2" fill="hold" nodeType="withEffect">
                                  <p:stCondLst>
                                    <p:cond delay="0"/>
                                  </p:stCondLst>
                                  <p:childTnLst>
                                    <p:set>
                                      <p:cBhvr>
                                        <p:cTn id="61" dur="1" fill="hold">
                                          <p:stCondLst>
                                            <p:cond delay="0"/>
                                          </p:stCondLst>
                                        </p:cTn>
                                        <p:tgtEl>
                                          <p:spTgt spid="4"/>
                                        </p:tgtEl>
                                        <p:attrNameLst>
                                          <p:attrName>style.visibility</p:attrName>
                                        </p:attrNameLst>
                                      </p:cBhvr>
                                      <p:to>
                                        <p:strVal val="visible"/>
                                      </p:to>
                                    </p:set>
                                    <p:anim calcmode="lin" valueType="num">
                                      <p:cBhvr additive="base">
                                        <p:cTn id="62" dur="4000" fill="hold"/>
                                        <p:tgtEl>
                                          <p:spTgt spid="4"/>
                                        </p:tgtEl>
                                        <p:attrNameLst>
                                          <p:attrName>ppt_x</p:attrName>
                                        </p:attrNameLst>
                                      </p:cBhvr>
                                      <p:tavLst>
                                        <p:tav tm="0">
                                          <p:val>
                                            <p:strVal val="1+#ppt_w/2"/>
                                          </p:val>
                                        </p:tav>
                                        <p:tav tm="100000">
                                          <p:val>
                                            <p:strVal val="#ppt_x"/>
                                          </p:val>
                                        </p:tav>
                                      </p:tavLst>
                                    </p:anim>
                                    <p:anim calcmode="lin" valueType="num">
                                      <p:cBhvr additive="base">
                                        <p:cTn id="63" dur="4000" fill="hold"/>
                                        <p:tgtEl>
                                          <p:spTgt spid="4"/>
                                        </p:tgtEl>
                                        <p:attrNameLst>
                                          <p:attrName>ppt_y</p:attrName>
                                        </p:attrNameLst>
                                      </p:cBhvr>
                                      <p:tavLst>
                                        <p:tav tm="0">
                                          <p:val>
                                            <p:strVal val="#ppt_y"/>
                                          </p:val>
                                        </p:tav>
                                        <p:tav tm="100000">
                                          <p:val>
                                            <p:strVal val="#ppt_y"/>
                                          </p:val>
                                        </p:tav>
                                      </p:tavLst>
                                    </p:anim>
                                  </p:childTnLst>
                                </p:cTn>
                              </p:par>
                              <p:par>
                                <p:cTn id="64" presetID="16" presetClass="entr" presetSubtype="42" fill="hold" nodeType="withEffect">
                                  <p:stCondLst>
                                    <p:cond delay="0"/>
                                  </p:stCondLst>
                                  <p:childTnLst>
                                    <p:set>
                                      <p:cBhvr>
                                        <p:cTn id="65" dur="1" fill="hold">
                                          <p:stCondLst>
                                            <p:cond delay="0"/>
                                          </p:stCondLst>
                                        </p:cTn>
                                        <p:tgtEl>
                                          <p:spTgt spid="4"/>
                                        </p:tgtEl>
                                        <p:attrNameLst>
                                          <p:attrName>style.visibility</p:attrName>
                                        </p:attrNameLst>
                                      </p:cBhvr>
                                      <p:to>
                                        <p:strVal val="visible"/>
                                      </p:to>
                                    </p:set>
                                    <p:animEffect transition="in" filter="barn(outHorizontal)">
                                      <p:cBhvr>
                                        <p:cTn id="66" dur="4000"/>
                                        <p:tgtEl>
                                          <p:spTgt spid="4"/>
                                        </p:tgtEl>
                                      </p:cBhvr>
                                    </p:animEffect>
                                  </p:childTnLst>
                                </p:cTn>
                              </p:par>
                            </p:childTnLst>
                          </p:cTn>
                        </p:par>
                        <p:par>
                          <p:cTn id="67" fill="hold">
                            <p:stCondLst>
                              <p:cond delay="8000"/>
                            </p:stCondLst>
                            <p:childTnLst>
                              <p:par>
                                <p:cTn id="68" presetID="40" presetClass="entr" presetSubtype="0" fill="hold" grpId="0" nodeType="afterEffect">
                                  <p:stCondLst>
                                    <p:cond delay="0"/>
                                  </p:stCondLst>
                                  <p:iterate type="lt">
                                    <p:tmPct val="10000"/>
                                  </p:iterate>
                                  <p:childTnLst>
                                    <p:set>
                                      <p:cBhvr>
                                        <p:cTn id="69" dur="1" fill="hold">
                                          <p:stCondLst>
                                            <p:cond delay="0"/>
                                          </p:stCondLst>
                                        </p:cTn>
                                        <p:tgtEl>
                                          <p:spTgt spid="9"/>
                                        </p:tgtEl>
                                        <p:attrNameLst>
                                          <p:attrName>style.visibility</p:attrName>
                                        </p:attrNameLst>
                                      </p:cBhvr>
                                      <p:to>
                                        <p:strVal val="visible"/>
                                      </p:to>
                                    </p:set>
                                    <p:animEffect transition="in" filter="fade">
                                      <p:cBhvr>
                                        <p:cTn id="70" dur="1000"/>
                                        <p:tgtEl>
                                          <p:spTgt spid="9"/>
                                        </p:tgtEl>
                                      </p:cBhvr>
                                    </p:animEffect>
                                    <p:anim calcmode="lin" valueType="num">
                                      <p:cBhvr>
                                        <p:cTn id="71" dur="1000" fill="hold"/>
                                        <p:tgtEl>
                                          <p:spTgt spid="9"/>
                                        </p:tgtEl>
                                        <p:attrNameLst>
                                          <p:attrName>ppt_x</p:attrName>
                                        </p:attrNameLst>
                                      </p:cBhvr>
                                      <p:tavLst>
                                        <p:tav tm="0">
                                          <p:val>
                                            <p:strVal val="#ppt_x-.1"/>
                                          </p:val>
                                        </p:tav>
                                        <p:tav tm="100000">
                                          <p:val>
                                            <p:strVal val="#ppt_x"/>
                                          </p:val>
                                        </p:tav>
                                      </p:tavLst>
                                    </p:anim>
                                    <p:anim calcmode="lin" valueType="num">
                                      <p:cBhvr>
                                        <p:cTn id="72" dur="10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11 Imagen" descr="Corpus.jpg"/>
          <p:cNvPicPr>
            <a:picLocks noChangeAspect="1"/>
          </p:cNvPicPr>
          <p:nvPr/>
        </p:nvPicPr>
        <p:blipFill>
          <a:blip r:embed="rId2" cstate="print"/>
          <a:srcRect/>
          <a:stretch>
            <a:fillRect/>
          </a:stretch>
        </p:blipFill>
        <p:spPr bwMode="auto">
          <a:xfrm>
            <a:off x="0" y="0"/>
            <a:ext cx="9144000" cy="51435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4" name="3 Imagen" descr="06.jpg"/>
          <p:cNvPicPr>
            <a:picLocks noChangeAspect="1"/>
          </p:cNvPicPr>
          <p:nvPr/>
        </p:nvPicPr>
        <p:blipFill>
          <a:blip r:embed="rId2" cstate="print"/>
          <a:srcRect/>
          <a:stretch>
            <a:fillRect/>
          </a:stretch>
        </p:blipFill>
        <p:spPr bwMode="auto">
          <a:xfrm>
            <a:off x="0" y="0"/>
            <a:ext cx="9144000" cy="51435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CuadroTexto"/>
          <p:cNvSpPr txBox="1"/>
          <p:nvPr/>
        </p:nvSpPr>
        <p:spPr>
          <a:xfrm>
            <a:off x="468313" y="4084638"/>
            <a:ext cx="8280400" cy="922337"/>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r>
              <a:rPr lang="es-ES" i="1" dirty="0">
                <a:effectLst>
                  <a:glow rad="101600">
                    <a:srgbClr val="C00000">
                      <a:alpha val="60000"/>
                    </a:srgbClr>
                  </a:glow>
                  <a:outerShdw blurRad="38100" dist="38100" dir="2700000" algn="tl">
                    <a:srgbClr val="1F497D"/>
                  </a:outerShdw>
                </a:effectLst>
              </a:rPr>
              <a:t>El Bosque Encantado es un jardín botánico muy especial en donde podréis relajaros en familia, en un entorno de cuento de hadas, en el que las más de 300 esculturas vegetales os acompañarán en un paseo único.</a:t>
            </a:r>
          </a:p>
        </p:txBody>
      </p:sp>
    </p:spTree>
  </p:cSld>
  <p:clrMapOvr>
    <a:masterClrMapping/>
  </p:clrMapOvr>
  <mc:AlternateContent xmlns:mc="http://schemas.openxmlformats.org/markup-compatibility/2006" xmlns:p14="http://schemas.microsoft.com/office/powerpoint/2010/main">
    <mc:Choice Requires="p14">
      <p:transition spd="slow" p14:dur="2250" advTm="26000">
        <p:wedge/>
      </p:transition>
    </mc:Choice>
    <mc:Fallback xmlns="">
      <p:transition spd="slow" advTm="26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5"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vertical)">
                                      <p:cBhvr>
                                        <p:cTn id="7" dur="5000"/>
                                        <p:tgtEl>
                                          <p:spTgt spid="4"/>
                                        </p:tgtEl>
                                      </p:cBhvr>
                                    </p:animEffect>
                                  </p:childTnLst>
                                </p:cTn>
                              </p:par>
                              <p:par>
                                <p:cTn id="8" presetID="53" presetClass="entr" presetSubtype="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5000" fill="hold"/>
                                        <p:tgtEl>
                                          <p:spTgt spid="4"/>
                                        </p:tgtEl>
                                        <p:attrNameLst>
                                          <p:attrName>ppt_w</p:attrName>
                                        </p:attrNameLst>
                                      </p:cBhvr>
                                      <p:tavLst>
                                        <p:tav tm="0">
                                          <p:val>
                                            <p:fltVal val="0"/>
                                          </p:val>
                                        </p:tav>
                                        <p:tav tm="100000">
                                          <p:val>
                                            <p:strVal val="#ppt_w"/>
                                          </p:val>
                                        </p:tav>
                                      </p:tavLst>
                                    </p:anim>
                                    <p:anim calcmode="lin" valueType="num">
                                      <p:cBhvr>
                                        <p:cTn id="11" dur="5000" fill="hold"/>
                                        <p:tgtEl>
                                          <p:spTgt spid="4"/>
                                        </p:tgtEl>
                                        <p:attrNameLst>
                                          <p:attrName>ppt_h</p:attrName>
                                        </p:attrNameLst>
                                      </p:cBhvr>
                                      <p:tavLst>
                                        <p:tav tm="0">
                                          <p:val>
                                            <p:fltVal val="0"/>
                                          </p:val>
                                        </p:tav>
                                        <p:tav tm="100000">
                                          <p:val>
                                            <p:strVal val="#ppt_h"/>
                                          </p:val>
                                        </p:tav>
                                      </p:tavLst>
                                    </p:anim>
                                    <p:animEffect transition="in" filter="fade">
                                      <p:cBhvr>
                                        <p:cTn id="12" dur="5000"/>
                                        <p:tgtEl>
                                          <p:spTgt spid="4"/>
                                        </p:tgtEl>
                                      </p:cBhvr>
                                    </p:animEffect>
                                  </p:childTnLst>
                                </p:cTn>
                              </p:par>
                              <p:par>
                                <p:cTn id="13" presetID="55" presetClass="entr" presetSubtype="0"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5000" fill="hold"/>
                                        <p:tgtEl>
                                          <p:spTgt spid="4"/>
                                        </p:tgtEl>
                                        <p:attrNameLst>
                                          <p:attrName>ppt_w</p:attrName>
                                        </p:attrNameLst>
                                      </p:cBhvr>
                                      <p:tavLst>
                                        <p:tav tm="0">
                                          <p:val>
                                            <p:strVal val="#ppt_w*0.70"/>
                                          </p:val>
                                        </p:tav>
                                        <p:tav tm="100000">
                                          <p:val>
                                            <p:strVal val="#ppt_w"/>
                                          </p:val>
                                        </p:tav>
                                      </p:tavLst>
                                    </p:anim>
                                    <p:anim calcmode="lin" valueType="num">
                                      <p:cBhvr>
                                        <p:cTn id="16" dur="5000" fill="hold"/>
                                        <p:tgtEl>
                                          <p:spTgt spid="4"/>
                                        </p:tgtEl>
                                        <p:attrNameLst>
                                          <p:attrName>ppt_h</p:attrName>
                                        </p:attrNameLst>
                                      </p:cBhvr>
                                      <p:tavLst>
                                        <p:tav tm="0">
                                          <p:val>
                                            <p:strVal val="#ppt_h"/>
                                          </p:val>
                                        </p:tav>
                                        <p:tav tm="100000">
                                          <p:val>
                                            <p:strVal val="#ppt_h"/>
                                          </p:val>
                                        </p:tav>
                                      </p:tavLst>
                                    </p:anim>
                                    <p:animEffect transition="in" filter="fade">
                                      <p:cBhvr>
                                        <p:cTn id="17" dur="5000"/>
                                        <p:tgtEl>
                                          <p:spTgt spid="4"/>
                                        </p:tgtEl>
                                      </p:cBhvr>
                                    </p:animEffect>
                                  </p:childTnLst>
                                </p:cTn>
                              </p:par>
                              <p:par>
                                <p:cTn id="18" presetID="2" presetClass="entr" presetSubtype="4" fill="hold" nodeType="withEffect">
                                  <p:stCondLst>
                                    <p:cond delay="0"/>
                                  </p:stCondLst>
                                  <p:childTnLst>
                                    <p:set>
                                      <p:cBhvr>
                                        <p:cTn id="19" dur="1" fill="hold">
                                          <p:stCondLst>
                                            <p:cond delay="0"/>
                                          </p:stCondLst>
                                        </p:cTn>
                                        <p:tgtEl>
                                          <p:spTgt spid="12"/>
                                        </p:tgtEl>
                                        <p:attrNameLst>
                                          <p:attrName>style.visibility</p:attrName>
                                        </p:attrNameLst>
                                      </p:cBhvr>
                                      <p:to>
                                        <p:strVal val="visible"/>
                                      </p:to>
                                    </p:set>
                                    <p:anim calcmode="lin" valueType="num">
                                      <p:cBhvr additive="base">
                                        <p:cTn id="20" dur="5000" fill="hold"/>
                                        <p:tgtEl>
                                          <p:spTgt spid="12"/>
                                        </p:tgtEl>
                                        <p:attrNameLst>
                                          <p:attrName>ppt_x</p:attrName>
                                        </p:attrNameLst>
                                      </p:cBhvr>
                                      <p:tavLst>
                                        <p:tav tm="0">
                                          <p:val>
                                            <p:strVal val="#ppt_x"/>
                                          </p:val>
                                        </p:tav>
                                        <p:tav tm="100000">
                                          <p:val>
                                            <p:strVal val="#ppt_x"/>
                                          </p:val>
                                        </p:tav>
                                      </p:tavLst>
                                    </p:anim>
                                    <p:anim calcmode="lin" valueType="num">
                                      <p:cBhvr additive="base">
                                        <p:cTn id="21" dur="5000" fill="hold"/>
                                        <p:tgtEl>
                                          <p:spTgt spid="12"/>
                                        </p:tgtEl>
                                        <p:attrNameLst>
                                          <p:attrName>ppt_y</p:attrName>
                                        </p:attrNameLst>
                                      </p:cBhvr>
                                      <p:tavLst>
                                        <p:tav tm="0">
                                          <p:val>
                                            <p:strVal val="1+#ppt_h/2"/>
                                          </p:val>
                                        </p:tav>
                                        <p:tav tm="100000">
                                          <p:val>
                                            <p:strVal val="#ppt_y"/>
                                          </p:val>
                                        </p:tav>
                                      </p:tavLst>
                                    </p:anim>
                                  </p:childTnLst>
                                </p:cTn>
                              </p:par>
                            </p:childTnLst>
                          </p:cTn>
                        </p:par>
                        <p:par>
                          <p:cTn id="22" fill="hold">
                            <p:stCondLst>
                              <p:cond delay="5000"/>
                            </p:stCondLst>
                            <p:childTnLst>
                              <p:par>
                                <p:cTn id="23" presetID="40" presetClass="entr" presetSubtype="0" fill="hold" grpId="0" nodeType="afterEffect">
                                  <p:stCondLst>
                                    <p:cond delay="0"/>
                                  </p:stCondLst>
                                  <p:iterate type="lt">
                                    <p:tmPct val="10000"/>
                                  </p:iterate>
                                  <p:childTnLst>
                                    <p:set>
                                      <p:cBhvr>
                                        <p:cTn id="24" dur="1" fill="hold">
                                          <p:stCondLst>
                                            <p:cond delay="0"/>
                                          </p:stCondLst>
                                        </p:cTn>
                                        <p:tgtEl>
                                          <p:spTgt spid="5"/>
                                        </p:tgtEl>
                                        <p:attrNameLst>
                                          <p:attrName>style.visibility</p:attrName>
                                        </p:attrNameLst>
                                      </p:cBhvr>
                                      <p:to>
                                        <p:strVal val="visible"/>
                                      </p:to>
                                    </p:set>
                                    <p:animEffect transition="in" filter="fade">
                                      <p:cBhvr>
                                        <p:cTn id="25" dur="1000"/>
                                        <p:tgtEl>
                                          <p:spTgt spid="5"/>
                                        </p:tgtEl>
                                      </p:cBhvr>
                                    </p:animEffect>
                                    <p:anim calcmode="lin" valueType="num">
                                      <p:cBhvr>
                                        <p:cTn id="26" dur="1000" fill="hold"/>
                                        <p:tgtEl>
                                          <p:spTgt spid="5"/>
                                        </p:tgtEl>
                                        <p:attrNameLst>
                                          <p:attrName>ppt_x</p:attrName>
                                        </p:attrNameLst>
                                      </p:cBhvr>
                                      <p:tavLst>
                                        <p:tav tm="0">
                                          <p:val>
                                            <p:strVal val="#ppt_x-.1"/>
                                          </p:val>
                                        </p:tav>
                                        <p:tav tm="100000">
                                          <p:val>
                                            <p:strVal val="#ppt_x"/>
                                          </p:val>
                                        </p:tav>
                                      </p:tavLst>
                                    </p:anim>
                                    <p:anim calcmode="lin" valueType="num">
                                      <p:cBhvr>
                                        <p:cTn id="27"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246357_krasivaya_devushka_shokolad_devushki_1920x1200_(www.GdeFon.ru).jpg"/>
          <p:cNvPicPr>
            <a:picLocks noChangeAspect="1"/>
          </p:cNvPicPr>
          <p:nvPr/>
        </p:nvPicPr>
        <p:blipFill>
          <a:blip r:embed="rId2" cstate="print"/>
          <a:srcRect/>
          <a:stretch>
            <a:fillRect/>
          </a:stretch>
        </p:blipFill>
        <p:spPr bwMode="auto">
          <a:xfrm>
            <a:off x="0" y="0"/>
            <a:ext cx="9144000" cy="5380038"/>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ectángulo"/>
          <p:cNvSpPr/>
          <p:nvPr/>
        </p:nvSpPr>
        <p:spPr>
          <a:xfrm>
            <a:off x="0" y="1319672"/>
            <a:ext cx="928688" cy="985377"/>
          </a:xfrm>
          <a:prstGeom prst="rect">
            <a:avLst/>
          </a:prstGeom>
          <a:solidFill>
            <a:schemeClr val="tx2">
              <a:lumMod val="75000"/>
              <a:alpha val="70000"/>
            </a:schemeClr>
          </a:solidFill>
          <a:ln>
            <a:solidFill>
              <a:schemeClr val="accent3">
                <a:lumMod val="60000"/>
                <a:lumOff val="40000"/>
              </a:schemeClr>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Rectángulo"/>
          <p:cNvSpPr/>
          <p:nvPr/>
        </p:nvSpPr>
        <p:spPr>
          <a:xfrm>
            <a:off x="1000125" y="1319672"/>
            <a:ext cx="928688" cy="985377"/>
          </a:xfrm>
          <a:prstGeom prst="rect">
            <a:avLst/>
          </a:prstGeom>
          <a:solidFill>
            <a:schemeClr val="accent3">
              <a:lumMod val="50000"/>
              <a:alpha val="70000"/>
            </a:schemeClr>
          </a:solidFill>
          <a:ln>
            <a:solidFill>
              <a:schemeClr val="accent3">
                <a:lumMod val="60000"/>
                <a:lumOff val="40000"/>
              </a:schemeClr>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Rectángulo"/>
          <p:cNvSpPr/>
          <p:nvPr/>
        </p:nvSpPr>
        <p:spPr>
          <a:xfrm>
            <a:off x="3000375" y="1319672"/>
            <a:ext cx="928688" cy="985377"/>
          </a:xfrm>
          <a:prstGeom prst="rect">
            <a:avLst/>
          </a:prstGeom>
          <a:solidFill>
            <a:schemeClr val="accent3">
              <a:lumMod val="50000"/>
              <a:alpha val="70000"/>
            </a:schemeClr>
          </a:solidFill>
          <a:ln>
            <a:solidFill>
              <a:schemeClr val="accent3">
                <a:lumMod val="60000"/>
                <a:lumOff val="40000"/>
              </a:schemeClr>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Rectángulo"/>
          <p:cNvSpPr/>
          <p:nvPr/>
        </p:nvSpPr>
        <p:spPr>
          <a:xfrm>
            <a:off x="2000250" y="1319672"/>
            <a:ext cx="928688" cy="985377"/>
          </a:xfrm>
          <a:prstGeom prst="rect">
            <a:avLst/>
          </a:prstGeom>
          <a:solidFill>
            <a:schemeClr val="tx2">
              <a:lumMod val="75000"/>
              <a:alpha val="70000"/>
            </a:schemeClr>
          </a:solidFill>
          <a:ln>
            <a:solidFill>
              <a:schemeClr val="accent3">
                <a:lumMod val="60000"/>
                <a:lumOff val="40000"/>
              </a:schemeClr>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Rectángulo"/>
          <p:cNvSpPr/>
          <p:nvPr/>
        </p:nvSpPr>
        <p:spPr>
          <a:xfrm>
            <a:off x="4000500" y="1319672"/>
            <a:ext cx="928688" cy="985377"/>
          </a:xfrm>
          <a:prstGeom prst="rect">
            <a:avLst/>
          </a:prstGeom>
          <a:solidFill>
            <a:schemeClr val="tx2">
              <a:lumMod val="75000"/>
              <a:alpha val="70000"/>
            </a:schemeClr>
          </a:solidFill>
          <a:ln>
            <a:solidFill>
              <a:schemeClr val="accent3">
                <a:lumMod val="60000"/>
                <a:lumOff val="40000"/>
              </a:schemeClr>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0" name="9 Rectángulo"/>
          <p:cNvSpPr/>
          <p:nvPr/>
        </p:nvSpPr>
        <p:spPr>
          <a:xfrm>
            <a:off x="5072063" y="1319672"/>
            <a:ext cx="928687" cy="985377"/>
          </a:xfrm>
          <a:prstGeom prst="rect">
            <a:avLst/>
          </a:prstGeom>
          <a:solidFill>
            <a:schemeClr val="accent3">
              <a:lumMod val="50000"/>
              <a:alpha val="70000"/>
            </a:schemeClr>
          </a:solidFill>
          <a:ln>
            <a:solidFill>
              <a:schemeClr val="accent3">
                <a:lumMod val="60000"/>
                <a:lumOff val="40000"/>
              </a:schemeClr>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1" name="10 Rectángulo"/>
          <p:cNvSpPr/>
          <p:nvPr/>
        </p:nvSpPr>
        <p:spPr>
          <a:xfrm>
            <a:off x="6084888" y="1319672"/>
            <a:ext cx="928687" cy="985377"/>
          </a:xfrm>
          <a:prstGeom prst="rect">
            <a:avLst/>
          </a:prstGeom>
          <a:solidFill>
            <a:schemeClr val="tx2">
              <a:lumMod val="75000"/>
              <a:alpha val="70000"/>
            </a:schemeClr>
          </a:solidFill>
          <a:ln>
            <a:solidFill>
              <a:schemeClr val="accent3">
                <a:lumMod val="60000"/>
                <a:lumOff val="40000"/>
              </a:schemeClr>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2" name="11 Rectángulo"/>
          <p:cNvSpPr/>
          <p:nvPr/>
        </p:nvSpPr>
        <p:spPr>
          <a:xfrm>
            <a:off x="7143750" y="1319672"/>
            <a:ext cx="928688" cy="985377"/>
          </a:xfrm>
          <a:prstGeom prst="rect">
            <a:avLst/>
          </a:prstGeom>
          <a:solidFill>
            <a:schemeClr val="accent3">
              <a:lumMod val="50000"/>
              <a:alpha val="70000"/>
            </a:schemeClr>
          </a:solidFill>
          <a:ln>
            <a:solidFill>
              <a:schemeClr val="accent3">
                <a:lumMod val="60000"/>
                <a:lumOff val="40000"/>
              </a:schemeClr>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3" name="12 Rectángulo"/>
          <p:cNvSpPr/>
          <p:nvPr/>
        </p:nvSpPr>
        <p:spPr>
          <a:xfrm>
            <a:off x="8215313" y="1319672"/>
            <a:ext cx="928687" cy="985377"/>
          </a:xfrm>
          <a:prstGeom prst="rect">
            <a:avLst/>
          </a:prstGeom>
          <a:solidFill>
            <a:schemeClr val="tx2">
              <a:lumMod val="75000"/>
              <a:alpha val="70000"/>
            </a:schemeClr>
          </a:solidFill>
          <a:ln>
            <a:solidFill>
              <a:schemeClr val="accent3">
                <a:lumMod val="60000"/>
                <a:lumOff val="40000"/>
              </a:schemeClr>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4" name="13 Rectángulo"/>
          <p:cNvSpPr/>
          <p:nvPr/>
        </p:nvSpPr>
        <p:spPr>
          <a:xfrm>
            <a:off x="0" y="2671253"/>
            <a:ext cx="928688" cy="1035559"/>
          </a:xfrm>
          <a:prstGeom prst="rect">
            <a:avLst/>
          </a:prstGeom>
          <a:solidFill>
            <a:schemeClr val="accent3">
              <a:lumMod val="50000"/>
              <a:alpha val="70000"/>
            </a:schemeClr>
          </a:solidFill>
          <a:ln>
            <a:solidFill>
              <a:schemeClr val="accent3">
                <a:lumMod val="60000"/>
                <a:lumOff val="40000"/>
              </a:schemeClr>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5" name="14 Rectángulo"/>
          <p:cNvSpPr/>
          <p:nvPr/>
        </p:nvSpPr>
        <p:spPr>
          <a:xfrm>
            <a:off x="1000125" y="2671253"/>
            <a:ext cx="928688" cy="1035559"/>
          </a:xfrm>
          <a:prstGeom prst="rect">
            <a:avLst/>
          </a:prstGeom>
          <a:solidFill>
            <a:schemeClr val="tx2">
              <a:lumMod val="75000"/>
              <a:alpha val="70000"/>
            </a:schemeClr>
          </a:solidFill>
          <a:ln>
            <a:solidFill>
              <a:schemeClr val="accent3">
                <a:lumMod val="60000"/>
                <a:lumOff val="40000"/>
              </a:schemeClr>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6" name="15 Rectángulo"/>
          <p:cNvSpPr/>
          <p:nvPr/>
        </p:nvSpPr>
        <p:spPr>
          <a:xfrm>
            <a:off x="3000375" y="2671253"/>
            <a:ext cx="928688" cy="1035559"/>
          </a:xfrm>
          <a:prstGeom prst="rect">
            <a:avLst/>
          </a:prstGeom>
          <a:solidFill>
            <a:schemeClr val="tx2">
              <a:lumMod val="75000"/>
              <a:alpha val="70000"/>
            </a:schemeClr>
          </a:solidFill>
          <a:ln>
            <a:solidFill>
              <a:schemeClr val="accent3">
                <a:lumMod val="60000"/>
                <a:lumOff val="40000"/>
              </a:schemeClr>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7" name="16 Rectángulo"/>
          <p:cNvSpPr/>
          <p:nvPr/>
        </p:nvSpPr>
        <p:spPr>
          <a:xfrm>
            <a:off x="2000250" y="2671253"/>
            <a:ext cx="928688" cy="1035559"/>
          </a:xfrm>
          <a:prstGeom prst="rect">
            <a:avLst/>
          </a:prstGeom>
          <a:solidFill>
            <a:schemeClr val="accent3">
              <a:lumMod val="50000"/>
              <a:alpha val="70000"/>
            </a:schemeClr>
          </a:solidFill>
          <a:ln>
            <a:solidFill>
              <a:schemeClr val="accent3">
                <a:lumMod val="60000"/>
                <a:lumOff val="40000"/>
              </a:schemeClr>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8" name="17 Rectángulo"/>
          <p:cNvSpPr/>
          <p:nvPr/>
        </p:nvSpPr>
        <p:spPr>
          <a:xfrm>
            <a:off x="4000500" y="2671253"/>
            <a:ext cx="928688" cy="1035559"/>
          </a:xfrm>
          <a:prstGeom prst="rect">
            <a:avLst/>
          </a:prstGeom>
          <a:solidFill>
            <a:schemeClr val="accent3">
              <a:lumMod val="50000"/>
              <a:alpha val="70000"/>
            </a:schemeClr>
          </a:solidFill>
          <a:ln>
            <a:solidFill>
              <a:schemeClr val="accent3">
                <a:lumMod val="60000"/>
                <a:lumOff val="40000"/>
              </a:schemeClr>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9" name="18 Rectángulo"/>
          <p:cNvSpPr/>
          <p:nvPr/>
        </p:nvSpPr>
        <p:spPr>
          <a:xfrm>
            <a:off x="5072063" y="2671253"/>
            <a:ext cx="928687" cy="1035559"/>
          </a:xfrm>
          <a:prstGeom prst="rect">
            <a:avLst/>
          </a:prstGeom>
          <a:solidFill>
            <a:schemeClr val="tx2">
              <a:lumMod val="75000"/>
              <a:alpha val="70000"/>
            </a:schemeClr>
          </a:solidFill>
          <a:ln>
            <a:solidFill>
              <a:schemeClr val="accent3">
                <a:lumMod val="60000"/>
                <a:lumOff val="40000"/>
              </a:schemeClr>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0" name="19 Rectángulo"/>
          <p:cNvSpPr/>
          <p:nvPr/>
        </p:nvSpPr>
        <p:spPr>
          <a:xfrm>
            <a:off x="6156325" y="2671253"/>
            <a:ext cx="928688" cy="1035559"/>
          </a:xfrm>
          <a:prstGeom prst="rect">
            <a:avLst/>
          </a:prstGeom>
          <a:solidFill>
            <a:schemeClr val="accent3">
              <a:lumMod val="50000"/>
              <a:alpha val="70000"/>
            </a:schemeClr>
          </a:solidFill>
          <a:ln>
            <a:solidFill>
              <a:schemeClr val="accent3">
                <a:lumMod val="60000"/>
                <a:lumOff val="40000"/>
              </a:schemeClr>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1" name="20 Rectángulo"/>
          <p:cNvSpPr/>
          <p:nvPr/>
        </p:nvSpPr>
        <p:spPr>
          <a:xfrm>
            <a:off x="7215188" y="2671253"/>
            <a:ext cx="928687" cy="1035559"/>
          </a:xfrm>
          <a:prstGeom prst="rect">
            <a:avLst/>
          </a:prstGeom>
          <a:solidFill>
            <a:schemeClr val="tx2">
              <a:lumMod val="75000"/>
              <a:alpha val="70000"/>
            </a:schemeClr>
          </a:solidFill>
          <a:ln>
            <a:solidFill>
              <a:schemeClr val="accent3">
                <a:lumMod val="60000"/>
                <a:lumOff val="40000"/>
              </a:schemeClr>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2" name="21 Rectángulo"/>
          <p:cNvSpPr/>
          <p:nvPr/>
        </p:nvSpPr>
        <p:spPr>
          <a:xfrm>
            <a:off x="8215313" y="2671253"/>
            <a:ext cx="928687" cy="1035559"/>
          </a:xfrm>
          <a:prstGeom prst="rect">
            <a:avLst/>
          </a:prstGeom>
          <a:solidFill>
            <a:schemeClr val="accent3">
              <a:lumMod val="50000"/>
              <a:alpha val="70000"/>
            </a:schemeClr>
          </a:solidFill>
          <a:ln>
            <a:solidFill>
              <a:schemeClr val="accent3">
                <a:lumMod val="60000"/>
                <a:lumOff val="40000"/>
              </a:schemeClr>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3" name="22 CuadroTexto"/>
          <p:cNvSpPr txBox="1"/>
          <p:nvPr/>
        </p:nvSpPr>
        <p:spPr>
          <a:xfrm>
            <a:off x="684213" y="4399186"/>
            <a:ext cx="8135937" cy="646331"/>
          </a:xfrm>
          <a:prstGeom prst="rect">
            <a:avLst/>
          </a:prstGeom>
          <a:noFill/>
          <a:ln>
            <a:noFill/>
          </a:ln>
          <a:effectLst/>
          <a:scene3d>
            <a:camera prst="orthographicFront">
              <a:rot lat="0" lon="0" rev="0"/>
            </a:camera>
            <a:lightRig rig="balanced" dir="t">
              <a:rot lat="0" lon="0" rev="8700000"/>
            </a:lightRig>
          </a:scene3d>
          <a:sp3d>
            <a:bevelT w="190500" h="38100"/>
          </a:sp3d>
        </p:spPr>
        <p:txBody>
          <a:bodyPr wrap="square">
            <a:spAutoFit/>
          </a:bodyPr>
          <a:lstStyle/>
          <a:p>
            <a:r>
              <a:rPr lang="es-ES" i="1" dirty="0">
                <a:effectLst>
                  <a:glow rad="101600">
                    <a:srgbClr val="C00000">
                      <a:alpha val="60000"/>
                    </a:srgbClr>
                  </a:glow>
                  <a:outerShdw blurRad="38100" dist="38100" dir="2700000" algn="tl">
                    <a:srgbClr val="1F497D"/>
                  </a:outerShdw>
                </a:effectLst>
              </a:rPr>
              <a:t>Las más de 500 especies vegetales de todo el mundo que se encuentran en el parque sumergen a los visitantes en un mundo de ensueño.</a:t>
            </a:r>
          </a:p>
        </p:txBody>
      </p:sp>
    </p:spTree>
  </p:cSld>
  <p:clrMapOvr>
    <a:masterClrMapping/>
  </p:clrMapOvr>
  <mc:AlternateContent xmlns:mc="http://schemas.openxmlformats.org/markup-compatibility/2006" xmlns:p14="http://schemas.microsoft.com/office/powerpoint/2010/main">
    <mc:Choice Requires="p14">
      <p:transition spd="slow" p14:dur="2250" advTm="22000">
        <p:wedge/>
      </p:transition>
    </mc:Choice>
    <mc:Fallback xmlns="">
      <p:transition spd="slow" advTm="22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16"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plus(in)">
                                      <p:cBhvr>
                                        <p:cTn id="7" dur="3000"/>
                                        <p:tgtEl>
                                          <p:spTgt spid="5"/>
                                        </p:tgtEl>
                                      </p:cBhvr>
                                    </p:animEffect>
                                  </p:childTnLst>
                                </p:cTn>
                              </p:par>
                              <p:par>
                                <p:cTn id="8" presetID="8" presetClass="emph" presetSubtype="0" fill="hold" nodeType="withEffect">
                                  <p:stCondLst>
                                    <p:cond delay="0"/>
                                  </p:stCondLst>
                                  <p:childTnLst>
                                    <p:animRot by="21600000">
                                      <p:cBhvr>
                                        <p:cTn id="9" dur="3000" fill="hold"/>
                                        <p:tgtEl>
                                          <p:spTgt spid="5"/>
                                        </p:tgtEl>
                                        <p:attrNameLst>
                                          <p:attrName>r</p:attrName>
                                        </p:attrNameLst>
                                      </p:cBhvr>
                                    </p:animRot>
                                  </p:childTnLst>
                                </p:cTn>
                              </p:par>
                              <p:par>
                                <p:cTn id="10" presetID="13" presetClass="entr" presetSubtype="16" fill="hold" nodeType="with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plus(in)">
                                      <p:cBhvr>
                                        <p:cTn id="12" dur="3000"/>
                                        <p:tgtEl>
                                          <p:spTgt spid="6"/>
                                        </p:tgtEl>
                                      </p:cBhvr>
                                    </p:animEffect>
                                  </p:childTnLst>
                                </p:cTn>
                              </p:par>
                              <p:par>
                                <p:cTn id="13" presetID="8" presetClass="emph" presetSubtype="0" fill="hold" nodeType="withEffect">
                                  <p:stCondLst>
                                    <p:cond delay="0"/>
                                  </p:stCondLst>
                                  <p:childTnLst>
                                    <p:animRot by="21600000">
                                      <p:cBhvr>
                                        <p:cTn id="14" dur="3000" fill="hold"/>
                                        <p:tgtEl>
                                          <p:spTgt spid="6"/>
                                        </p:tgtEl>
                                        <p:attrNameLst>
                                          <p:attrName>r</p:attrName>
                                        </p:attrNameLst>
                                      </p:cBhvr>
                                    </p:animRot>
                                  </p:childTnLst>
                                </p:cTn>
                              </p:par>
                              <p:par>
                                <p:cTn id="15" presetID="13" presetClass="entr" presetSubtype="16" fill="hold" nodeType="with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plus(in)">
                                      <p:cBhvr>
                                        <p:cTn id="17" dur="3000"/>
                                        <p:tgtEl>
                                          <p:spTgt spid="7"/>
                                        </p:tgtEl>
                                      </p:cBhvr>
                                    </p:animEffect>
                                  </p:childTnLst>
                                </p:cTn>
                              </p:par>
                              <p:par>
                                <p:cTn id="18" presetID="8" presetClass="emph" presetSubtype="0" fill="hold" nodeType="withEffect">
                                  <p:stCondLst>
                                    <p:cond delay="0"/>
                                  </p:stCondLst>
                                  <p:childTnLst>
                                    <p:animRot by="21600000">
                                      <p:cBhvr>
                                        <p:cTn id="19" dur="3000" fill="hold"/>
                                        <p:tgtEl>
                                          <p:spTgt spid="7"/>
                                        </p:tgtEl>
                                        <p:attrNameLst>
                                          <p:attrName>r</p:attrName>
                                        </p:attrNameLst>
                                      </p:cBhvr>
                                    </p:animRot>
                                  </p:childTnLst>
                                </p:cTn>
                              </p:par>
                              <p:par>
                                <p:cTn id="20" presetID="13" presetClass="entr" presetSubtype="16" fill="hold" nodeType="with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plus(in)">
                                      <p:cBhvr>
                                        <p:cTn id="22" dur="3000"/>
                                        <p:tgtEl>
                                          <p:spTgt spid="8"/>
                                        </p:tgtEl>
                                      </p:cBhvr>
                                    </p:animEffect>
                                  </p:childTnLst>
                                </p:cTn>
                              </p:par>
                              <p:par>
                                <p:cTn id="23" presetID="8" presetClass="emph" presetSubtype="0" fill="hold" nodeType="withEffect">
                                  <p:stCondLst>
                                    <p:cond delay="0"/>
                                  </p:stCondLst>
                                  <p:childTnLst>
                                    <p:animRot by="21600000">
                                      <p:cBhvr>
                                        <p:cTn id="24" dur="3000" fill="hold"/>
                                        <p:tgtEl>
                                          <p:spTgt spid="8"/>
                                        </p:tgtEl>
                                        <p:attrNameLst>
                                          <p:attrName>r</p:attrName>
                                        </p:attrNameLst>
                                      </p:cBhvr>
                                    </p:animRot>
                                  </p:childTnLst>
                                </p:cTn>
                              </p:par>
                              <p:par>
                                <p:cTn id="25" presetID="13" presetClass="entr" presetSubtype="16" fill="hold" nodeType="withEffect">
                                  <p:stCondLst>
                                    <p:cond delay="0"/>
                                  </p:stCondLst>
                                  <p:childTnLst>
                                    <p:set>
                                      <p:cBhvr>
                                        <p:cTn id="26" dur="1" fill="hold">
                                          <p:stCondLst>
                                            <p:cond delay="0"/>
                                          </p:stCondLst>
                                        </p:cTn>
                                        <p:tgtEl>
                                          <p:spTgt spid="9"/>
                                        </p:tgtEl>
                                        <p:attrNameLst>
                                          <p:attrName>style.visibility</p:attrName>
                                        </p:attrNameLst>
                                      </p:cBhvr>
                                      <p:to>
                                        <p:strVal val="visible"/>
                                      </p:to>
                                    </p:set>
                                    <p:animEffect transition="in" filter="plus(in)">
                                      <p:cBhvr>
                                        <p:cTn id="27" dur="3000"/>
                                        <p:tgtEl>
                                          <p:spTgt spid="9"/>
                                        </p:tgtEl>
                                      </p:cBhvr>
                                    </p:animEffect>
                                  </p:childTnLst>
                                </p:cTn>
                              </p:par>
                              <p:par>
                                <p:cTn id="28" presetID="8" presetClass="emph" presetSubtype="0" fill="hold" nodeType="withEffect">
                                  <p:stCondLst>
                                    <p:cond delay="0"/>
                                  </p:stCondLst>
                                  <p:childTnLst>
                                    <p:animRot by="21600000">
                                      <p:cBhvr>
                                        <p:cTn id="29" dur="3000" fill="hold"/>
                                        <p:tgtEl>
                                          <p:spTgt spid="9"/>
                                        </p:tgtEl>
                                        <p:attrNameLst>
                                          <p:attrName>r</p:attrName>
                                        </p:attrNameLst>
                                      </p:cBhvr>
                                    </p:animRot>
                                  </p:childTnLst>
                                </p:cTn>
                              </p:par>
                              <p:par>
                                <p:cTn id="30" presetID="13" presetClass="entr" presetSubtype="16" fill="hold" nodeType="withEffect">
                                  <p:stCondLst>
                                    <p:cond delay="0"/>
                                  </p:stCondLst>
                                  <p:childTnLst>
                                    <p:set>
                                      <p:cBhvr>
                                        <p:cTn id="31" dur="1" fill="hold">
                                          <p:stCondLst>
                                            <p:cond delay="0"/>
                                          </p:stCondLst>
                                        </p:cTn>
                                        <p:tgtEl>
                                          <p:spTgt spid="10"/>
                                        </p:tgtEl>
                                        <p:attrNameLst>
                                          <p:attrName>style.visibility</p:attrName>
                                        </p:attrNameLst>
                                      </p:cBhvr>
                                      <p:to>
                                        <p:strVal val="visible"/>
                                      </p:to>
                                    </p:set>
                                    <p:animEffect transition="in" filter="plus(in)">
                                      <p:cBhvr>
                                        <p:cTn id="32" dur="3000"/>
                                        <p:tgtEl>
                                          <p:spTgt spid="10"/>
                                        </p:tgtEl>
                                      </p:cBhvr>
                                    </p:animEffect>
                                  </p:childTnLst>
                                </p:cTn>
                              </p:par>
                              <p:par>
                                <p:cTn id="33" presetID="8" presetClass="emph" presetSubtype="0" fill="hold" nodeType="withEffect">
                                  <p:stCondLst>
                                    <p:cond delay="0"/>
                                  </p:stCondLst>
                                  <p:childTnLst>
                                    <p:animRot by="21600000">
                                      <p:cBhvr>
                                        <p:cTn id="34" dur="3000" fill="hold"/>
                                        <p:tgtEl>
                                          <p:spTgt spid="10"/>
                                        </p:tgtEl>
                                        <p:attrNameLst>
                                          <p:attrName>r</p:attrName>
                                        </p:attrNameLst>
                                      </p:cBhvr>
                                    </p:animRot>
                                  </p:childTnLst>
                                </p:cTn>
                              </p:par>
                              <p:par>
                                <p:cTn id="35" presetID="13" presetClass="entr" presetSubtype="16" fill="hold" nodeType="withEffect">
                                  <p:stCondLst>
                                    <p:cond delay="0"/>
                                  </p:stCondLst>
                                  <p:childTnLst>
                                    <p:set>
                                      <p:cBhvr>
                                        <p:cTn id="36" dur="1" fill="hold">
                                          <p:stCondLst>
                                            <p:cond delay="0"/>
                                          </p:stCondLst>
                                        </p:cTn>
                                        <p:tgtEl>
                                          <p:spTgt spid="11"/>
                                        </p:tgtEl>
                                        <p:attrNameLst>
                                          <p:attrName>style.visibility</p:attrName>
                                        </p:attrNameLst>
                                      </p:cBhvr>
                                      <p:to>
                                        <p:strVal val="visible"/>
                                      </p:to>
                                    </p:set>
                                    <p:animEffect transition="in" filter="plus(in)">
                                      <p:cBhvr>
                                        <p:cTn id="37" dur="3000"/>
                                        <p:tgtEl>
                                          <p:spTgt spid="11"/>
                                        </p:tgtEl>
                                      </p:cBhvr>
                                    </p:animEffect>
                                  </p:childTnLst>
                                </p:cTn>
                              </p:par>
                              <p:par>
                                <p:cTn id="38" presetID="8" presetClass="emph" presetSubtype="0" fill="hold" nodeType="withEffect">
                                  <p:stCondLst>
                                    <p:cond delay="0"/>
                                  </p:stCondLst>
                                  <p:childTnLst>
                                    <p:animRot by="21600000">
                                      <p:cBhvr>
                                        <p:cTn id="39" dur="3000" fill="hold"/>
                                        <p:tgtEl>
                                          <p:spTgt spid="11"/>
                                        </p:tgtEl>
                                        <p:attrNameLst>
                                          <p:attrName>r</p:attrName>
                                        </p:attrNameLst>
                                      </p:cBhvr>
                                    </p:animRot>
                                  </p:childTnLst>
                                </p:cTn>
                              </p:par>
                              <p:par>
                                <p:cTn id="40" presetID="13" presetClass="entr" presetSubtype="16" fill="hold" nodeType="withEffect">
                                  <p:stCondLst>
                                    <p:cond delay="0"/>
                                  </p:stCondLst>
                                  <p:childTnLst>
                                    <p:set>
                                      <p:cBhvr>
                                        <p:cTn id="41" dur="1" fill="hold">
                                          <p:stCondLst>
                                            <p:cond delay="0"/>
                                          </p:stCondLst>
                                        </p:cTn>
                                        <p:tgtEl>
                                          <p:spTgt spid="12"/>
                                        </p:tgtEl>
                                        <p:attrNameLst>
                                          <p:attrName>style.visibility</p:attrName>
                                        </p:attrNameLst>
                                      </p:cBhvr>
                                      <p:to>
                                        <p:strVal val="visible"/>
                                      </p:to>
                                    </p:set>
                                    <p:animEffect transition="in" filter="plus(in)">
                                      <p:cBhvr>
                                        <p:cTn id="42" dur="3000"/>
                                        <p:tgtEl>
                                          <p:spTgt spid="12"/>
                                        </p:tgtEl>
                                      </p:cBhvr>
                                    </p:animEffect>
                                  </p:childTnLst>
                                </p:cTn>
                              </p:par>
                              <p:par>
                                <p:cTn id="43" presetID="8" presetClass="emph" presetSubtype="0" fill="hold" nodeType="withEffect">
                                  <p:stCondLst>
                                    <p:cond delay="0"/>
                                  </p:stCondLst>
                                  <p:childTnLst>
                                    <p:animRot by="21600000">
                                      <p:cBhvr>
                                        <p:cTn id="44" dur="3000" fill="hold"/>
                                        <p:tgtEl>
                                          <p:spTgt spid="12"/>
                                        </p:tgtEl>
                                        <p:attrNameLst>
                                          <p:attrName>r</p:attrName>
                                        </p:attrNameLst>
                                      </p:cBhvr>
                                    </p:animRot>
                                  </p:childTnLst>
                                </p:cTn>
                              </p:par>
                              <p:par>
                                <p:cTn id="45" presetID="13" presetClass="entr" presetSubtype="16" fill="hold" nodeType="withEffect">
                                  <p:stCondLst>
                                    <p:cond delay="0"/>
                                  </p:stCondLst>
                                  <p:childTnLst>
                                    <p:set>
                                      <p:cBhvr>
                                        <p:cTn id="46" dur="1" fill="hold">
                                          <p:stCondLst>
                                            <p:cond delay="0"/>
                                          </p:stCondLst>
                                        </p:cTn>
                                        <p:tgtEl>
                                          <p:spTgt spid="13"/>
                                        </p:tgtEl>
                                        <p:attrNameLst>
                                          <p:attrName>style.visibility</p:attrName>
                                        </p:attrNameLst>
                                      </p:cBhvr>
                                      <p:to>
                                        <p:strVal val="visible"/>
                                      </p:to>
                                    </p:set>
                                    <p:animEffect transition="in" filter="plus(in)">
                                      <p:cBhvr>
                                        <p:cTn id="47" dur="3000"/>
                                        <p:tgtEl>
                                          <p:spTgt spid="13"/>
                                        </p:tgtEl>
                                      </p:cBhvr>
                                    </p:animEffect>
                                  </p:childTnLst>
                                </p:cTn>
                              </p:par>
                              <p:par>
                                <p:cTn id="48" presetID="8" presetClass="emph" presetSubtype="0" fill="hold" nodeType="withEffect">
                                  <p:stCondLst>
                                    <p:cond delay="0"/>
                                  </p:stCondLst>
                                  <p:childTnLst>
                                    <p:animRot by="21600000">
                                      <p:cBhvr>
                                        <p:cTn id="49" dur="3000" fill="hold"/>
                                        <p:tgtEl>
                                          <p:spTgt spid="13"/>
                                        </p:tgtEl>
                                        <p:attrNameLst>
                                          <p:attrName>r</p:attrName>
                                        </p:attrNameLst>
                                      </p:cBhvr>
                                    </p:animRot>
                                  </p:childTnLst>
                                </p:cTn>
                              </p:par>
                              <p:par>
                                <p:cTn id="50" presetID="13" presetClass="entr" presetSubtype="16" fill="hold" nodeType="withEffect">
                                  <p:stCondLst>
                                    <p:cond delay="0"/>
                                  </p:stCondLst>
                                  <p:childTnLst>
                                    <p:set>
                                      <p:cBhvr>
                                        <p:cTn id="51" dur="1" fill="hold">
                                          <p:stCondLst>
                                            <p:cond delay="0"/>
                                          </p:stCondLst>
                                        </p:cTn>
                                        <p:tgtEl>
                                          <p:spTgt spid="14"/>
                                        </p:tgtEl>
                                        <p:attrNameLst>
                                          <p:attrName>style.visibility</p:attrName>
                                        </p:attrNameLst>
                                      </p:cBhvr>
                                      <p:to>
                                        <p:strVal val="visible"/>
                                      </p:to>
                                    </p:set>
                                    <p:animEffect transition="in" filter="plus(in)">
                                      <p:cBhvr>
                                        <p:cTn id="52" dur="3000"/>
                                        <p:tgtEl>
                                          <p:spTgt spid="14"/>
                                        </p:tgtEl>
                                      </p:cBhvr>
                                    </p:animEffect>
                                  </p:childTnLst>
                                </p:cTn>
                              </p:par>
                              <p:par>
                                <p:cTn id="53" presetID="8" presetClass="emph" presetSubtype="0" fill="hold" nodeType="withEffect">
                                  <p:stCondLst>
                                    <p:cond delay="0"/>
                                  </p:stCondLst>
                                  <p:childTnLst>
                                    <p:animRot by="21600000">
                                      <p:cBhvr>
                                        <p:cTn id="54" dur="3000" fill="hold"/>
                                        <p:tgtEl>
                                          <p:spTgt spid="14"/>
                                        </p:tgtEl>
                                        <p:attrNameLst>
                                          <p:attrName>r</p:attrName>
                                        </p:attrNameLst>
                                      </p:cBhvr>
                                    </p:animRot>
                                  </p:childTnLst>
                                </p:cTn>
                              </p:par>
                              <p:par>
                                <p:cTn id="55" presetID="13" presetClass="entr" presetSubtype="16" fill="hold" nodeType="withEffect">
                                  <p:stCondLst>
                                    <p:cond delay="0"/>
                                  </p:stCondLst>
                                  <p:childTnLst>
                                    <p:set>
                                      <p:cBhvr>
                                        <p:cTn id="56" dur="1" fill="hold">
                                          <p:stCondLst>
                                            <p:cond delay="0"/>
                                          </p:stCondLst>
                                        </p:cTn>
                                        <p:tgtEl>
                                          <p:spTgt spid="15"/>
                                        </p:tgtEl>
                                        <p:attrNameLst>
                                          <p:attrName>style.visibility</p:attrName>
                                        </p:attrNameLst>
                                      </p:cBhvr>
                                      <p:to>
                                        <p:strVal val="visible"/>
                                      </p:to>
                                    </p:set>
                                    <p:animEffect transition="in" filter="plus(in)">
                                      <p:cBhvr>
                                        <p:cTn id="57" dur="3000"/>
                                        <p:tgtEl>
                                          <p:spTgt spid="15"/>
                                        </p:tgtEl>
                                      </p:cBhvr>
                                    </p:animEffect>
                                  </p:childTnLst>
                                </p:cTn>
                              </p:par>
                              <p:par>
                                <p:cTn id="58" presetID="8" presetClass="emph" presetSubtype="0" fill="hold" nodeType="withEffect">
                                  <p:stCondLst>
                                    <p:cond delay="0"/>
                                  </p:stCondLst>
                                  <p:childTnLst>
                                    <p:animRot by="21600000">
                                      <p:cBhvr>
                                        <p:cTn id="59" dur="3000" fill="hold"/>
                                        <p:tgtEl>
                                          <p:spTgt spid="15"/>
                                        </p:tgtEl>
                                        <p:attrNameLst>
                                          <p:attrName>r</p:attrName>
                                        </p:attrNameLst>
                                      </p:cBhvr>
                                    </p:animRot>
                                  </p:childTnLst>
                                </p:cTn>
                              </p:par>
                              <p:par>
                                <p:cTn id="60" presetID="13" presetClass="entr" presetSubtype="16" fill="hold" nodeType="withEffect">
                                  <p:stCondLst>
                                    <p:cond delay="0"/>
                                  </p:stCondLst>
                                  <p:childTnLst>
                                    <p:set>
                                      <p:cBhvr>
                                        <p:cTn id="61" dur="1" fill="hold">
                                          <p:stCondLst>
                                            <p:cond delay="0"/>
                                          </p:stCondLst>
                                        </p:cTn>
                                        <p:tgtEl>
                                          <p:spTgt spid="16"/>
                                        </p:tgtEl>
                                        <p:attrNameLst>
                                          <p:attrName>style.visibility</p:attrName>
                                        </p:attrNameLst>
                                      </p:cBhvr>
                                      <p:to>
                                        <p:strVal val="visible"/>
                                      </p:to>
                                    </p:set>
                                    <p:animEffect transition="in" filter="plus(in)">
                                      <p:cBhvr>
                                        <p:cTn id="62" dur="3000"/>
                                        <p:tgtEl>
                                          <p:spTgt spid="16"/>
                                        </p:tgtEl>
                                      </p:cBhvr>
                                    </p:animEffect>
                                  </p:childTnLst>
                                </p:cTn>
                              </p:par>
                              <p:par>
                                <p:cTn id="63" presetID="8" presetClass="emph" presetSubtype="0" fill="hold" nodeType="withEffect">
                                  <p:stCondLst>
                                    <p:cond delay="0"/>
                                  </p:stCondLst>
                                  <p:childTnLst>
                                    <p:animRot by="21600000">
                                      <p:cBhvr>
                                        <p:cTn id="64" dur="3000" fill="hold"/>
                                        <p:tgtEl>
                                          <p:spTgt spid="16"/>
                                        </p:tgtEl>
                                        <p:attrNameLst>
                                          <p:attrName>r</p:attrName>
                                        </p:attrNameLst>
                                      </p:cBhvr>
                                    </p:animRot>
                                  </p:childTnLst>
                                </p:cTn>
                              </p:par>
                              <p:par>
                                <p:cTn id="65" presetID="13" presetClass="entr" presetSubtype="16" fill="hold" nodeType="withEffect">
                                  <p:stCondLst>
                                    <p:cond delay="0"/>
                                  </p:stCondLst>
                                  <p:childTnLst>
                                    <p:set>
                                      <p:cBhvr>
                                        <p:cTn id="66" dur="1" fill="hold">
                                          <p:stCondLst>
                                            <p:cond delay="0"/>
                                          </p:stCondLst>
                                        </p:cTn>
                                        <p:tgtEl>
                                          <p:spTgt spid="17"/>
                                        </p:tgtEl>
                                        <p:attrNameLst>
                                          <p:attrName>style.visibility</p:attrName>
                                        </p:attrNameLst>
                                      </p:cBhvr>
                                      <p:to>
                                        <p:strVal val="visible"/>
                                      </p:to>
                                    </p:set>
                                    <p:animEffect transition="in" filter="plus(in)">
                                      <p:cBhvr>
                                        <p:cTn id="67" dur="3000"/>
                                        <p:tgtEl>
                                          <p:spTgt spid="17"/>
                                        </p:tgtEl>
                                      </p:cBhvr>
                                    </p:animEffect>
                                  </p:childTnLst>
                                </p:cTn>
                              </p:par>
                              <p:par>
                                <p:cTn id="68" presetID="8" presetClass="emph" presetSubtype="0" fill="hold" nodeType="withEffect">
                                  <p:stCondLst>
                                    <p:cond delay="0"/>
                                  </p:stCondLst>
                                  <p:childTnLst>
                                    <p:animRot by="21600000">
                                      <p:cBhvr>
                                        <p:cTn id="69" dur="3000" fill="hold"/>
                                        <p:tgtEl>
                                          <p:spTgt spid="17"/>
                                        </p:tgtEl>
                                        <p:attrNameLst>
                                          <p:attrName>r</p:attrName>
                                        </p:attrNameLst>
                                      </p:cBhvr>
                                    </p:animRot>
                                  </p:childTnLst>
                                </p:cTn>
                              </p:par>
                              <p:par>
                                <p:cTn id="70" presetID="13" presetClass="entr" presetSubtype="16" fill="hold" nodeType="withEffect">
                                  <p:stCondLst>
                                    <p:cond delay="0"/>
                                  </p:stCondLst>
                                  <p:childTnLst>
                                    <p:set>
                                      <p:cBhvr>
                                        <p:cTn id="71" dur="1" fill="hold">
                                          <p:stCondLst>
                                            <p:cond delay="0"/>
                                          </p:stCondLst>
                                        </p:cTn>
                                        <p:tgtEl>
                                          <p:spTgt spid="18"/>
                                        </p:tgtEl>
                                        <p:attrNameLst>
                                          <p:attrName>style.visibility</p:attrName>
                                        </p:attrNameLst>
                                      </p:cBhvr>
                                      <p:to>
                                        <p:strVal val="visible"/>
                                      </p:to>
                                    </p:set>
                                    <p:animEffect transition="in" filter="plus(in)">
                                      <p:cBhvr>
                                        <p:cTn id="72" dur="3000"/>
                                        <p:tgtEl>
                                          <p:spTgt spid="18"/>
                                        </p:tgtEl>
                                      </p:cBhvr>
                                    </p:animEffect>
                                  </p:childTnLst>
                                </p:cTn>
                              </p:par>
                              <p:par>
                                <p:cTn id="73" presetID="8" presetClass="emph" presetSubtype="0" fill="hold" nodeType="withEffect">
                                  <p:stCondLst>
                                    <p:cond delay="0"/>
                                  </p:stCondLst>
                                  <p:childTnLst>
                                    <p:animRot by="21600000">
                                      <p:cBhvr>
                                        <p:cTn id="74" dur="3000" fill="hold"/>
                                        <p:tgtEl>
                                          <p:spTgt spid="18"/>
                                        </p:tgtEl>
                                        <p:attrNameLst>
                                          <p:attrName>r</p:attrName>
                                        </p:attrNameLst>
                                      </p:cBhvr>
                                    </p:animRot>
                                  </p:childTnLst>
                                </p:cTn>
                              </p:par>
                              <p:par>
                                <p:cTn id="75" presetID="13" presetClass="entr" presetSubtype="16" fill="hold" nodeType="withEffect">
                                  <p:stCondLst>
                                    <p:cond delay="0"/>
                                  </p:stCondLst>
                                  <p:childTnLst>
                                    <p:set>
                                      <p:cBhvr>
                                        <p:cTn id="76" dur="1" fill="hold">
                                          <p:stCondLst>
                                            <p:cond delay="0"/>
                                          </p:stCondLst>
                                        </p:cTn>
                                        <p:tgtEl>
                                          <p:spTgt spid="19"/>
                                        </p:tgtEl>
                                        <p:attrNameLst>
                                          <p:attrName>style.visibility</p:attrName>
                                        </p:attrNameLst>
                                      </p:cBhvr>
                                      <p:to>
                                        <p:strVal val="visible"/>
                                      </p:to>
                                    </p:set>
                                    <p:animEffect transition="in" filter="plus(in)">
                                      <p:cBhvr>
                                        <p:cTn id="77" dur="3000"/>
                                        <p:tgtEl>
                                          <p:spTgt spid="19"/>
                                        </p:tgtEl>
                                      </p:cBhvr>
                                    </p:animEffect>
                                  </p:childTnLst>
                                </p:cTn>
                              </p:par>
                              <p:par>
                                <p:cTn id="78" presetID="8" presetClass="emph" presetSubtype="0" fill="hold" nodeType="withEffect">
                                  <p:stCondLst>
                                    <p:cond delay="0"/>
                                  </p:stCondLst>
                                  <p:childTnLst>
                                    <p:animRot by="21600000">
                                      <p:cBhvr>
                                        <p:cTn id="79" dur="3000" fill="hold"/>
                                        <p:tgtEl>
                                          <p:spTgt spid="19"/>
                                        </p:tgtEl>
                                        <p:attrNameLst>
                                          <p:attrName>r</p:attrName>
                                        </p:attrNameLst>
                                      </p:cBhvr>
                                    </p:animRot>
                                  </p:childTnLst>
                                </p:cTn>
                              </p:par>
                              <p:par>
                                <p:cTn id="80" presetID="13" presetClass="entr" presetSubtype="16" fill="hold" nodeType="withEffect">
                                  <p:stCondLst>
                                    <p:cond delay="0"/>
                                  </p:stCondLst>
                                  <p:childTnLst>
                                    <p:set>
                                      <p:cBhvr>
                                        <p:cTn id="81" dur="1" fill="hold">
                                          <p:stCondLst>
                                            <p:cond delay="0"/>
                                          </p:stCondLst>
                                        </p:cTn>
                                        <p:tgtEl>
                                          <p:spTgt spid="20"/>
                                        </p:tgtEl>
                                        <p:attrNameLst>
                                          <p:attrName>style.visibility</p:attrName>
                                        </p:attrNameLst>
                                      </p:cBhvr>
                                      <p:to>
                                        <p:strVal val="visible"/>
                                      </p:to>
                                    </p:set>
                                    <p:animEffect transition="in" filter="plus(in)">
                                      <p:cBhvr>
                                        <p:cTn id="82" dur="3000"/>
                                        <p:tgtEl>
                                          <p:spTgt spid="20"/>
                                        </p:tgtEl>
                                      </p:cBhvr>
                                    </p:animEffect>
                                  </p:childTnLst>
                                </p:cTn>
                              </p:par>
                              <p:par>
                                <p:cTn id="83" presetID="8" presetClass="emph" presetSubtype="0" fill="hold" nodeType="withEffect">
                                  <p:stCondLst>
                                    <p:cond delay="0"/>
                                  </p:stCondLst>
                                  <p:childTnLst>
                                    <p:animRot by="21600000">
                                      <p:cBhvr>
                                        <p:cTn id="84" dur="3000" fill="hold"/>
                                        <p:tgtEl>
                                          <p:spTgt spid="20"/>
                                        </p:tgtEl>
                                        <p:attrNameLst>
                                          <p:attrName>r</p:attrName>
                                        </p:attrNameLst>
                                      </p:cBhvr>
                                    </p:animRot>
                                  </p:childTnLst>
                                </p:cTn>
                              </p:par>
                              <p:par>
                                <p:cTn id="85" presetID="13" presetClass="entr" presetSubtype="16" fill="hold" nodeType="withEffect">
                                  <p:stCondLst>
                                    <p:cond delay="0"/>
                                  </p:stCondLst>
                                  <p:childTnLst>
                                    <p:set>
                                      <p:cBhvr>
                                        <p:cTn id="86" dur="1" fill="hold">
                                          <p:stCondLst>
                                            <p:cond delay="0"/>
                                          </p:stCondLst>
                                        </p:cTn>
                                        <p:tgtEl>
                                          <p:spTgt spid="21"/>
                                        </p:tgtEl>
                                        <p:attrNameLst>
                                          <p:attrName>style.visibility</p:attrName>
                                        </p:attrNameLst>
                                      </p:cBhvr>
                                      <p:to>
                                        <p:strVal val="visible"/>
                                      </p:to>
                                    </p:set>
                                    <p:animEffect transition="in" filter="plus(in)">
                                      <p:cBhvr>
                                        <p:cTn id="87" dur="3000"/>
                                        <p:tgtEl>
                                          <p:spTgt spid="21"/>
                                        </p:tgtEl>
                                      </p:cBhvr>
                                    </p:animEffect>
                                  </p:childTnLst>
                                </p:cTn>
                              </p:par>
                              <p:par>
                                <p:cTn id="88" presetID="8" presetClass="emph" presetSubtype="0" fill="hold" nodeType="withEffect">
                                  <p:stCondLst>
                                    <p:cond delay="0"/>
                                  </p:stCondLst>
                                  <p:childTnLst>
                                    <p:animRot by="21600000">
                                      <p:cBhvr>
                                        <p:cTn id="89" dur="3000" fill="hold"/>
                                        <p:tgtEl>
                                          <p:spTgt spid="21"/>
                                        </p:tgtEl>
                                        <p:attrNameLst>
                                          <p:attrName>r</p:attrName>
                                        </p:attrNameLst>
                                      </p:cBhvr>
                                    </p:animRot>
                                  </p:childTnLst>
                                </p:cTn>
                              </p:par>
                              <p:par>
                                <p:cTn id="90" presetID="13" presetClass="entr" presetSubtype="16" fill="hold" nodeType="withEffect">
                                  <p:stCondLst>
                                    <p:cond delay="0"/>
                                  </p:stCondLst>
                                  <p:childTnLst>
                                    <p:set>
                                      <p:cBhvr>
                                        <p:cTn id="91" dur="1" fill="hold">
                                          <p:stCondLst>
                                            <p:cond delay="0"/>
                                          </p:stCondLst>
                                        </p:cTn>
                                        <p:tgtEl>
                                          <p:spTgt spid="22"/>
                                        </p:tgtEl>
                                        <p:attrNameLst>
                                          <p:attrName>style.visibility</p:attrName>
                                        </p:attrNameLst>
                                      </p:cBhvr>
                                      <p:to>
                                        <p:strVal val="visible"/>
                                      </p:to>
                                    </p:set>
                                    <p:animEffect transition="in" filter="plus(in)">
                                      <p:cBhvr>
                                        <p:cTn id="92" dur="3000"/>
                                        <p:tgtEl>
                                          <p:spTgt spid="22"/>
                                        </p:tgtEl>
                                      </p:cBhvr>
                                    </p:animEffect>
                                  </p:childTnLst>
                                </p:cTn>
                              </p:par>
                              <p:par>
                                <p:cTn id="93" presetID="8" presetClass="emph" presetSubtype="0" fill="hold" nodeType="withEffect">
                                  <p:stCondLst>
                                    <p:cond delay="0"/>
                                  </p:stCondLst>
                                  <p:childTnLst>
                                    <p:animRot by="21600000">
                                      <p:cBhvr>
                                        <p:cTn id="94" dur="3000" fill="hold"/>
                                        <p:tgtEl>
                                          <p:spTgt spid="22"/>
                                        </p:tgtEl>
                                        <p:attrNameLst>
                                          <p:attrName>r</p:attrName>
                                        </p:attrNameLst>
                                      </p:cBhvr>
                                    </p:animRot>
                                  </p:childTnLst>
                                </p:cTn>
                              </p:par>
                            </p:childTnLst>
                          </p:cTn>
                        </p:par>
                        <p:par>
                          <p:cTn id="95" fill="hold">
                            <p:stCondLst>
                              <p:cond delay="3000"/>
                            </p:stCondLst>
                            <p:childTnLst>
                              <p:par>
                                <p:cTn id="96" presetID="2" presetClass="exit" presetSubtype="4" fill="hold" nodeType="afterEffect">
                                  <p:stCondLst>
                                    <p:cond delay="0"/>
                                  </p:stCondLst>
                                  <p:childTnLst>
                                    <p:anim calcmode="lin" valueType="num">
                                      <p:cBhvr additive="base">
                                        <p:cTn id="97" dur="3000"/>
                                        <p:tgtEl>
                                          <p:spTgt spid="5"/>
                                        </p:tgtEl>
                                        <p:attrNameLst>
                                          <p:attrName>ppt_x</p:attrName>
                                        </p:attrNameLst>
                                      </p:cBhvr>
                                      <p:tavLst>
                                        <p:tav tm="0">
                                          <p:val>
                                            <p:strVal val="ppt_x"/>
                                          </p:val>
                                        </p:tav>
                                        <p:tav tm="100000">
                                          <p:val>
                                            <p:strVal val="ppt_x"/>
                                          </p:val>
                                        </p:tav>
                                      </p:tavLst>
                                    </p:anim>
                                    <p:anim calcmode="lin" valueType="num">
                                      <p:cBhvr additive="base">
                                        <p:cTn id="98" dur="3000"/>
                                        <p:tgtEl>
                                          <p:spTgt spid="5"/>
                                        </p:tgtEl>
                                        <p:attrNameLst>
                                          <p:attrName>ppt_y</p:attrName>
                                        </p:attrNameLst>
                                      </p:cBhvr>
                                      <p:tavLst>
                                        <p:tav tm="0">
                                          <p:val>
                                            <p:strVal val="ppt_y"/>
                                          </p:val>
                                        </p:tav>
                                        <p:tav tm="100000">
                                          <p:val>
                                            <p:strVal val="1+ppt_h/2"/>
                                          </p:val>
                                        </p:tav>
                                      </p:tavLst>
                                    </p:anim>
                                    <p:set>
                                      <p:cBhvr>
                                        <p:cTn id="99" dur="1" fill="hold">
                                          <p:stCondLst>
                                            <p:cond delay="2999"/>
                                          </p:stCondLst>
                                        </p:cTn>
                                        <p:tgtEl>
                                          <p:spTgt spid="5"/>
                                        </p:tgtEl>
                                        <p:attrNameLst>
                                          <p:attrName>style.visibility</p:attrName>
                                        </p:attrNameLst>
                                      </p:cBhvr>
                                      <p:to>
                                        <p:strVal val="hidden"/>
                                      </p:to>
                                    </p:set>
                                  </p:childTnLst>
                                </p:cTn>
                              </p:par>
                              <p:par>
                                <p:cTn id="100" presetID="2" presetClass="exit" presetSubtype="4" fill="hold" nodeType="withEffect">
                                  <p:stCondLst>
                                    <p:cond delay="0"/>
                                  </p:stCondLst>
                                  <p:childTnLst>
                                    <p:anim calcmode="lin" valueType="num">
                                      <p:cBhvr additive="base">
                                        <p:cTn id="101" dur="3000"/>
                                        <p:tgtEl>
                                          <p:spTgt spid="6"/>
                                        </p:tgtEl>
                                        <p:attrNameLst>
                                          <p:attrName>ppt_x</p:attrName>
                                        </p:attrNameLst>
                                      </p:cBhvr>
                                      <p:tavLst>
                                        <p:tav tm="0">
                                          <p:val>
                                            <p:strVal val="ppt_x"/>
                                          </p:val>
                                        </p:tav>
                                        <p:tav tm="100000">
                                          <p:val>
                                            <p:strVal val="ppt_x"/>
                                          </p:val>
                                        </p:tav>
                                      </p:tavLst>
                                    </p:anim>
                                    <p:anim calcmode="lin" valueType="num">
                                      <p:cBhvr additive="base">
                                        <p:cTn id="102" dur="3000"/>
                                        <p:tgtEl>
                                          <p:spTgt spid="6"/>
                                        </p:tgtEl>
                                        <p:attrNameLst>
                                          <p:attrName>ppt_y</p:attrName>
                                        </p:attrNameLst>
                                      </p:cBhvr>
                                      <p:tavLst>
                                        <p:tav tm="0">
                                          <p:val>
                                            <p:strVal val="ppt_y"/>
                                          </p:val>
                                        </p:tav>
                                        <p:tav tm="100000">
                                          <p:val>
                                            <p:strVal val="1+ppt_h/2"/>
                                          </p:val>
                                        </p:tav>
                                      </p:tavLst>
                                    </p:anim>
                                    <p:set>
                                      <p:cBhvr>
                                        <p:cTn id="103" dur="1" fill="hold">
                                          <p:stCondLst>
                                            <p:cond delay="2999"/>
                                          </p:stCondLst>
                                        </p:cTn>
                                        <p:tgtEl>
                                          <p:spTgt spid="6"/>
                                        </p:tgtEl>
                                        <p:attrNameLst>
                                          <p:attrName>style.visibility</p:attrName>
                                        </p:attrNameLst>
                                      </p:cBhvr>
                                      <p:to>
                                        <p:strVal val="hidden"/>
                                      </p:to>
                                    </p:set>
                                  </p:childTnLst>
                                </p:cTn>
                              </p:par>
                              <p:par>
                                <p:cTn id="104" presetID="2" presetClass="exit" presetSubtype="4" fill="hold" nodeType="withEffect">
                                  <p:stCondLst>
                                    <p:cond delay="0"/>
                                  </p:stCondLst>
                                  <p:childTnLst>
                                    <p:anim calcmode="lin" valueType="num">
                                      <p:cBhvr additive="base">
                                        <p:cTn id="105" dur="3000"/>
                                        <p:tgtEl>
                                          <p:spTgt spid="7"/>
                                        </p:tgtEl>
                                        <p:attrNameLst>
                                          <p:attrName>ppt_x</p:attrName>
                                        </p:attrNameLst>
                                      </p:cBhvr>
                                      <p:tavLst>
                                        <p:tav tm="0">
                                          <p:val>
                                            <p:strVal val="ppt_x"/>
                                          </p:val>
                                        </p:tav>
                                        <p:tav tm="100000">
                                          <p:val>
                                            <p:strVal val="ppt_x"/>
                                          </p:val>
                                        </p:tav>
                                      </p:tavLst>
                                    </p:anim>
                                    <p:anim calcmode="lin" valueType="num">
                                      <p:cBhvr additive="base">
                                        <p:cTn id="106" dur="3000"/>
                                        <p:tgtEl>
                                          <p:spTgt spid="7"/>
                                        </p:tgtEl>
                                        <p:attrNameLst>
                                          <p:attrName>ppt_y</p:attrName>
                                        </p:attrNameLst>
                                      </p:cBhvr>
                                      <p:tavLst>
                                        <p:tav tm="0">
                                          <p:val>
                                            <p:strVal val="ppt_y"/>
                                          </p:val>
                                        </p:tav>
                                        <p:tav tm="100000">
                                          <p:val>
                                            <p:strVal val="1+ppt_h/2"/>
                                          </p:val>
                                        </p:tav>
                                      </p:tavLst>
                                    </p:anim>
                                    <p:set>
                                      <p:cBhvr>
                                        <p:cTn id="107" dur="1" fill="hold">
                                          <p:stCondLst>
                                            <p:cond delay="2999"/>
                                          </p:stCondLst>
                                        </p:cTn>
                                        <p:tgtEl>
                                          <p:spTgt spid="7"/>
                                        </p:tgtEl>
                                        <p:attrNameLst>
                                          <p:attrName>style.visibility</p:attrName>
                                        </p:attrNameLst>
                                      </p:cBhvr>
                                      <p:to>
                                        <p:strVal val="hidden"/>
                                      </p:to>
                                    </p:set>
                                  </p:childTnLst>
                                </p:cTn>
                              </p:par>
                              <p:par>
                                <p:cTn id="108" presetID="2" presetClass="exit" presetSubtype="4" fill="hold" nodeType="withEffect">
                                  <p:stCondLst>
                                    <p:cond delay="0"/>
                                  </p:stCondLst>
                                  <p:childTnLst>
                                    <p:anim calcmode="lin" valueType="num">
                                      <p:cBhvr additive="base">
                                        <p:cTn id="109" dur="3000"/>
                                        <p:tgtEl>
                                          <p:spTgt spid="8"/>
                                        </p:tgtEl>
                                        <p:attrNameLst>
                                          <p:attrName>ppt_x</p:attrName>
                                        </p:attrNameLst>
                                      </p:cBhvr>
                                      <p:tavLst>
                                        <p:tav tm="0">
                                          <p:val>
                                            <p:strVal val="ppt_x"/>
                                          </p:val>
                                        </p:tav>
                                        <p:tav tm="100000">
                                          <p:val>
                                            <p:strVal val="ppt_x"/>
                                          </p:val>
                                        </p:tav>
                                      </p:tavLst>
                                    </p:anim>
                                    <p:anim calcmode="lin" valueType="num">
                                      <p:cBhvr additive="base">
                                        <p:cTn id="110" dur="3000"/>
                                        <p:tgtEl>
                                          <p:spTgt spid="8"/>
                                        </p:tgtEl>
                                        <p:attrNameLst>
                                          <p:attrName>ppt_y</p:attrName>
                                        </p:attrNameLst>
                                      </p:cBhvr>
                                      <p:tavLst>
                                        <p:tav tm="0">
                                          <p:val>
                                            <p:strVal val="ppt_y"/>
                                          </p:val>
                                        </p:tav>
                                        <p:tav tm="100000">
                                          <p:val>
                                            <p:strVal val="1+ppt_h/2"/>
                                          </p:val>
                                        </p:tav>
                                      </p:tavLst>
                                    </p:anim>
                                    <p:set>
                                      <p:cBhvr>
                                        <p:cTn id="111" dur="1" fill="hold">
                                          <p:stCondLst>
                                            <p:cond delay="2999"/>
                                          </p:stCondLst>
                                        </p:cTn>
                                        <p:tgtEl>
                                          <p:spTgt spid="8"/>
                                        </p:tgtEl>
                                        <p:attrNameLst>
                                          <p:attrName>style.visibility</p:attrName>
                                        </p:attrNameLst>
                                      </p:cBhvr>
                                      <p:to>
                                        <p:strVal val="hidden"/>
                                      </p:to>
                                    </p:set>
                                  </p:childTnLst>
                                </p:cTn>
                              </p:par>
                              <p:par>
                                <p:cTn id="112" presetID="2" presetClass="exit" presetSubtype="4" fill="hold" nodeType="withEffect">
                                  <p:stCondLst>
                                    <p:cond delay="0"/>
                                  </p:stCondLst>
                                  <p:childTnLst>
                                    <p:anim calcmode="lin" valueType="num">
                                      <p:cBhvr additive="base">
                                        <p:cTn id="113" dur="3000"/>
                                        <p:tgtEl>
                                          <p:spTgt spid="9"/>
                                        </p:tgtEl>
                                        <p:attrNameLst>
                                          <p:attrName>ppt_x</p:attrName>
                                        </p:attrNameLst>
                                      </p:cBhvr>
                                      <p:tavLst>
                                        <p:tav tm="0">
                                          <p:val>
                                            <p:strVal val="ppt_x"/>
                                          </p:val>
                                        </p:tav>
                                        <p:tav tm="100000">
                                          <p:val>
                                            <p:strVal val="ppt_x"/>
                                          </p:val>
                                        </p:tav>
                                      </p:tavLst>
                                    </p:anim>
                                    <p:anim calcmode="lin" valueType="num">
                                      <p:cBhvr additive="base">
                                        <p:cTn id="114" dur="3000"/>
                                        <p:tgtEl>
                                          <p:spTgt spid="9"/>
                                        </p:tgtEl>
                                        <p:attrNameLst>
                                          <p:attrName>ppt_y</p:attrName>
                                        </p:attrNameLst>
                                      </p:cBhvr>
                                      <p:tavLst>
                                        <p:tav tm="0">
                                          <p:val>
                                            <p:strVal val="ppt_y"/>
                                          </p:val>
                                        </p:tav>
                                        <p:tav tm="100000">
                                          <p:val>
                                            <p:strVal val="1+ppt_h/2"/>
                                          </p:val>
                                        </p:tav>
                                      </p:tavLst>
                                    </p:anim>
                                    <p:set>
                                      <p:cBhvr>
                                        <p:cTn id="115" dur="1" fill="hold">
                                          <p:stCondLst>
                                            <p:cond delay="2999"/>
                                          </p:stCondLst>
                                        </p:cTn>
                                        <p:tgtEl>
                                          <p:spTgt spid="9"/>
                                        </p:tgtEl>
                                        <p:attrNameLst>
                                          <p:attrName>style.visibility</p:attrName>
                                        </p:attrNameLst>
                                      </p:cBhvr>
                                      <p:to>
                                        <p:strVal val="hidden"/>
                                      </p:to>
                                    </p:set>
                                  </p:childTnLst>
                                </p:cTn>
                              </p:par>
                              <p:par>
                                <p:cTn id="116" presetID="2" presetClass="exit" presetSubtype="4" fill="hold" nodeType="withEffect">
                                  <p:stCondLst>
                                    <p:cond delay="0"/>
                                  </p:stCondLst>
                                  <p:childTnLst>
                                    <p:anim calcmode="lin" valueType="num">
                                      <p:cBhvr additive="base">
                                        <p:cTn id="117" dur="3000"/>
                                        <p:tgtEl>
                                          <p:spTgt spid="10"/>
                                        </p:tgtEl>
                                        <p:attrNameLst>
                                          <p:attrName>ppt_x</p:attrName>
                                        </p:attrNameLst>
                                      </p:cBhvr>
                                      <p:tavLst>
                                        <p:tav tm="0">
                                          <p:val>
                                            <p:strVal val="ppt_x"/>
                                          </p:val>
                                        </p:tav>
                                        <p:tav tm="100000">
                                          <p:val>
                                            <p:strVal val="ppt_x"/>
                                          </p:val>
                                        </p:tav>
                                      </p:tavLst>
                                    </p:anim>
                                    <p:anim calcmode="lin" valueType="num">
                                      <p:cBhvr additive="base">
                                        <p:cTn id="118" dur="3000"/>
                                        <p:tgtEl>
                                          <p:spTgt spid="10"/>
                                        </p:tgtEl>
                                        <p:attrNameLst>
                                          <p:attrName>ppt_y</p:attrName>
                                        </p:attrNameLst>
                                      </p:cBhvr>
                                      <p:tavLst>
                                        <p:tav tm="0">
                                          <p:val>
                                            <p:strVal val="ppt_y"/>
                                          </p:val>
                                        </p:tav>
                                        <p:tav tm="100000">
                                          <p:val>
                                            <p:strVal val="1+ppt_h/2"/>
                                          </p:val>
                                        </p:tav>
                                      </p:tavLst>
                                    </p:anim>
                                    <p:set>
                                      <p:cBhvr>
                                        <p:cTn id="119" dur="1" fill="hold">
                                          <p:stCondLst>
                                            <p:cond delay="2999"/>
                                          </p:stCondLst>
                                        </p:cTn>
                                        <p:tgtEl>
                                          <p:spTgt spid="10"/>
                                        </p:tgtEl>
                                        <p:attrNameLst>
                                          <p:attrName>style.visibility</p:attrName>
                                        </p:attrNameLst>
                                      </p:cBhvr>
                                      <p:to>
                                        <p:strVal val="hidden"/>
                                      </p:to>
                                    </p:set>
                                  </p:childTnLst>
                                </p:cTn>
                              </p:par>
                              <p:par>
                                <p:cTn id="120" presetID="2" presetClass="exit" presetSubtype="4" fill="hold" nodeType="withEffect">
                                  <p:stCondLst>
                                    <p:cond delay="0"/>
                                  </p:stCondLst>
                                  <p:childTnLst>
                                    <p:anim calcmode="lin" valueType="num">
                                      <p:cBhvr additive="base">
                                        <p:cTn id="121" dur="3000"/>
                                        <p:tgtEl>
                                          <p:spTgt spid="11"/>
                                        </p:tgtEl>
                                        <p:attrNameLst>
                                          <p:attrName>ppt_x</p:attrName>
                                        </p:attrNameLst>
                                      </p:cBhvr>
                                      <p:tavLst>
                                        <p:tav tm="0">
                                          <p:val>
                                            <p:strVal val="ppt_x"/>
                                          </p:val>
                                        </p:tav>
                                        <p:tav tm="100000">
                                          <p:val>
                                            <p:strVal val="ppt_x"/>
                                          </p:val>
                                        </p:tav>
                                      </p:tavLst>
                                    </p:anim>
                                    <p:anim calcmode="lin" valueType="num">
                                      <p:cBhvr additive="base">
                                        <p:cTn id="122" dur="3000"/>
                                        <p:tgtEl>
                                          <p:spTgt spid="11"/>
                                        </p:tgtEl>
                                        <p:attrNameLst>
                                          <p:attrName>ppt_y</p:attrName>
                                        </p:attrNameLst>
                                      </p:cBhvr>
                                      <p:tavLst>
                                        <p:tav tm="0">
                                          <p:val>
                                            <p:strVal val="ppt_y"/>
                                          </p:val>
                                        </p:tav>
                                        <p:tav tm="100000">
                                          <p:val>
                                            <p:strVal val="1+ppt_h/2"/>
                                          </p:val>
                                        </p:tav>
                                      </p:tavLst>
                                    </p:anim>
                                    <p:set>
                                      <p:cBhvr>
                                        <p:cTn id="123" dur="1" fill="hold">
                                          <p:stCondLst>
                                            <p:cond delay="2999"/>
                                          </p:stCondLst>
                                        </p:cTn>
                                        <p:tgtEl>
                                          <p:spTgt spid="11"/>
                                        </p:tgtEl>
                                        <p:attrNameLst>
                                          <p:attrName>style.visibility</p:attrName>
                                        </p:attrNameLst>
                                      </p:cBhvr>
                                      <p:to>
                                        <p:strVal val="hidden"/>
                                      </p:to>
                                    </p:set>
                                  </p:childTnLst>
                                </p:cTn>
                              </p:par>
                              <p:par>
                                <p:cTn id="124" presetID="2" presetClass="exit" presetSubtype="4" fill="hold" nodeType="withEffect">
                                  <p:stCondLst>
                                    <p:cond delay="0"/>
                                  </p:stCondLst>
                                  <p:childTnLst>
                                    <p:anim calcmode="lin" valueType="num">
                                      <p:cBhvr additive="base">
                                        <p:cTn id="125" dur="3000"/>
                                        <p:tgtEl>
                                          <p:spTgt spid="12"/>
                                        </p:tgtEl>
                                        <p:attrNameLst>
                                          <p:attrName>ppt_x</p:attrName>
                                        </p:attrNameLst>
                                      </p:cBhvr>
                                      <p:tavLst>
                                        <p:tav tm="0">
                                          <p:val>
                                            <p:strVal val="ppt_x"/>
                                          </p:val>
                                        </p:tav>
                                        <p:tav tm="100000">
                                          <p:val>
                                            <p:strVal val="ppt_x"/>
                                          </p:val>
                                        </p:tav>
                                      </p:tavLst>
                                    </p:anim>
                                    <p:anim calcmode="lin" valueType="num">
                                      <p:cBhvr additive="base">
                                        <p:cTn id="126" dur="3000"/>
                                        <p:tgtEl>
                                          <p:spTgt spid="12"/>
                                        </p:tgtEl>
                                        <p:attrNameLst>
                                          <p:attrName>ppt_y</p:attrName>
                                        </p:attrNameLst>
                                      </p:cBhvr>
                                      <p:tavLst>
                                        <p:tav tm="0">
                                          <p:val>
                                            <p:strVal val="ppt_y"/>
                                          </p:val>
                                        </p:tav>
                                        <p:tav tm="100000">
                                          <p:val>
                                            <p:strVal val="1+ppt_h/2"/>
                                          </p:val>
                                        </p:tav>
                                      </p:tavLst>
                                    </p:anim>
                                    <p:set>
                                      <p:cBhvr>
                                        <p:cTn id="127" dur="1" fill="hold">
                                          <p:stCondLst>
                                            <p:cond delay="2999"/>
                                          </p:stCondLst>
                                        </p:cTn>
                                        <p:tgtEl>
                                          <p:spTgt spid="12"/>
                                        </p:tgtEl>
                                        <p:attrNameLst>
                                          <p:attrName>style.visibility</p:attrName>
                                        </p:attrNameLst>
                                      </p:cBhvr>
                                      <p:to>
                                        <p:strVal val="hidden"/>
                                      </p:to>
                                    </p:set>
                                  </p:childTnLst>
                                </p:cTn>
                              </p:par>
                              <p:par>
                                <p:cTn id="128" presetID="2" presetClass="exit" presetSubtype="4" fill="hold" nodeType="withEffect">
                                  <p:stCondLst>
                                    <p:cond delay="0"/>
                                  </p:stCondLst>
                                  <p:childTnLst>
                                    <p:anim calcmode="lin" valueType="num">
                                      <p:cBhvr additive="base">
                                        <p:cTn id="129" dur="3000"/>
                                        <p:tgtEl>
                                          <p:spTgt spid="13"/>
                                        </p:tgtEl>
                                        <p:attrNameLst>
                                          <p:attrName>ppt_x</p:attrName>
                                        </p:attrNameLst>
                                      </p:cBhvr>
                                      <p:tavLst>
                                        <p:tav tm="0">
                                          <p:val>
                                            <p:strVal val="ppt_x"/>
                                          </p:val>
                                        </p:tav>
                                        <p:tav tm="100000">
                                          <p:val>
                                            <p:strVal val="ppt_x"/>
                                          </p:val>
                                        </p:tav>
                                      </p:tavLst>
                                    </p:anim>
                                    <p:anim calcmode="lin" valueType="num">
                                      <p:cBhvr additive="base">
                                        <p:cTn id="130" dur="3000"/>
                                        <p:tgtEl>
                                          <p:spTgt spid="13"/>
                                        </p:tgtEl>
                                        <p:attrNameLst>
                                          <p:attrName>ppt_y</p:attrName>
                                        </p:attrNameLst>
                                      </p:cBhvr>
                                      <p:tavLst>
                                        <p:tav tm="0">
                                          <p:val>
                                            <p:strVal val="ppt_y"/>
                                          </p:val>
                                        </p:tav>
                                        <p:tav tm="100000">
                                          <p:val>
                                            <p:strVal val="1+ppt_h/2"/>
                                          </p:val>
                                        </p:tav>
                                      </p:tavLst>
                                    </p:anim>
                                    <p:set>
                                      <p:cBhvr>
                                        <p:cTn id="131" dur="1" fill="hold">
                                          <p:stCondLst>
                                            <p:cond delay="2999"/>
                                          </p:stCondLst>
                                        </p:cTn>
                                        <p:tgtEl>
                                          <p:spTgt spid="13"/>
                                        </p:tgtEl>
                                        <p:attrNameLst>
                                          <p:attrName>style.visibility</p:attrName>
                                        </p:attrNameLst>
                                      </p:cBhvr>
                                      <p:to>
                                        <p:strVal val="hidden"/>
                                      </p:to>
                                    </p:set>
                                  </p:childTnLst>
                                </p:cTn>
                              </p:par>
                              <p:par>
                                <p:cTn id="132" presetID="2" presetClass="exit" presetSubtype="1" fill="hold" nodeType="withEffect">
                                  <p:stCondLst>
                                    <p:cond delay="0"/>
                                  </p:stCondLst>
                                  <p:childTnLst>
                                    <p:anim calcmode="lin" valueType="num">
                                      <p:cBhvr additive="base">
                                        <p:cTn id="133" dur="3000"/>
                                        <p:tgtEl>
                                          <p:spTgt spid="14"/>
                                        </p:tgtEl>
                                        <p:attrNameLst>
                                          <p:attrName>ppt_x</p:attrName>
                                        </p:attrNameLst>
                                      </p:cBhvr>
                                      <p:tavLst>
                                        <p:tav tm="0">
                                          <p:val>
                                            <p:strVal val="ppt_x"/>
                                          </p:val>
                                        </p:tav>
                                        <p:tav tm="100000">
                                          <p:val>
                                            <p:strVal val="ppt_x"/>
                                          </p:val>
                                        </p:tav>
                                      </p:tavLst>
                                    </p:anim>
                                    <p:anim calcmode="lin" valueType="num">
                                      <p:cBhvr additive="base">
                                        <p:cTn id="134" dur="3000"/>
                                        <p:tgtEl>
                                          <p:spTgt spid="14"/>
                                        </p:tgtEl>
                                        <p:attrNameLst>
                                          <p:attrName>ppt_y</p:attrName>
                                        </p:attrNameLst>
                                      </p:cBhvr>
                                      <p:tavLst>
                                        <p:tav tm="0">
                                          <p:val>
                                            <p:strVal val="ppt_y"/>
                                          </p:val>
                                        </p:tav>
                                        <p:tav tm="100000">
                                          <p:val>
                                            <p:strVal val="0-ppt_h/2"/>
                                          </p:val>
                                        </p:tav>
                                      </p:tavLst>
                                    </p:anim>
                                    <p:set>
                                      <p:cBhvr>
                                        <p:cTn id="135" dur="1" fill="hold">
                                          <p:stCondLst>
                                            <p:cond delay="2999"/>
                                          </p:stCondLst>
                                        </p:cTn>
                                        <p:tgtEl>
                                          <p:spTgt spid="14"/>
                                        </p:tgtEl>
                                        <p:attrNameLst>
                                          <p:attrName>style.visibility</p:attrName>
                                        </p:attrNameLst>
                                      </p:cBhvr>
                                      <p:to>
                                        <p:strVal val="hidden"/>
                                      </p:to>
                                    </p:set>
                                  </p:childTnLst>
                                </p:cTn>
                              </p:par>
                              <p:par>
                                <p:cTn id="136" presetID="2" presetClass="exit" presetSubtype="1" fill="hold" nodeType="withEffect">
                                  <p:stCondLst>
                                    <p:cond delay="0"/>
                                  </p:stCondLst>
                                  <p:childTnLst>
                                    <p:anim calcmode="lin" valueType="num">
                                      <p:cBhvr additive="base">
                                        <p:cTn id="137" dur="3000"/>
                                        <p:tgtEl>
                                          <p:spTgt spid="15"/>
                                        </p:tgtEl>
                                        <p:attrNameLst>
                                          <p:attrName>ppt_x</p:attrName>
                                        </p:attrNameLst>
                                      </p:cBhvr>
                                      <p:tavLst>
                                        <p:tav tm="0">
                                          <p:val>
                                            <p:strVal val="ppt_x"/>
                                          </p:val>
                                        </p:tav>
                                        <p:tav tm="100000">
                                          <p:val>
                                            <p:strVal val="ppt_x"/>
                                          </p:val>
                                        </p:tav>
                                      </p:tavLst>
                                    </p:anim>
                                    <p:anim calcmode="lin" valueType="num">
                                      <p:cBhvr additive="base">
                                        <p:cTn id="138" dur="3000"/>
                                        <p:tgtEl>
                                          <p:spTgt spid="15"/>
                                        </p:tgtEl>
                                        <p:attrNameLst>
                                          <p:attrName>ppt_y</p:attrName>
                                        </p:attrNameLst>
                                      </p:cBhvr>
                                      <p:tavLst>
                                        <p:tav tm="0">
                                          <p:val>
                                            <p:strVal val="ppt_y"/>
                                          </p:val>
                                        </p:tav>
                                        <p:tav tm="100000">
                                          <p:val>
                                            <p:strVal val="0-ppt_h/2"/>
                                          </p:val>
                                        </p:tav>
                                      </p:tavLst>
                                    </p:anim>
                                    <p:set>
                                      <p:cBhvr>
                                        <p:cTn id="139" dur="1" fill="hold">
                                          <p:stCondLst>
                                            <p:cond delay="2999"/>
                                          </p:stCondLst>
                                        </p:cTn>
                                        <p:tgtEl>
                                          <p:spTgt spid="15"/>
                                        </p:tgtEl>
                                        <p:attrNameLst>
                                          <p:attrName>style.visibility</p:attrName>
                                        </p:attrNameLst>
                                      </p:cBhvr>
                                      <p:to>
                                        <p:strVal val="hidden"/>
                                      </p:to>
                                    </p:set>
                                  </p:childTnLst>
                                </p:cTn>
                              </p:par>
                              <p:par>
                                <p:cTn id="140" presetID="2" presetClass="exit" presetSubtype="1" fill="hold" nodeType="withEffect">
                                  <p:stCondLst>
                                    <p:cond delay="0"/>
                                  </p:stCondLst>
                                  <p:childTnLst>
                                    <p:anim calcmode="lin" valueType="num">
                                      <p:cBhvr additive="base">
                                        <p:cTn id="141" dur="3000"/>
                                        <p:tgtEl>
                                          <p:spTgt spid="16"/>
                                        </p:tgtEl>
                                        <p:attrNameLst>
                                          <p:attrName>ppt_x</p:attrName>
                                        </p:attrNameLst>
                                      </p:cBhvr>
                                      <p:tavLst>
                                        <p:tav tm="0">
                                          <p:val>
                                            <p:strVal val="ppt_x"/>
                                          </p:val>
                                        </p:tav>
                                        <p:tav tm="100000">
                                          <p:val>
                                            <p:strVal val="ppt_x"/>
                                          </p:val>
                                        </p:tav>
                                      </p:tavLst>
                                    </p:anim>
                                    <p:anim calcmode="lin" valueType="num">
                                      <p:cBhvr additive="base">
                                        <p:cTn id="142" dur="3000"/>
                                        <p:tgtEl>
                                          <p:spTgt spid="16"/>
                                        </p:tgtEl>
                                        <p:attrNameLst>
                                          <p:attrName>ppt_y</p:attrName>
                                        </p:attrNameLst>
                                      </p:cBhvr>
                                      <p:tavLst>
                                        <p:tav tm="0">
                                          <p:val>
                                            <p:strVal val="ppt_y"/>
                                          </p:val>
                                        </p:tav>
                                        <p:tav tm="100000">
                                          <p:val>
                                            <p:strVal val="0-ppt_h/2"/>
                                          </p:val>
                                        </p:tav>
                                      </p:tavLst>
                                    </p:anim>
                                    <p:set>
                                      <p:cBhvr>
                                        <p:cTn id="143" dur="1" fill="hold">
                                          <p:stCondLst>
                                            <p:cond delay="2999"/>
                                          </p:stCondLst>
                                        </p:cTn>
                                        <p:tgtEl>
                                          <p:spTgt spid="16"/>
                                        </p:tgtEl>
                                        <p:attrNameLst>
                                          <p:attrName>style.visibility</p:attrName>
                                        </p:attrNameLst>
                                      </p:cBhvr>
                                      <p:to>
                                        <p:strVal val="hidden"/>
                                      </p:to>
                                    </p:set>
                                  </p:childTnLst>
                                </p:cTn>
                              </p:par>
                              <p:par>
                                <p:cTn id="144" presetID="2" presetClass="exit" presetSubtype="1" fill="hold" nodeType="withEffect">
                                  <p:stCondLst>
                                    <p:cond delay="0"/>
                                  </p:stCondLst>
                                  <p:childTnLst>
                                    <p:anim calcmode="lin" valueType="num">
                                      <p:cBhvr additive="base">
                                        <p:cTn id="145" dur="3000"/>
                                        <p:tgtEl>
                                          <p:spTgt spid="17"/>
                                        </p:tgtEl>
                                        <p:attrNameLst>
                                          <p:attrName>ppt_x</p:attrName>
                                        </p:attrNameLst>
                                      </p:cBhvr>
                                      <p:tavLst>
                                        <p:tav tm="0">
                                          <p:val>
                                            <p:strVal val="ppt_x"/>
                                          </p:val>
                                        </p:tav>
                                        <p:tav tm="100000">
                                          <p:val>
                                            <p:strVal val="ppt_x"/>
                                          </p:val>
                                        </p:tav>
                                      </p:tavLst>
                                    </p:anim>
                                    <p:anim calcmode="lin" valueType="num">
                                      <p:cBhvr additive="base">
                                        <p:cTn id="146" dur="3000"/>
                                        <p:tgtEl>
                                          <p:spTgt spid="17"/>
                                        </p:tgtEl>
                                        <p:attrNameLst>
                                          <p:attrName>ppt_y</p:attrName>
                                        </p:attrNameLst>
                                      </p:cBhvr>
                                      <p:tavLst>
                                        <p:tav tm="0">
                                          <p:val>
                                            <p:strVal val="ppt_y"/>
                                          </p:val>
                                        </p:tav>
                                        <p:tav tm="100000">
                                          <p:val>
                                            <p:strVal val="0-ppt_h/2"/>
                                          </p:val>
                                        </p:tav>
                                      </p:tavLst>
                                    </p:anim>
                                    <p:set>
                                      <p:cBhvr>
                                        <p:cTn id="147" dur="1" fill="hold">
                                          <p:stCondLst>
                                            <p:cond delay="2999"/>
                                          </p:stCondLst>
                                        </p:cTn>
                                        <p:tgtEl>
                                          <p:spTgt spid="17"/>
                                        </p:tgtEl>
                                        <p:attrNameLst>
                                          <p:attrName>style.visibility</p:attrName>
                                        </p:attrNameLst>
                                      </p:cBhvr>
                                      <p:to>
                                        <p:strVal val="hidden"/>
                                      </p:to>
                                    </p:set>
                                  </p:childTnLst>
                                </p:cTn>
                              </p:par>
                              <p:par>
                                <p:cTn id="148" presetID="2" presetClass="exit" presetSubtype="1" fill="hold" nodeType="withEffect">
                                  <p:stCondLst>
                                    <p:cond delay="0"/>
                                  </p:stCondLst>
                                  <p:childTnLst>
                                    <p:anim calcmode="lin" valueType="num">
                                      <p:cBhvr additive="base">
                                        <p:cTn id="149" dur="3000"/>
                                        <p:tgtEl>
                                          <p:spTgt spid="18"/>
                                        </p:tgtEl>
                                        <p:attrNameLst>
                                          <p:attrName>ppt_x</p:attrName>
                                        </p:attrNameLst>
                                      </p:cBhvr>
                                      <p:tavLst>
                                        <p:tav tm="0">
                                          <p:val>
                                            <p:strVal val="ppt_x"/>
                                          </p:val>
                                        </p:tav>
                                        <p:tav tm="100000">
                                          <p:val>
                                            <p:strVal val="ppt_x"/>
                                          </p:val>
                                        </p:tav>
                                      </p:tavLst>
                                    </p:anim>
                                    <p:anim calcmode="lin" valueType="num">
                                      <p:cBhvr additive="base">
                                        <p:cTn id="150" dur="3000"/>
                                        <p:tgtEl>
                                          <p:spTgt spid="18"/>
                                        </p:tgtEl>
                                        <p:attrNameLst>
                                          <p:attrName>ppt_y</p:attrName>
                                        </p:attrNameLst>
                                      </p:cBhvr>
                                      <p:tavLst>
                                        <p:tav tm="0">
                                          <p:val>
                                            <p:strVal val="ppt_y"/>
                                          </p:val>
                                        </p:tav>
                                        <p:tav tm="100000">
                                          <p:val>
                                            <p:strVal val="0-ppt_h/2"/>
                                          </p:val>
                                        </p:tav>
                                      </p:tavLst>
                                    </p:anim>
                                    <p:set>
                                      <p:cBhvr>
                                        <p:cTn id="151" dur="1" fill="hold">
                                          <p:stCondLst>
                                            <p:cond delay="2999"/>
                                          </p:stCondLst>
                                        </p:cTn>
                                        <p:tgtEl>
                                          <p:spTgt spid="18"/>
                                        </p:tgtEl>
                                        <p:attrNameLst>
                                          <p:attrName>style.visibility</p:attrName>
                                        </p:attrNameLst>
                                      </p:cBhvr>
                                      <p:to>
                                        <p:strVal val="hidden"/>
                                      </p:to>
                                    </p:set>
                                  </p:childTnLst>
                                </p:cTn>
                              </p:par>
                              <p:par>
                                <p:cTn id="152" presetID="2" presetClass="exit" presetSubtype="1" fill="hold" nodeType="withEffect">
                                  <p:stCondLst>
                                    <p:cond delay="0"/>
                                  </p:stCondLst>
                                  <p:childTnLst>
                                    <p:anim calcmode="lin" valueType="num">
                                      <p:cBhvr additive="base">
                                        <p:cTn id="153" dur="3000"/>
                                        <p:tgtEl>
                                          <p:spTgt spid="19"/>
                                        </p:tgtEl>
                                        <p:attrNameLst>
                                          <p:attrName>ppt_x</p:attrName>
                                        </p:attrNameLst>
                                      </p:cBhvr>
                                      <p:tavLst>
                                        <p:tav tm="0">
                                          <p:val>
                                            <p:strVal val="ppt_x"/>
                                          </p:val>
                                        </p:tav>
                                        <p:tav tm="100000">
                                          <p:val>
                                            <p:strVal val="ppt_x"/>
                                          </p:val>
                                        </p:tav>
                                      </p:tavLst>
                                    </p:anim>
                                    <p:anim calcmode="lin" valueType="num">
                                      <p:cBhvr additive="base">
                                        <p:cTn id="154" dur="3000"/>
                                        <p:tgtEl>
                                          <p:spTgt spid="19"/>
                                        </p:tgtEl>
                                        <p:attrNameLst>
                                          <p:attrName>ppt_y</p:attrName>
                                        </p:attrNameLst>
                                      </p:cBhvr>
                                      <p:tavLst>
                                        <p:tav tm="0">
                                          <p:val>
                                            <p:strVal val="ppt_y"/>
                                          </p:val>
                                        </p:tav>
                                        <p:tav tm="100000">
                                          <p:val>
                                            <p:strVal val="0-ppt_h/2"/>
                                          </p:val>
                                        </p:tav>
                                      </p:tavLst>
                                    </p:anim>
                                    <p:set>
                                      <p:cBhvr>
                                        <p:cTn id="155" dur="1" fill="hold">
                                          <p:stCondLst>
                                            <p:cond delay="2999"/>
                                          </p:stCondLst>
                                        </p:cTn>
                                        <p:tgtEl>
                                          <p:spTgt spid="19"/>
                                        </p:tgtEl>
                                        <p:attrNameLst>
                                          <p:attrName>style.visibility</p:attrName>
                                        </p:attrNameLst>
                                      </p:cBhvr>
                                      <p:to>
                                        <p:strVal val="hidden"/>
                                      </p:to>
                                    </p:set>
                                  </p:childTnLst>
                                </p:cTn>
                              </p:par>
                              <p:par>
                                <p:cTn id="156" presetID="2" presetClass="exit" presetSubtype="1" fill="hold" nodeType="withEffect">
                                  <p:stCondLst>
                                    <p:cond delay="0"/>
                                  </p:stCondLst>
                                  <p:childTnLst>
                                    <p:anim calcmode="lin" valueType="num">
                                      <p:cBhvr additive="base">
                                        <p:cTn id="157" dur="3000"/>
                                        <p:tgtEl>
                                          <p:spTgt spid="20"/>
                                        </p:tgtEl>
                                        <p:attrNameLst>
                                          <p:attrName>ppt_x</p:attrName>
                                        </p:attrNameLst>
                                      </p:cBhvr>
                                      <p:tavLst>
                                        <p:tav tm="0">
                                          <p:val>
                                            <p:strVal val="ppt_x"/>
                                          </p:val>
                                        </p:tav>
                                        <p:tav tm="100000">
                                          <p:val>
                                            <p:strVal val="ppt_x"/>
                                          </p:val>
                                        </p:tav>
                                      </p:tavLst>
                                    </p:anim>
                                    <p:anim calcmode="lin" valueType="num">
                                      <p:cBhvr additive="base">
                                        <p:cTn id="158" dur="3000"/>
                                        <p:tgtEl>
                                          <p:spTgt spid="20"/>
                                        </p:tgtEl>
                                        <p:attrNameLst>
                                          <p:attrName>ppt_y</p:attrName>
                                        </p:attrNameLst>
                                      </p:cBhvr>
                                      <p:tavLst>
                                        <p:tav tm="0">
                                          <p:val>
                                            <p:strVal val="ppt_y"/>
                                          </p:val>
                                        </p:tav>
                                        <p:tav tm="100000">
                                          <p:val>
                                            <p:strVal val="0-ppt_h/2"/>
                                          </p:val>
                                        </p:tav>
                                      </p:tavLst>
                                    </p:anim>
                                    <p:set>
                                      <p:cBhvr>
                                        <p:cTn id="159" dur="1" fill="hold">
                                          <p:stCondLst>
                                            <p:cond delay="2999"/>
                                          </p:stCondLst>
                                        </p:cTn>
                                        <p:tgtEl>
                                          <p:spTgt spid="20"/>
                                        </p:tgtEl>
                                        <p:attrNameLst>
                                          <p:attrName>style.visibility</p:attrName>
                                        </p:attrNameLst>
                                      </p:cBhvr>
                                      <p:to>
                                        <p:strVal val="hidden"/>
                                      </p:to>
                                    </p:set>
                                  </p:childTnLst>
                                </p:cTn>
                              </p:par>
                              <p:par>
                                <p:cTn id="160" presetID="2" presetClass="exit" presetSubtype="1" fill="hold" nodeType="withEffect">
                                  <p:stCondLst>
                                    <p:cond delay="0"/>
                                  </p:stCondLst>
                                  <p:childTnLst>
                                    <p:anim calcmode="lin" valueType="num">
                                      <p:cBhvr additive="base">
                                        <p:cTn id="161" dur="3000"/>
                                        <p:tgtEl>
                                          <p:spTgt spid="21"/>
                                        </p:tgtEl>
                                        <p:attrNameLst>
                                          <p:attrName>ppt_x</p:attrName>
                                        </p:attrNameLst>
                                      </p:cBhvr>
                                      <p:tavLst>
                                        <p:tav tm="0">
                                          <p:val>
                                            <p:strVal val="ppt_x"/>
                                          </p:val>
                                        </p:tav>
                                        <p:tav tm="100000">
                                          <p:val>
                                            <p:strVal val="ppt_x"/>
                                          </p:val>
                                        </p:tav>
                                      </p:tavLst>
                                    </p:anim>
                                    <p:anim calcmode="lin" valueType="num">
                                      <p:cBhvr additive="base">
                                        <p:cTn id="162" dur="3000"/>
                                        <p:tgtEl>
                                          <p:spTgt spid="21"/>
                                        </p:tgtEl>
                                        <p:attrNameLst>
                                          <p:attrName>ppt_y</p:attrName>
                                        </p:attrNameLst>
                                      </p:cBhvr>
                                      <p:tavLst>
                                        <p:tav tm="0">
                                          <p:val>
                                            <p:strVal val="ppt_y"/>
                                          </p:val>
                                        </p:tav>
                                        <p:tav tm="100000">
                                          <p:val>
                                            <p:strVal val="0-ppt_h/2"/>
                                          </p:val>
                                        </p:tav>
                                      </p:tavLst>
                                    </p:anim>
                                    <p:set>
                                      <p:cBhvr>
                                        <p:cTn id="163" dur="1" fill="hold">
                                          <p:stCondLst>
                                            <p:cond delay="2999"/>
                                          </p:stCondLst>
                                        </p:cTn>
                                        <p:tgtEl>
                                          <p:spTgt spid="21"/>
                                        </p:tgtEl>
                                        <p:attrNameLst>
                                          <p:attrName>style.visibility</p:attrName>
                                        </p:attrNameLst>
                                      </p:cBhvr>
                                      <p:to>
                                        <p:strVal val="hidden"/>
                                      </p:to>
                                    </p:set>
                                  </p:childTnLst>
                                </p:cTn>
                              </p:par>
                              <p:par>
                                <p:cTn id="164" presetID="2" presetClass="exit" presetSubtype="1" fill="hold" nodeType="withEffect">
                                  <p:stCondLst>
                                    <p:cond delay="0"/>
                                  </p:stCondLst>
                                  <p:childTnLst>
                                    <p:anim calcmode="lin" valueType="num">
                                      <p:cBhvr additive="base">
                                        <p:cTn id="165" dur="3000"/>
                                        <p:tgtEl>
                                          <p:spTgt spid="22"/>
                                        </p:tgtEl>
                                        <p:attrNameLst>
                                          <p:attrName>ppt_x</p:attrName>
                                        </p:attrNameLst>
                                      </p:cBhvr>
                                      <p:tavLst>
                                        <p:tav tm="0">
                                          <p:val>
                                            <p:strVal val="ppt_x"/>
                                          </p:val>
                                        </p:tav>
                                        <p:tav tm="100000">
                                          <p:val>
                                            <p:strVal val="ppt_x"/>
                                          </p:val>
                                        </p:tav>
                                      </p:tavLst>
                                    </p:anim>
                                    <p:anim calcmode="lin" valueType="num">
                                      <p:cBhvr additive="base">
                                        <p:cTn id="166" dur="3000"/>
                                        <p:tgtEl>
                                          <p:spTgt spid="22"/>
                                        </p:tgtEl>
                                        <p:attrNameLst>
                                          <p:attrName>ppt_y</p:attrName>
                                        </p:attrNameLst>
                                      </p:cBhvr>
                                      <p:tavLst>
                                        <p:tav tm="0">
                                          <p:val>
                                            <p:strVal val="ppt_y"/>
                                          </p:val>
                                        </p:tav>
                                        <p:tav tm="100000">
                                          <p:val>
                                            <p:strVal val="0-ppt_h/2"/>
                                          </p:val>
                                        </p:tav>
                                      </p:tavLst>
                                    </p:anim>
                                    <p:set>
                                      <p:cBhvr>
                                        <p:cTn id="167" dur="1" fill="hold">
                                          <p:stCondLst>
                                            <p:cond delay="2999"/>
                                          </p:stCondLst>
                                        </p:cTn>
                                        <p:tgtEl>
                                          <p:spTgt spid="22"/>
                                        </p:tgtEl>
                                        <p:attrNameLst>
                                          <p:attrName>style.visibility</p:attrName>
                                        </p:attrNameLst>
                                      </p:cBhvr>
                                      <p:to>
                                        <p:strVal val="hidden"/>
                                      </p:to>
                                    </p:set>
                                  </p:childTnLst>
                                </p:cTn>
                              </p:par>
                              <p:par>
                                <p:cTn id="168" presetID="23" presetClass="entr" presetSubtype="288" fill="hold" nodeType="withEffect">
                                  <p:stCondLst>
                                    <p:cond delay="0"/>
                                  </p:stCondLst>
                                  <p:childTnLst>
                                    <p:set>
                                      <p:cBhvr>
                                        <p:cTn id="169" dur="1" fill="hold">
                                          <p:stCondLst>
                                            <p:cond delay="0"/>
                                          </p:stCondLst>
                                        </p:cTn>
                                        <p:tgtEl>
                                          <p:spTgt spid="4"/>
                                        </p:tgtEl>
                                        <p:attrNameLst>
                                          <p:attrName>style.visibility</p:attrName>
                                        </p:attrNameLst>
                                      </p:cBhvr>
                                      <p:to>
                                        <p:strVal val="visible"/>
                                      </p:to>
                                    </p:set>
                                    <p:anim calcmode="lin" valueType="num">
                                      <p:cBhvr>
                                        <p:cTn id="170" dur="4000" fill="hold"/>
                                        <p:tgtEl>
                                          <p:spTgt spid="4"/>
                                        </p:tgtEl>
                                        <p:attrNameLst>
                                          <p:attrName>ppt_w</p:attrName>
                                        </p:attrNameLst>
                                      </p:cBhvr>
                                      <p:tavLst>
                                        <p:tav tm="0">
                                          <p:val>
                                            <p:strVal val="4/3*#ppt_w"/>
                                          </p:val>
                                        </p:tav>
                                        <p:tav tm="100000">
                                          <p:val>
                                            <p:strVal val="#ppt_w"/>
                                          </p:val>
                                        </p:tav>
                                      </p:tavLst>
                                    </p:anim>
                                    <p:anim calcmode="lin" valueType="num">
                                      <p:cBhvr>
                                        <p:cTn id="171" dur="4000" fill="hold"/>
                                        <p:tgtEl>
                                          <p:spTgt spid="4"/>
                                        </p:tgtEl>
                                        <p:attrNameLst>
                                          <p:attrName>ppt_h</p:attrName>
                                        </p:attrNameLst>
                                      </p:cBhvr>
                                      <p:tavLst>
                                        <p:tav tm="0">
                                          <p:val>
                                            <p:strVal val="4/3*#ppt_h"/>
                                          </p:val>
                                        </p:tav>
                                        <p:tav tm="100000">
                                          <p:val>
                                            <p:strVal val="#ppt_h"/>
                                          </p:val>
                                        </p:tav>
                                      </p:tavLst>
                                    </p:anim>
                                  </p:childTnLst>
                                </p:cTn>
                              </p:par>
                              <p:par>
                                <p:cTn id="172" presetID="16" presetClass="entr" presetSubtype="42" fill="hold" nodeType="withEffect">
                                  <p:stCondLst>
                                    <p:cond delay="0"/>
                                  </p:stCondLst>
                                  <p:childTnLst>
                                    <p:set>
                                      <p:cBhvr>
                                        <p:cTn id="173" dur="1" fill="hold">
                                          <p:stCondLst>
                                            <p:cond delay="0"/>
                                          </p:stCondLst>
                                        </p:cTn>
                                        <p:tgtEl>
                                          <p:spTgt spid="4"/>
                                        </p:tgtEl>
                                        <p:attrNameLst>
                                          <p:attrName>style.visibility</p:attrName>
                                        </p:attrNameLst>
                                      </p:cBhvr>
                                      <p:to>
                                        <p:strVal val="visible"/>
                                      </p:to>
                                    </p:set>
                                    <p:animEffect transition="in" filter="barn(outHorizontal)">
                                      <p:cBhvr>
                                        <p:cTn id="174" dur="4000"/>
                                        <p:tgtEl>
                                          <p:spTgt spid="4"/>
                                        </p:tgtEl>
                                      </p:cBhvr>
                                    </p:animEffect>
                                  </p:childTnLst>
                                </p:cTn>
                              </p:par>
                            </p:childTnLst>
                          </p:cTn>
                        </p:par>
                        <p:par>
                          <p:cTn id="175" fill="hold">
                            <p:stCondLst>
                              <p:cond delay="7000"/>
                            </p:stCondLst>
                            <p:childTnLst>
                              <p:par>
                                <p:cTn id="176" presetID="40" presetClass="entr" presetSubtype="0" fill="hold" grpId="0" nodeType="afterEffect">
                                  <p:stCondLst>
                                    <p:cond delay="0"/>
                                  </p:stCondLst>
                                  <p:iterate type="lt">
                                    <p:tmPct val="10000"/>
                                  </p:iterate>
                                  <p:childTnLst>
                                    <p:set>
                                      <p:cBhvr>
                                        <p:cTn id="177" dur="1" fill="hold">
                                          <p:stCondLst>
                                            <p:cond delay="0"/>
                                          </p:stCondLst>
                                        </p:cTn>
                                        <p:tgtEl>
                                          <p:spTgt spid="23"/>
                                        </p:tgtEl>
                                        <p:attrNameLst>
                                          <p:attrName>style.visibility</p:attrName>
                                        </p:attrNameLst>
                                      </p:cBhvr>
                                      <p:to>
                                        <p:strVal val="visible"/>
                                      </p:to>
                                    </p:set>
                                    <p:animEffect transition="in" filter="fade">
                                      <p:cBhvr>
                                        <p:cTn id="178" dur="1000"/>
                                        <p:tgtEl>
                                          <p:spTgt spid="23"/>
                                        </p:tgtEl>
                                      </p:cBhvr>
                                    </p:animEffect>
                                    <p:anim calcmode="lin" valueType="num">
                                      <p:cBhvr>
                                        <p:cTn id="179" dur="1000" fill="hold"/>
                                        <p:tgtEl>
                                          <p:spTgt spid="23"/>
                                        </p:tgtEl>
                                        <p:attrNameLst>
                                          <p:attrName>ppt_x</p:attrName>
                                        </p:attrNameLst>
                                      </p:cBhvr>
                                      <p:tavLst>
                                        <p:tav tm="0">
                                          <p:val>
                                            <p:strVal val="#ppt_x-.1"/>
                                          </p:val>
                                        </p:tav>
                                        <p:tav tm="100000">
                                          <p:val>
                                            <p:strVal val="#ppt_x"/>
                                          </p:val>
                                        </p:tav>
                                      </p:tavLst>
                                    </p:anim>
                                    <p:anim calcmode="lin" valueType="num">
                                      <p:cBhvr>
                                        <p:cTn id="180" dur="1000" fill="hold"/>
                                        <p:tgtEl>
                                          <p:spTgt spid="2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7625.jpg"/>
          <p:cNvPicPr>
            <a:picLocks noChangeAspect="1"/>
          </p:cNvPicPr>
          <p:nvPr/>
        </p:nvPicPr>
        <p:blipFill>
          <a:blip r:embed="rId2" cstate="print"/>
          <a:srcRect/>
          <a:stretch>
            <a:fillRect/>
          </a:stretch>
        </p:blipFill>
        <p:spPr bwMode="auto">
          <a:xfrm>
            <a:off x="0" y="0"/>
            <a:ext cx="9144000" cy="5740102"/>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6" name="5 Imagen" descr="7625.jpg"/>
          <p:cNvPicPr>
            <a:picLocks noChangeAspect="1"/>
          </p:cNvPicPr>
          <p:nvPr/>
        </p:nvPicPr>
        <p:blipFill>
          <a:blip r:embed="rId2" cstate="print"/>
          <a:srcRect/>
          <a:stretch>
            <a:fillRect/>
          </a:stretch>
        </p:blipFill>
        <p:spPr bwMode="auto">
          <a:xfrm>
            <a:off x="0" y="0"/>
            <a:ext cx="9144000" cy="5740102"/>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7" name="6 Imagen" descr="7625.jpg"/>
          <p:cNvPicPr>
            <a:picLocks noChangeAspect="1"/>
          </p:cNvPicPr>
          <p:nvPr/>
        </p:nvPicPr>
        <p:blipFill>
          <a:blip r:embed="rId2" cstate="print"/>
          <a:srcRect/>
          <a:stretch>
            <a:fillRect/>
          </a:stretch>
        </p:blipFill>
        <p:spPr bwMode="auto">
          <a:xfrm>
            <a:off x="0" y="0"/>
            <a:ext cx="9144000" cy="5740102"/>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8" name="7 CuadroTexto"/>
          <p:cNvSpPr txBox="1"/>
          <p:nvPr/>
        </p:nvSpPr>
        <p:spPr>
          <a:xfrm>
            <a:off x="611188" y="4258484"/>
            <a:ext cx="7993062" cy="923330"/>
          </a:xfrm>
          <a:prstGeom prst="rect">
            <a:avLst/>
          </a:prstGeom>
          <a:noFill/>
          <a:ln>
            <a:noFill/>
          </a:ln>
          <a:effectLst/>
          <a:scene3d>
            <a:camera prst="orthographicFront">
              <a:rot lat="0" lon="0" rev="0"/>
            </a:camera>
            <a:lightRig rig="balanced" dir="t">
              <a:rot lat="0" lon="0" rev="8700000"/>
            </a:lightRig>
          </a:scene3d>
          <a:sp3d>
            <a:bevelT w="190500" h="38100"/>
          </a:sp3d>
        </p:spPr>
        <p:txBody>
          <a:bodyPr wrap="square">
            <a:spAutoFit/>
          </a:bodyPr>
          <a:lstStyle/>
          <a:p>
            <a:r>
              <a:rPr lang="es-ES" i="1" dirty="0">
                <a:effectLst>
                  <a:glow rad="101600">
                    <a:srgbClr val="C00000">
                      <a:alpha val="60000"/>
                    </a:srgbClr>
                  </a:glow>
                  <a:outerShdw blurRad="38100" dist="38100" dir="2700000" algn="tl">
                    <a:srgbClr val="1F497D"/>
                  </a:outerShdw>
                </a:effectLst>
              </a:rPr>
              <a:t>Recuerda un poco a la </a:t>
            </a:r>
            <a:r>
              <a:rPr lang="es-ES" i="1" dirty="0" err="1">
                <a:effectLst>
                  <a:glow rad="101600">
                    <a:srgbClr val="C00000">
                      <a:alpha val="60000"/>
                    </a:srgbClr>
                  </a:glow>
                  <a:outerShdw blurRad="38100" dist="38100" dir="2700000" algn="tl">
                    <a:srgbClr val="1F497D"/>
                  </a:outerShdw>
                </a:effectLst>
              </a:rPr>
              <a:t>pelicula</a:t>
            </a:r>
            <a:r>
              <a:rPr lang="es-ES" i="1" dirty="0">
                <a:effectLst>
                  <a:glow rad="101600">
                    <a:srgbClr val="C00000">
                      <a:alpha val="60000"/>
                    </a:srgbClr>
                  </a:glow>
                  <a:outerShdw blurRad="38100" dist="38100" dir="2700000" algn="tl">
                    <a:srgbClr val="1F497D"/>
                  </a:outerShdw>
                </a:effectLst>
              </a:rPr>
              <a:t> Eduardo </a:t>
            </a:r>
            <a:r>
              <a:rPr lang="es-ES" i="1" dirty="0" err="1">
                <a:effectLst>
                  <a:glow rad="101600">
                    <a:srgbClr val="C00000">
                      <a:alpha val="60000"/>
                    </a:srgbClr>
                  </a:glow>
                  <a:outerShdw blurRad="38100" dist="38100" dir="2700000" algn="tl">
                    <a:srgbClr val="1F497D"/>
                  </a:outerShdw>
                </a:effectLst>
              </a:rPr>
              <a:t>Manostijeras</a:t>
            </a:r>
            <a:r>
              <a:rPr lang="es-ES" i="1" dirty="0">
                <a:effectLst>
                  <a:glow rad="101600">
                    <a:srgbClr val="C00000">
                      <a:alpha val="60000"/>
                    </a:srgbClr>
                  </a:glow>
                  <a:outerShdw blurRad="38100" dist="38100" dir="2700000" algn="tl">
                    <a:srgbClr val="1F497D"/>
                  </a:outerShdw>
                </a:effectLst>
              </a:rPr>
              <a:t>, esa en la que Johnny </a:t>
            </a:r>
            <a:r>
              <a:rPr lang="es-ES" i="1" dirty="0" err="1">
                <a:effectLst>
                  <a:glow rad="101600">
                    <a:srgbClr val="C00000">
                      <a:alpha val="60000"/>
                    </a:srgbClr>
                  </a:glow>
                  <a:outerShdw blurRad="38100" dist="38100" dir="2700000" algn="tl">
                    <a:srgbClr val="1F497D"/>
                  </a:outerShdw>
                </a:effectLst>
              </a:rPr>
              <a:t>Deep</a:t>
            </a:r>
            <a:r>
              <a:rPr lang="es-ES" i="1" dirty="0">
                <a:effectLst>
                  <a:glow rad="101600">
                    <a:srgbClr val="C00000">
                      <a:alpha val="60000"/>
                    </a:srgbClr>
                  </a:glow>
                  <a:outerShdw blurRad="38100" dist="38100" dir="2700000" algn="tl">
                    <a:srgbClr val="1F497D"/>
                  </a:outerShdw>
                </a:effectLst>
              </a:rPr>
              <a:t> tiene unas tijeras enormes en vez de manos, y se pasa el día esculpiendo los arbustos de todo el pueblo.</a:t>
            </a:r>
          </a:p>
        </p:txBody>
      </p:sp>
    </p:spTree>
  </p:cSld>
  <p:clrMapOvr>
    <a:masterClrMapping/>
  </p:clrMapOvr>
  <mc:AlternateContent xmlns:mc="http://schemas.openxmlformats.org/markup-compatibility/2006" xmlns:p14="http://schemas.microsoft.com/office/powerpoint/2010/main">
    <mc:Choice Requires="p14">
      <p:transition spd="slow" p14:dur="2250" advTm="24000">
        <p:wedge/>
      </p:transition>
    </mc:Choice>
    <mc:Fallback xmlns="">
      <p:transition spd="slow" advTm="24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16"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plus(in)">
                                      <p:cBhvr>
                                        <p:cTn id="7" dur="5000"/>
                                        <p:tgtEl>
                                          <p:spTgt spid="7"/>
                                        </p:tgtEl>
                                      </p:cBhvr>
                                    </p:animEffect>
                                  </p:childTnLst>
                                </p:cTn>
                              </p:par>
                              <p:par>
                                <p:cTn id="8" presetID="23" presetClass="entr" presetSubtype="288"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 calcmode="lin" valueType="num">
                                      <p:cBhvr>
                                        <p:cTn id="10" dur="5000" fill="hold"/>
                                        <p:tgtEl>
                                          <p:spTgt spid="7"/>
                                        </p:tgtEl>
                                        <p:attrNameLst>
                                          <p:attrName>ppt_w</p:attrName>
                                        </p:attrNameLst>
                                      </p:cBhvr>
                                      <p:tavLst>
                                        <p:tav tm="0">
                                          <p:val>
                                            <p:strVal val="4/3*#ppt_w"/>
                                          </p:val>
                                        </p:tav>
                                        <p:tav tm="100000">
                                          <p:val>
                                            <p:strVal val="#ppt_w"/>
                                          </p:val>
                                        </p:tav>
                                      </p:tavLst>
                                    </p:anim>
                                    <p:anim calcmode="lin" valueType="num">
                                      <p:cBhvr>
                                        <p:cTn id="11" dur="5000" fill="hold"/>
                                        <p:tgtEl>
                                          <p:spTgt spid="7"/>
                                        </p:tgtEl>
                                        <p:attrNameLst>
                                          <p:attrName>ppt_h</p:attrName>
                                        </p:attrNameLst>
                                      </p:cBhvr>
                                      <p:tavLst>
                                        <p:tav tm="0">
                                          <p:val>
                                            <p:strVal val="4/3*#ppt_h"/>
                                          </p:val>
                                        </p:tav>
                                        <p:tav tm="100000">
                                          <p:val>
                                            <p:strVal val="#ppt_h"/>
                                          </p:val>
                                        </p:tav>
                                      </p:tavLst>
                                    </p:anim>
                                  </p:childTnLst>
                                </p:cTn>
                              </p:par>
                              <p:par>
                                <p:cTn id="12" presetID="16" presetClass="entr" presetSubtype="26" fill="hold" nodeType="with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barn(inHorizontal)">
                                      <p:cBhvr>
                                        <p:cTn id="14" dur="5000"/>
                                        <p:tgtEl>
                                          <p:spTgt spid="6"/>
                                        </p:tgtEl>
                                      </p:cBhvr>
                                    </p:animEffect>
                                  </p:childTnLst>
                                </p:cTn>
                              </p:par>
                              <p:par>
                                <p:cTn id="15" presetID="23" presetClass="entr" presetSubtype="288" fill="hold"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p:cTn id="17" dur="5000" fill="hold"/>
                                        <p:tgtEl>
                                          <p:spTgt spid="6"/>
                                        </p:tgtEl>
                                        <p:attrNameLst>
                                          <p:attrName>ppt_w</p:attrName>
                                        </p:attrNameLst>
                                      </p:cBhvr>
                                      <p:tavLst>
                                        <p:tav tm="0">
                                          <p:val>
                                            <p:strVal val="4/3*#ppt_w"/>
                                          </p:val>
                                        </p:tav>
                                        <p:tav tm="100000">
                                          <p:val>
                                            <p:strVal val="#ppt_w"/>
                                          </p:val>
                                        </p:tav>
                                      </p:tavLst>
                                    </p:anim>
                                    <p:anim calcmode="lin" valueType="num">
                                      <p:cBhvr>
                                        <p:cTn id="18" dur="5000" fill="hold"/>
                                        <p:tgtEl>
                                          <p:spTgt spid="6"/>
                                        </p:tgtEl>
                                        <p:attrNameLst>
                                          <p:attrName>ppt_h</p:attrName>
                                        </p:attrNameLst>
                                      </p:cBhvr>
                                      <p:tavLst>
                                        <p:tav tm="0">
                                          <p:val>
                                            <p:strVal val="4/3*#ppt_h"/>
                                          </p:val>
                                        </p:tav>
                                        <p:tav tm="100000">
                                          <p:val>
                                            <p:strVal val="#ppt_h"/>
                                          </p:val>
                                        </p:tav>
                                      </p:tavLst>
                                    </p:anim>
                                  </p:childTnLst>
                                </p:cTn>
                              </p:par>
                              <p:par>
                                <p:cTn id="19" presetID="8" presetClass="entr" presetSubtype="32" fill="hold" nodeType="withEffect">
                                  <p:stCondLst>
                                    <p:cond delay="0"/>
                                  </p:stCondLst>
                                  <p:childTnLst>
                                    <p:set>
                                      <p:cBhvr>
                                        <p:cTn id="20" dur="1" fill="hold">
                                          <p:stCondLst>
                                            <p:cond delay="0"/>
                                          </p:stCondLst>
                                        </p:cTn>
                                        <p:tgtEl>
                                          <p:spTgt spid="5"/>
                                        </p:tgtEl>
                                        <p:attrNameLst>
                                          <p:attrName>style.visibility</p:attrName>
                                        </p:attrNameLst>
                                      </p:cBhvr>
                                      <p:to>
                                        <p:strVal val="visible"/>
                                      </p:to>
                                    </p:set>
                                    <p:animEffect transition="in" filter="diamond(out)">
                                      <p:cBhvr>
                                        <p:cTn id="21" dur="5000"/>
                                        <p:tgtEl>
                                          <p:spTgt spid="5"/>
                                        </p:tgtEl>
                                      </p:cBhvr>
                                    </p:animEffect>
                                  </p:childTnLst>
                                </p:cTn>
                              </p:par>
                              <p:par>
                                <p:cTn id="22" presetID="23" presetClass="entr" presetSubtype="288" fill="hold" nodeType="withEffect">
                                  <p:stCondLst>
                                    <p:cond delay="0"/>
                                  </p:stCondLst>
                                  <p:childTnLst>
                                    <p:set>
                                      <p:cBhvr>
                                        <p:cTn id="23" dur="1" fill="hold">
                                          <p:stCondLst>
                                            <p:cond delay="0"/>
                                          </p:stCondLst>
                                        </p:cTn>
                                        <p:tgtEl>
                                          <p:spTgt spid="5"/>
                                        </p:tgtEl>
                                        <p:attrNameLst>
                                          <p:attrName>style.visibility</p:attrName>
                                        </p:attrNameLst>
                                      </p:cBhvr>
                                      <p:to>
                                        <p:strVal val="visible"/>
                                      </p:to>
                                    </p:set>
                                    <p:anim calcmode="lin" valueType="num">
                                      <p:cBhvr>
                                        <p:cTn id="24" dur="5000" fill="hold"/>
                                        <p:tgtEl>
                                          <p:spTgt spid="5"/>
                                        </p:tgtEl>
                                        <p:attrNameLst>
                                          <p:attrName>ppt_w</p:attrName>
                                        </p:attrNameLst>
                                      </p:cBhvr>
                                      <p:tavLst>
                                        <p:tav tm="0">
                                          <p:val>
                                            <p:strVal val="4/3*#ppt_w"/>
                                          </p:val>
                                        </p:tav>
                                        <p:tav tm="100000">
                                          <p:val>
                                            <p:strVal val="#ppt_w"/>
                                          </p:val>
                                        </p:tav>
                                      </p:tavLst>
                                    </p:anim>
                                    <p:anim calcmode="lin" valueType="num">
                                      <p:cBhvr>
                                        <p:cTn id="25" dur="5000" fill="hold"/>
                                        <p:tgtEl>
                                          <p:spTgt spid="5"/>
                                        </p:tgtEl>
                                        <p:attrNameLst>
                                          <p:attrName>ppt_h</p:attrName>
                                        </p:attrNameLst>
                                      </p:cBhvr>
                                      <p:tavLst>
                                        <p:tav tm="0">
                                          <p:val>
                                            <p:strVal val="4/3*#ppt_h"/>
                                          </p:val>
                                        </p:tav>
                                        <p:tav tm="100000">
                                          <p:val>
                                            <p:strVal val="#ppt_h"/>
                                          </p:val>
                                        </p:tav>
                                      </p:tavLst>
                                    </p:anim>
                                  </p:childTnLst>
                                </p:cTn>
                              </p:par>
                            </p:childTnLst>
                          </p:cTn>
                        </p:par>
                        <p:par>
                          <p:cTn id="26" fill="hold">
                            <p:stCondLst>
                              <p:cond delay="5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8"/>
                                        </p:tgtEl>
                                        <p:attrNameLst>
                                          <p:attrName>style.visibility</p:attrName>
                                        </p:attrNameLst>
                                      </p:cBhvr>
                                      <p:to>
                                        <p:strVal val="visible"/>
                                      </p:to>
                                    </p:set>
                                    <p:animEffect transition="in" filter="fade">
                                      <p:cBhvr>
                                        <p:cTn id="29" dur="1000"/>
                                        <p:tgtEl>
                                          <p:spTgt spid="8"/>
                                        </p:tgtEl>
                                      </p:cBhvr>
                                    </p:animEffect>
                                    <p:anim calcmode="lin" valueType="num">
                                      <p:cBhvr>
                                        <p:cTn id="30" dur="1000" fill="hold"/>
                                        <p:tgtEl>
                                          <p:spTgt spid="8"/>
                                        </p:tgtEl>
                                        <p:attrNameLst>
                                          <p:attrName>ppt_x</p:attrName>
                                        </p:attrNameLst>
                                      </p:cBhvr>
                                      <p:tavLst>
                                        <p:tav tm="0">
                                          <p:val>
                                            <p:strVal val="#ppt_x-.1"/>
                                          </p:val>
                                        </p:tav>
                                        <p:tav tm="100000">
                                          <p:val>
                                            <p:strVal val="#ppt_x"/>
                                          </p:val>
                                        </p:tav>
                                      </p:tavLst>
                                    </p:anim>
                                    <p:anim calcmode="lin" valueType="num">
                                      <p:cBhvr>
                                        <p:cTn id="31"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chocolate-HD.jpg"/>
          <p:cNvPicPr>
            <a:picLocks noChangeAspect="1"/>
          </p:cNvPicPr>
          <p:nvPr/>
        </p:nvPicPr>
        <p:blipFill>
          <a:blip r:embed="rId2" cstate="print"/>
          <a:srcRect/>
          <a:stretch>
            <a:fillRect/>
          </a:stretch>
        </p:blipFill>
        <p:spPr bwMode="auto">
          <a:xfrm>
            <a:off x="0" y="-1"/>
            <a:ext cx="9144000" cy="5451475"/>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Triángulo isósceles"/>
          <p:cNvSpPr/>
          <p:nvPr/>
        </p:nvSpPr>
        <p:spPr>
          <a:xfrm rot="5400000">
            <a:off x="517726" y="944762"/>
            <a:ext cx="4868462" cy="3529013"/>
          </a:xfrm>
          <a:prstGeom prst="triangle">
            <a:avLst>
              <a:gd name="adj" fmla="val 47702"/>
            </a:avLst>
          </a:prstGeom>
          <a:solidFill>
            <a:schemeClr val="bg2">
              <a:lumMod val="40000"/>
              <a:lumOff val="60000"/>
              <a:alpha val="67000"/>
            </a:schemeClr>
          </a:solidFill>
          <a:ln w="28575">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Triángulo isósceles"/>
          <p:cNvSpPr/>
          <p:nvPr/>
        </p:nvSpPr>
        <p:spPr>
          <a:xfrm rot="5400000" flipV="1">
            <a:off x="3722096" y="837606"/>
            <a:ext cx="4868462" cy="3743325"/>
          </a:xfrm>
          <a:prstGeom prst="triangle">
            <a:avLst>
              <a:gd name="adj" fmla="val 47702"/>
            </a:avLst>
          </a:prstGeom>
          <a:solidFill>
            <a:schemeClr val="bg2">
              <a:lumMod val="40000"/>
              <a:lumOff val="60000"/>
              <a:alpha val="67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Triángulo isósceles"/>
          <p:cNvSpPr/>
          <p:nvPr/>
        </p:nvSpPr>
        <p:spPr>
          <a:xfrm rot="5400000">
            <a:off x="-795931" y="1070969"/>
            <a:ext cx="4868462" cy="3276600"/>
          </a:xfrm>
          <a:prstGeom prst="triangle">
            <a:avLst>
              <a:gd name="adj" fmla="val 47702"/>
            </a:avLst>
          </a:prstGeom>
          <a:solidFill>
            <a:schemeClr val="accent3">
              <a:lumMod val="50000"/>
              <a:alpha val="67000"/>
            </a:schemeClr>
          </a:solidFill>
          <a:ln>
            <a:solidFill>
              <a:schemeClr val="accent3">
                <a:lumMod val="60000"/>
                <a:lumOff val="40000"/>
              </a:schemeClr>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0" name="9 Triángulo isósceles"/>
          <p:cNvSpPr/>
          <p:nvPr/>
        </p:nvSpPr>
        <p:spPr>
          <a:xfrm rot="5400000" flipV="1">
            <a:off x="5071469" y="1070969"/>
            <a:ext cx="4868462" cy="3276600"/>
          </a:xfrm>
          <a:prstGeom prst="triangle">
            <a:avLst>
              <a:gd name="adj" fmla="val 47702"/>
            </a:avLst>
          </a:prstGeom>
          <a:solidFill>
            <a:schemeClr val="accent3">
              <a:lumMod val="50000"/>
              <a:alpha val="67000"/>
            </a:schemeClr>
          </a:solidFill>
          <a:ln>
            <a:solidFill>
              <a:schemeClr val="accent3">
                <a:lumMod val="60000"/>
                <a:lumOff val="40000"/>
              </a:schemeClr>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CuadroTexto"/>
          <p:cNvSpPr txBox="1"/>
          <p:nvPr/>
        </p:nvSpPr>
        <p:spPr>
          <a:xfrm>
            <a:off x="611187" y="4156670"/>
            <a:ext cx="7921625" cy="923330"/>
          </a:xfrm>
          <a:prstGeom prst="rect">
            <a:avLst/>
          </a:prstGeom>
          <a:noFill/>
          <a:ln>
            <a:noFill/>
          </a:ln>
          <a:effectLst/>
          <a:scene3d>
            <a:camera prst="orthographicFront">
              <a:rot lat="0" lon="0" rev="0"/>
            </a:camera>
            <a:lightRig rig="balanced" dir="t">
              <a:rot lat="0" lon="0" rev="8700000"/>
            </a:lightRig>
          </a:scene3d>
          <a:sp3d>
            <a:bevelT w="190500" h="38100"/>
          </a:sp3d>
        </p:spPr>
        <p:txBody>
          <a:bodyPr wrap="square">
            <a:spAutoFit/>
          </a:bodyPr>
          <a:lstStyle/>
          <a:p>
            <a:r>
              <a:rPr lang="es-ES" i="1" dirty="0">
                <a:effectLst>
                  <a:glow rad="101600">
                    <a:srgbClr val="C00000">
                      <a:alpha val="60000"/>
                    </a:srgbClr>
                  </a:glow>
                  <a:outerShdw blurRad="38100" dist="38100" dir="2700000" algn="tl">
                    <a:srgbClr val="1F497D"/>
                  </a:outerShdw>
                </a:effectLst>
              </a:rPr>
              <a:t>Por aquí no ha pasado Eduardo, pero los mejores artistas de arte </a:t>
            </a:r>
            <a:r>
              <a:rPr lang="es-ES" i="1" dirty="0" err="1">
                <a:effectLst>
                  <a:glow rad="101600">
                    <a:srgbClr val="C00000">
                      <a:alpha val="60000"/>
                    </a:srgbClr>
                  </a:glow>
                  <a:outerShdw blurRad="38100" dist="38100" dir="2700000" algn="tl">
                    <a:srgbClr val="1F497D"/>
                  </a:outerShdw>
                </a:effectLst>
              </a:rPr>
              <a:t>Topiario</a:t>
            </a:r>
            <a:r>
              <a:rPr lang="es-ES" i="1" dirty="0">
                <a:effectLst>
                  <a:glow rad="101600">
                    <a:srgbClr val="C00000">
                      <a:alpha val="60000"/>
                    </a:srgbClr>
                  </a:glow>
                  <a:outerShdw blurRad="38100" dist="38100" dir="2700000" algn="tl">
                    <a:srgbClr val="1F497D"/>
                  </a:outerShdw>
                </a:effectLst>
              </a:rPr>
              <a:t> de Europa han realizado las más de 300 increíbles esculturas que pueblan el Bosque.</a:t>
            </a:r>
          </a:p>
        </p:txBody>
      </p:sp>
    </p:spTree>
  </p:cSld>
  <p:clrMapOvr>
    <a:masterClrMapping/>
  </p:clrMapOvr>
  <mc:AlternateContent xmlns:mc="http://schemas.openxmlformats.org/markup-compatibility/2006" xmlns:p14="http://schemas.microsoft.com/office/powerpoint/2010/main">
    <mc:Choice Requires="p14">
      <p:transition spd="slow" p14:dur="2250" advTm="24000">
        <p:wedge/>
      </p:transition>
    </mc:Choice>
    <mc:Fallback xmlns="">
      <p:transition spd="slow" advTm="24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6"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Horizontal)">
                                      <p:cBhvr>
                                        <p:cTn id="7" dur="3000"/>
                                        <p:tgtEl>
                                          <p:spTgt spid="5"/>
                                        </p:tgtEl>
                                      </p:cBhvr>
                                    </p:animEffect>
                                  </p:childTnLst>
                                </p:cTn>
                              </p:par>
                              <p:par>
                                <p:cTn id="8" presetID="16" presetClass="entr" presetSubtype="26"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barn(inHorizontal)">
                                      <p:cBhvr>
                                        <p:cTn id="10" dur="3000"/>
                                        <p:tgtEl>
                                          <p:spTgt spid="6"/>
                                        </p:tgtEl>
                                      </p:cBhvr>
                                    </p:animEffect>
                                  </p:childTnLst>
                                </p:cTn>
                              </p:par>
                              <p:par>
                                <p:cTn id="11" presetID="16" presetClass="entr" presetSubtype="26" fill="hold" nodeType="withEffect">
                                  <p:stCondLst>
                                    <p:cond delay="0"/>
                                  </p:stCondLst>
                                  <p:childTnLst>
                                    <p:set>
                                      <p:cBhvr>
                                        <p:cTn id="12" dur="1" fill="hold">
                                          <p:stCondLst>
                                            <p:cond delay="0"/>
                                          </p:stCondLst>
                                        </p:cTn>
                                        <p:tgtEl>
                                          <p:spTgt spid="9"/>
                                        </p:tgtEl>
                                        <p:attrNameLst>
                                          <p:attrName>style.visibility</p:attrName>
                                        </p:attrNameLst>
                                      </p:cBhvr>
                                      <p:to>
                                        <p:strVal val="visible"/>
                                      </p:to>
                                    </p:set>
                                    <p:animEffect transition="in" filter="barn(inHorizontal)">
                                      <p:cBhvr>
                                        <p:cTn id="13" dur="3000"/>
                                        <p:tgtEl>
                                          <p:spTgt spid="9"/>
                                        </p:tgtEl>
                                      </p:cBhvr>
                                    </p:animEffect>
                                  </p:childTnLst>
                                </p:cTn>
                              </p:par>
                              <p:par>
                                <p:cTn id="14" presetID="16" presetClass="entr" presetSubtype="26" fill="hold" nodeType="withEffect">
                                  <p:stCondLst>
                                    <p:cond delay="0"/>
                                  </p:stCondLst>
                                  <p:childTnLst>
                                    <p:set>
                                      <p:cBhvr>
                                        <p:cTn id="15" dur="1" fill="hold">
                                          <p:stCondLst>
                                            <p:cond delay="0"/>
                                          </p:stCondLst>
                                        </p:cTn>
                                        <p:tgtEl>
                                          <p:spTgt spid="10"/>
                                        </p:tgtEl>
                                        <p:attrNameLst>
                                          <p:attrName>style.visibility</p:attrName>
                                        </p:attrNameLst>
                                      </p:cBhvr>
                                      <p:to>
                                        <p:strVal val="visible"/>
                                      </p:to>
                                    </p:set>
                                    <p:animEffect transition="in" filter="barn(inHorizontal)">
                                      <p:cBhvr>
                                        <p:cTn id="16" dur="3000"/>
                                        <p:tgtEl>
                                          <p:spTgt spid="10"/>
                                        </p:tgtEl>
                                      </p:cBhvr>
                                    </p:animEffect>
                                  </p:childTnLst>
                                </p:cTn>
                              </p:par>
                              <p:par>
                                <p:cTn id="17" presetID="8" presetClass="emph" presetSubtype="0" fill="hold" nodeType="withEffect">
                                  <p:stCondLst>
                                    <p:cond delay="0"/>
                                  </p:stCondLst>
                                  <p:childTnLst>
                                    <p:animRot by="21600000">
                                      <p:cBhvr>
                                        <p:cTn id="18" dur="3000" fill="hold"/>
                                        <p:tgtEl>
                                          <p:spTgt spid="5"/>
                                        </p:tgtEl>
                                        <p:attrNameLst>
                                          <p:attrName>r</p:attrName>
                                        </p:attrNameLst>
                                      </p:cBhvr>
                                    </p:animRot>
                                  </p:childTnLst>
                                </p:cTn>
                              </p:par>
                              <p:par>
                                <p:cTn id="19" presetID="8" presetClass="emph" presetSubtype="0" fill="hold" nodeType="withEffect">
                                  <p:stCondLst>
                                    <p:cond delay="0"/>
                                  </p:stCondLst>
                                  <p:childTnLst>
                                    <p:animRot by="21600000">
                                      <p:cBhvr>
                                        <p:cTn id="20" dur="3000" fill="hold"/>
                                        <p:tgtEl>
                                          <p:spTgt spid="9"/>
                                        </p:tgtEl>
                                        <p:attrNameLst>
                                          <p:attrName>r</p:attrName>
                                        </p:attrNameLst>
                                      </p:cBhvr>
                                    </p:animRot>
                                  </p:childTnLst>
                                </p:cTn>
                              </p:par>
                              <p:par>
                                <p:cTn id="21" presetID="8" presetClass="emph" presetSubtype="0" fill="hold" nodeType="withEffect">
                                  <p:stCondLst>
                                    <p:cond delay="0"/>
                                  </p:stCondLst>
                                  <p:childTnLst>
                                    <p:animRot by="21600000">
                                      <p:cBhvr>
                                        <p:cTn id="22" dur="3000" fill="hold"/>
                                        <p:tgtEl>
                                          <p:spTgt spid="6"/>
                                        </p:tgtEl>
                                        <p:attrNameLst>
                                          <p:attrName>r</p:attrName>
                                        </p:attrNameLst>
                                      </p:cBhvr>
                                    </p:animRot>
                                  </p:childTnLst>
                                </p:cTn>
                              </p:par>
                              <p:par>
                                <p:cTn id="23" presetID="8" presetClass="emph" presetSubtype="0" fill="hold" nodeType="withEffect">
                                  <p:stCondLst>
                                    <p:cond delay="0"/>
                                  </p:stCondLst>
                                  <p:childTnLst>
                                    <p:animRot by="21600000">
                                      <p:cBhvr>
                                        <p:cTn id="24" dur="3000" fill="hold"/>
                                        <p:tgtEl>
                                          <p:spTgt spid="10"/>
                                        </p:tgtEl>
                                        <p:attrNameLst>
                                          <p:attrName>r</p:attrName>
                                        </p:attrNameLst>
                                      </p:cBhvr>
                                    </p:animRot>
                                  </p:childTnLst>
                                </p:cTn>
                              </p:par>
                            </p:childTnLst>
                          </p:cTn>
                        </p:par>
                        <p:par>
                          <p:cTn id="25" fill="hold">
                            <p:stCondLst>
                              <p:cond delay="3000"/>
                            </p:stCondLst>
                            <p:childTnLst>
                              <p:par>
                                <p:cTn id="26" presetID="2" presetClass="exit" presetSubtype="8" fill="hold" nodeType="afterEffect">
                                  <p:stCondLst>
                                    <p:cond delay="0"/>
                                  </p:stCondLst>
                                  <p:childTnLst>
                                    <p:anim calcmode="lin" valueType="num">
                                      <p:cBhvr additive="base">
                                        <p:cTn id="27" dur="3000"/>
                                        <p:tgtEl>
                                          <p:spTgt spid="5"/>
                                        </p:tgtEl>
                                        <p:attrNameLst>
                                          <p:attrName>ppt_x</p:attrName>
                                        </p:attrNameLst>
                                      </p:cBhvr>
                                      <p:tavLst>
                                        <p:tav tm="0">
                                          <p:val>
                                            <p:strVal val="ppt_x"/>
                                          </p:val>
                                        </p:tav>
                                        <p:tav tm="100000">
                                          <p:val>
                                            <p:strVal val="0-ppt_w/2"/>
                                          </p:val>
                                        </p:tav>
                                      </p:tavLst>
                                    </p:anim>
                                    <p:anim calcmode="lin" valueType="num">
                                      <p:cBhvr additive="base">
                                        <p:cTn id="28" dur="3000"/>
                                        <p:tgtEl>
                                          <p:spTgt spid="5"/>
                                        </p:tgtEl>
                                        <p:attrNameLst>
                                          <p:attrName>ppt_y</p:attrName>
                                        </p:attrNameLst>
                                      </p:cBhvr>
                                      <p:tavLst>
                                        <p:tav tm="0">
                                          <p:val>
                                            <p:strVal val="ppt_y"/>
                                          </p:val>
                                        </p:tav>
                                        <p:tav tm="100000">
                                          <p:val>
                                            <p:strVal val="ppt_y"/>
                                          </p:val>
                                        </p:tav>
                                      </p:tavLst>
                                    </p:anim>
                                    <p:set>
                                      <p:cBhvr>
                                        <p:cTn id="29" dur="1" fill="hold">
                                          <p:stCondLst>
                                            <p:cond delay="2999"/>
                                          </p:stCondLst>
                                        </p:cTn>
                                        <p:tgtEl>
                                          <p:spTgt spid="5"/>
                                        </p:tgtEl>
                                        <p:attrNameLst>
                                          <p:attrName>style.visibility</p:attrName>
                                        </p:attrNameLst>
                                      </p:cBhvr>
                                      <p:to>
                                        <p:strVal val="hidden"/>
                                      </p:to>
                                    </p:set>
                                  </p:childTnLst>
                                </p:cTn>
                              </p:par>
                              <p:par>
                                <p:cTn id="30" presetID="2" presetClass="exit" presetSubtype="8" fill="hold" nodeType="withEffect">
                                  <p:stCondLst>
                                    <p:cond delay="0"/>
                                  </p:stCondLst>
                                  <p:childTnLst>
                                    <p:anim calcmode="lin" valueType="num">
                                      <p:cBhvr additive="base">
                                        <p:cTn id="31" dur="3000"/>
                                        <p:tgtEl>
                                          <p:spTgt spid="9"/>
                                        </p:tgtEl>
                                        <p:attrNameLst>
                                          <p:attrName>ppt_x</p:attrName>
                                        </p:attrNameLst>
                                      </p:cBhvr>
                                      <p:tavLst>
                                        <p:tav tm="0">
                                          <p:val>
                                            <p:strVal val="ppt_x"/>
                                          </p:val>
                                        </p:tav>
                                        <p:tav tm="100000">
                                          <p:val>
                                            <p:strVal val="0-ppt_w/2"/>
                                          </p:val>
                                        </p:tav>
                                      </p:tavLst>
                                    </p:anim>
                                    <p:anim calcmode="lin" valueType="num">
                                      <p:cBhvr additive="base">
                                        <p:cTn id="32" dur="3000"/>
                                        <p:tgtEl>
                                          <p:spTgt spid="9"/>
                                        </p:tgtEl>
                                        <p:attrNameLst>
                                          <p:attrName>ppt_y</p:attrName>
                                        </p:attrNameLst>
                                      </p:cBhvr>
                                      <p:tavLst>
                                        <p:tav tm="0">
                                          <p:val>
                                            <p:strVal val="ppt_y"/>
                                          </p:val>
                                        </p:tav>
                                        <p:tav tm="100000">
                                          <p:val>
                                            <p:strVal val="ppt_y"/>
                                          </p:val>
                                        </p:tav>
                                      </p:tavLst>
                                    </p:anim>
                                    <p:set>
                                      <p:cBhvr>
                                        <p:cTn id="33" dur="1" fill="hold">
                                          <p:stCondLst>
                                            <p:cond delay="2999"/>
                                          </p:stCondLst>
                                        </p:cTn>
                                        <p:tgtEl>
                                          <p:spTgt spid="9"/>
                                        </p:tgtEl>
                                        <p:attrNameLst>
                                          <p:attrName>style.visibility</p:attrName>
                                        </p:attrNameLst>
                                      </p:cBhvr>
                                      <p:to>
                                        <p:strVal val="hidden"/>
                                      </p:to>
                                    </p:set>
                                  </p:childTnLst>
                                </p:cTn>
                              </p:par>
                              <p:par>
                                <p:cTn id="34" presetID="2" presetClass="exit" presetSubtype="2" fill="hold" nodeType="withEffect">
                                  <p:stCondLst>
                                    <p:cond delay="0"/>
                                  </p:stCondLst>
                                  <p:childTnLst>
                                    <p:anim calcmode="lin" valueType="num">
                                      <p:cBhvr additive="base">
                                        <p:cTn id="35" dur="3000"/>
                                        <p:tgtEl>
                                          <p:spTgt spid="6"/>
                                        </p:tgtEl>
                                        <p:attrNameLst>
                                          <p:attrName>ppt_x</p:attrName>
                                        </p:attrNameLst>
                                      </p:cBhvr>
                                      <p:tavLst>
                                        <p:tav tm="0">
                                          <p:val>
                                            <p:strVal val="ppt_x"/>
                                          </p:val>
                                        </p:tav>
                                        <p:tav tm="100000">
                                          <p:val>
                                            <p:strVal val="1+ppt_w/2"/>
                                          </p:val>
                                        </p:tav>
                                      </p:tavLst>
                                    </p:anim>
                                    <p:anim calcmode="lin" valueType="num">
                                      <p:cBhvr additive="base">
                                        <p:cTn id="36" dur="3000"/>
                                        <p:tgtEl>
                                          <p:spTgt spid="6"/>
                                        </p:tgtEl>
                                        <p:attrNameLst>
                                          <p:attrName>ppt_y</p:attrName>
                                        </p:attrNameLst>
                                      </p:cBhvr>
                                      <p:tavLst>
                                        <p:tav tm="0">
                                          <p:val>
                                            <p:strVal val="ppt_y"/>
                                          </p:val>
                                        </p:tav>
                                        <p:tav tm="100000">
                                          <p:val>
                                            <p:strVal val="ppt_y"/>
                                          </p:val>
                                        </p:tav>
                                      </p:tavLst>
                                    </p:anim>
                                    <p:set>
                                      <p:cBhvr>
                                        <p:cTn id="37" dur="1" fill="hold">
                                          <p:stCondLst>
                                            <p:cond delay="2999"/>
                                          </p:stCondLst>
                                        </p:cTn>
                                        <p:tgtEl>
                                          <p:spTgt spid="6"/>
                                        </p:tgtEl>
                                        <p:attrNameLst>
                                          <p:attrName>style.visibility</p:attrName>
                                        </p:attrNameLst>
                                      </p:cBhvr>
                                      <p:to>
                                        <p:strVal val="hidden"/>
                                      </p:to>
                                    </p:set>
                                  </p:childTnLst>
                                </p:cTn>
                              </p:par>
                              <p:par>
                                <p:cTn id="38" presetID="2" presetClass="exit" presetSubtype="2" fill="hold" nodeType="withEffect">
                                  <p:stCondLst>
                                    <p:cond delay="0"/>
                                  </p:stCondLst>
                                  <p:childTnLst>
                                    <p:anim calcmode="lin" valueType="num">
                                      <p:cBhvr additive="base">
                                        <p:cTn id="39" dur="3000"/>
                                        <p:tgtEl>
                                          <p:spTgt spid="10"/>
                                        </p:tgtEl>
                                        <p:attrNameLst>
                                          <p:attrName>ppt_x</p:attrName>
                                        </p:attrNameLst>
                                      </p:cBhvr>
                                      <p:tavLst>
                                        <p:tav tm="0">
                                          <p:val>
                                            <p:strVal val="ppt_x"/>
                                          </p:val>
                                        </p:tav>
                                        <p:tav tm="100000">
                                          <p:val>
                                            <p:strVal val="1+ppt_w/2"/>
                                          </p:val>
                                        </p:tav>
                                      </p:tavLst>
                                    </p:anim>
                                    <p:anim calcmode="lin" valueType="num">
                                      <p:cBhvr additive="base">
                                        <p:cTn id="40" dur="3000"/>
                                        <p:tgtEl>
                                          <p:spTgt spid="10"/>
                                        </p:tgtEl>
                                        <p:attrNameLst>
                                          <p:attrName>ppt_y</p:attrName>
                                        </p:attrNameLst>
                                      </p:cBhvr>
                                      <p:tavLst>
                                        <p:tav tm="0">
                                          <p:val>
                                            <p:strVal val="ppt_y"/>
                                          </p:val>
                                        </p:tav>
                                        <p:tav tm="100000">
                                          <p:val>
                                            <p:strVal val="ppt_y"/>
                                          </p:val>
                                        </p:tav>
                                      </p:tavLst>
                                    </p:anim>
                                    <p:set>
                                      <p:cBhvr>
                                        <p:cTn id="41" dur="1" fill="hold">
                                          <p:stCondLst>
                                            <p:cond delay="2999"/>
                                          </p:stCondLst>
                                        </p:cTn>
                                        <p:tgtEl>
                                          <p:spTgt spid="10"/>
                                        </p:tgtEl>
                                        <p:attrNameLst>
                                          <p:attrName>style.visibility</p:attrName>
                                        </p:attrNameLst>
                                      </p:cBhvr>
                                      <p:to>
                                        <p:strVal val="hidden"/>
                                      </p:to>
                                    </p:set>
                                  </p:childTnLst>
                                </p:cTn>
                              </p:par>
                              <p:par>
                                <p:cTn id="42" presetID="23" presetClass="entr" presetSubtype="272" fill="hold" nodeType="withEffect">
                                  <p:stCondLst>
                                    <p:cond delay="0"/>
                                  </p:stCondLst>
                                  <p:childTnLst>
                                    <p:set>
                                      <p:cBhvr>
                                        <p:cTn id="43" dur="1" fill="hold">
                                          <p:stCondLst>
                                            <p:cond delay="0"/>
                                          </p:stCondLst>
                                        </p:cTn>
                                        <p:tgtEl>
                                          <p:spTgt spid="4"/>
                                        </p:tgtEl>
                                        <p:attrNameLst>
                                          <p:attrName>style.visibility</p:attrName>
                                        </p:attrNameLst>
                                      </p:cBhvr>
                                      <p:to>
                                        <p:strVal val="visible"/>
                                      </p:to>
                                    </p:set>
                                    <p:anim calcmode="lin" valueType="num">
                                      <p:cBhvr>
                                        <p:cTn id="44" dur="3000" fill="hold"/>
                                        <p:tgtEl>
                                          <p:spTgt spid="4"/>
                                        </p:tgtEl>
                                        <p:attrNameLst>
                                          <p:attrName>ppt_w</p:attrName>
                                        </p:attrNameLst>
                                      </p:cBhvr>
                                      <p:tavLst>
                                        <p:tav tm="0">
                                          <p:val>
                                            <p:strVal val="2/3*#ppt_w"/>
                                          </p:val>
                                        </p:tav>
                                        <p:tav tm="100000">
                                          <p:val>
                                            <p:strVal val="#ppt_w"/>
                                          </p:val>
                                        </p:tav>
                                      </p:tavLst>
                                    </p:anim>
                                    <p:anim calcmode="lin" valueType="num">
                                      <p:cBhvr>
                                        <p:cTn id="45" dur="3000" fill="hold"/>
                                        <p:tgtEl>
                                          <p:spTgt spid="4"/>
                                        </p:tgtEl>
                                        <p:attrNameLst>
                                          <p:attrName>ppt_h</p:attrName>
                                        </p:attrNameLst>
                                      </p:cBhvr>
                                      <p:tavLst>
                                        <p:tav tm="0">
                                          <p:val>
                                            <p:strVal val="2/3*#ppt_h"/>
                                          </p:val>
                                        </p:tav>
                                        <p:tav tm="100000">
                                          <p:val>
                                            <p:strVal val="#ppt_h"/>
                                          </p:val>
                                        </p:tav>
                                      </p:tavLst>
                                    </p:anim>
                                  </p:childTnLst>
                                </p:cTn>
                              </p:par>
                              <p:par>
                                <p:cTn id="46" presetID="16" presetClass="entr" presetSubtype="37" fill="hold" nodeType="withEffect">
                                  <p:stCondLst>
                                    <p:cond delay="0"/>
                                  </p:stCondLst>
                                  <p:childTnLst>
                                    <p:set>
                                      <p:cBhvr>
                                        <p:cTn id="47" dur="1" fill="hold">
                                          <p:stCondLst>
                                            <p:cond delay="0"/>
                                          </p:stCondLst>
                                        </p:cTn>
                                        <p:tgtEl>
                                          <p:spTgt spid="4"/>
                                        </p:tgtEl>
                                        <p:attrNameLst>
                                          <p:attrName>style.visibility</p:attrName>
                                        </p:attrNameLst>
                                      </p:cBhvr>
                                      <p:to>
                                        <p:strVal val="visible"/>
                                      </p:to>
                                    </p:set>
                                    <p:animEffect transition="in" filter="barn(outVertical)">
                                      <p:cBhvr>
                                        <p:cTn id="48" dur="3000"/>
                                        <p:tgtEl>
                                          <p:spTgt spid="4"/>
                                        </p:tgtEl>
                                      </p:cBhvr>
                                    </p:animEffect>
                                  </p:childTnLst>
                                </p:cTn>
                              </p:par>
                            </p:childTnLst>
                          </p:cTn>
                        </p:par>
                        <p:par>
                          <p:cTn id="49" fill="hold">
                            <p:stCondLst>
                              <p:cond delay="6000"/>
                            </p:stCondLst>
                            <p:childTnLst>
                              <p:par>
                                <p:cTn id="50" presetID="40" presetClass="entr" presetSubtype="0" fill="hold" grpId="0" nodeType="afterEffect">
                                  <p:stCondLst>
                                    <p:cond delay="0"/>
                                  </p:stCondLst>
                                  <p:iterate type="lt">
                                    <p:tmPct val="10000"/>
                                  </p:iterate>
                                  <p:childTnLst>
                                    <p:set>
                                      <p:cBhvr>
                                        <p:cTn id="51" dur="1" fill="hold">
                                          <p:stCondLst>
                                            <p:cond delay="0"/>
                                          </p:stCondLst>
                                        </p:cTn>
                                        <p:tgtEl>
                                          <p:spTgt spid="7"/>
                                        </p:tgtEl>
                                        <p:attrNameLst>
                                          <p:attrName>style.visibility</p:attrName>
                                        </p:attrNameLst>
                                      </p:cBhvr>
                                      <p:to>
                                        <p:strVal val="visible"/>
                                      </p:to>
                                    </p:set>
                                    <p:animEffect transition="in" filter="fade">
                                      <p:cBhvr>
                                        <p:cTn id="52" dur="1000"/>
                                        <p:tgtEl>
                                          <p:spTgt spid="7"/>
                                        </p:tgtEl>
                                      </p:cBhvr>
                                    </p:animEffect>
                                    <p:anim calcmode="lin" valueType="num">
                                      <p:cBhvr>
                                        <p:cTn id="53" dur="1000" fill="hold"/>
                                        <p:tgtEl>
                                          <p:spTgt spid="7"/>
                                        </p:tgtEl>
                                        <p:attrNameLst>
                                          <p:attrName>ppt_x</p:attrName>
                                        </p:attrNameLst>
                                      </p:cBhvr>
                                      <p:tavLst>
                                        <p:tav tm="0">
                                          <p:val>
                                            <p:strVal val="#ppt_x-.1"/>
                                          </p:val>
                                        </p:tav>
                                        <p:tav tm="100000">
                                          <p:val>
                                            <p:strVal val="#ppt_x"/>
                                          </p:val>
                                        </p:tav>
                                      </p:tavLst>
                                    </p:anim>
                                    <p:anim calcmode="lin" valueType="num">
                                      <p:cBhvr>
                                        <p:cTn id="54"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1280923253_2033_5.jpg"/>
          <p:cNvPicPr>
            <a:picLocks noChangeAspect="1"/>
          </p:cNvPicPr>
          <p:nvPr/>
        </p:nvPicPr>
        <p:blipFill>
          <a:blip r:embed="rId2" cstate="print"/>
          <a:srcRect/>
          <a:stretch>
            <a:fillRect/>
          </a:stretch>
        </p:blipFill>
        <p:spPr bwMode="auto">
          <a:xfrm>
            <a:off x="0" y="0"/>
            <a:ext cx="9144000" cy="5451475"/>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1280923253_2033_5.jpg"/>
          <p:cNvPicPr>
            <a:picLocks noChangeAspect="1"/>
          </p:cNvPicPr>
          <p:nvPr/>
        </p:nvPicPr>
        <p:blipFill>
          <a:blip r:embed="rId2" cstate="print"/>
          <a:srcRect/>
          <a:stretch>
            <a:fillRect/>
          </a:stretch>
        </p:blipFill>
        <p:spPr bwMode="auto">
          <a:xfrm>
            <a:off x="0" y="0"/>
            <a:ext cx="9144000" cy="5451475"/>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6" name="5 Imagen" descr="1280923253_2033_5.jpg"/>
          <p:cNvPicPr>
            <a:picLocks noChangeAspect="1"/>
          </p:cNvPicPr>
          <p:nvPr/>
        </p:nvPicPr>
        <p:blipFill>
          <a:blip r:embed="rId2" cstate="print"/>
          <a:srcRect/>
          <a:stretch>
            <a:fillRect/>
          </a:stretch>
        </p:blipFill>
        <p:spPr bwMode="auto">
          <a:xfrm>
            <a:off x="0" y="0"/>
            <a:ext cx="9144000" cy="5451475"/>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 name="6 CuadroTexto"/>
          <p:cNvSpPr txBox="1"/>
          <p:nvPr/>
        </p:nvSpPr>
        <p:spPr>
          <a:xfrm>
            <a:off x="755650" y="4371975"/>
            <a:ext cx="7632700" cy="646113"/>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r>
              <a:rPr lang="es-ES" i="1" dirty="0">
                <a:effectLst>
                  <a:glow rad="101600">
                    <a:srgbClr val="C00000">
                      <a:alpha val="60000"/>
                    </a:srgbClr>
                  </a:glow>
                  <a:outerShdw blurRad="38100" dist="38100" dir="2700000" algn="tl">
                    <a:srgbClr val="1F497D"/>
                  </a:outerShdw>
                </a:effectLst>
              </a:rPr>
              <a:t>El paseo por el Bosque Encantado se complementa con laberintos, fuentes, exposiciones de cactus, bonsáis, plantas aromáticas, etc..</a:t>
            </a:r>
          </a:p>
        </p:txBody>
      </p:sp>
    </p:spTree>
  </p:cSld>
  <p:clrMapOvr>
    <a:masterClrMapping/>
  </p:clrMapOvr>
  <mc:AlternateContent xmlns:mc="http://schemas.openxmlformats.org/markup-compatibility/2006" xmlns:p14="http://schemas.microsoft.com/office/powerpoint/2010/main">
    <mc:Choice Requires="p14">
      <p:transition spd="slow" p14:dur="3500" advTm="21000">
        <p14:vortex dir="r"/>
      </p:transition>
    </mc:Choice>
    <mc:Fallback xmlns="">
      <p:transition spd="slow" advTm="2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strVal val="2/3*#ppt_w"/>
                                          </p:val>
                                        </p:tav>
                                        <p:tav tm="100000">
                                          <p:val>
                                            <p:strVal val="#ppt_w"/>
                                          </p:val>
                                        </p:tav>
                                      </p:tavLst>
                                    </p:anim>
                                    <p:anim calcmode="lin" valueType="num">
                                      <p:cBhvr>
                                        <p:cTn id="8" dur="5000" fill="hold"/>
                                        <p:tgtEl>
                                          <p:spTgt spid="4"/>
                                        </p:tgtEl>
                                        <p:attrNameLst>
                                          <p:attrName>ppt_h</p:attrName>
                                        </p:attrNameLst>
                                      </p:cBhvr>
                                      <p:tavLst>
                                        <p:tav tm="0">
                                          <p:val>
                                            <p:strVal val="2/3*#ppt_h"/>
                                          </p:val>
                                        </p:tav>
                                        <p:tav tm="100000">
                                          <p:val>
                                            <p:strVal val="#ppt_h"/>
                                          </p:val>
                                        </p:tav>
                                      </p:tavLst>
                                    </p:anim>
                                  </p:childTnLst>
                                </p:cTn>
                              </p:par>
                              <p:par>
                                <p:cTn id="9" presetID="23" presetClass="entr" presetSubtype="16"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5000" fill="hold"/>
                                        <p:tgtEl>
                                          <p:spTgt spid="5"/>
                                        </p:tgtEl>
                                        <p:attrNameLst>
                                          <p:attrName>ppt_w</p:attrName>
                                        </p:attrNameLst>
                                      </p:cBhvr>
                                      <p:tavLst>
                                        <p:tav tm="0">
                                          <p:val>
                                            <p:fltVal val="0"/>
                                          </p:val>
                                        </p:tav>
                                        <p:tav tm="100000">
                                          <p:val>
                                            <p:strVal val="#ppt_w"/>
                                          </p:val>
                                        </p:tav>
                                      </p:tavLst>
                                    </p:anim>
                                    <p:anim calcmode="lin" valueType="num">
                                      <p:cBhvr>
                                        <p:cTn id="12" dur="5000" fill="hold"/>
                                        <p:tgtEl>
                                          <p:spTgt spid="5"/>
                                        </p:tgtEl>
                                        <p:attrNameLst>
                                          <p:attrName>ppt_h</p:attrName>
                                        </p:attrNameLst>
                                      </p:cBhvr>
                                      <p:tavLst>
                                        <p:tav tm="0">
                                          <p:val>
                                            <p:fltVal val="0"/>
                                          </p:val>
                                        </p:tav>
                                        <p:tav tm="100000">
                                          <p:val>
                                            <p:strVal val="#ppt_h"/>
                                          </p:val>
                                        </p:tav>
                                      </p:tavLst>
                                    </p:anim>
                                  </p:childTnLst>
                                </p:cTn>
                              </p:par>
                              <p:par>
                                <p:cTn id="13" presetID="23" presetClass="entr" presetSubtype="288" fill="hold" nodeType="with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p:cTn id="15" dur="5000" fill="hold"/>
                                        <p:tgtEl>
                                          <p:spTgt spid="6"/>
                                        </p:tgtEl>
                                        <p:attrNameLst>
                                          <p:attrName>ppt_w</p:attrName>
                                        </p:attrNameLst>
                                      </p:cBhvr>
                                      <p:tavLst>
                                        <p:tav tm="0">
                                          <p:val>
                                            <p:strVal val="4/3*#ppt_w"/>
                                          </p:val>
                                        </p:tav>
                                        <p:tav tm="100000">
                                          <p:val>
                                            <p:strVal val="#ppt_w"/>
                                          </p:val>
                                        </p:tav>
                                      </p:tavLst>
                                    </p:anim>
                                    <p:anim calcmode="lin" valueType="num">
                                      <p:cBhvr>
                                        <p:cTn id="16" dur="5000" fill="hold"/>
                                        <p:tgtEl>
                                          <p:spTgt spid="6"/>
                                        </p:tgtEl>
                                        <p:attrNameLst>
                                          <p:attrName>ppt_h</p:attrName>
                                        </p:attrNameLst>
                                      </p:cBhvr>
                                      <p:tavLst>
                                        <p:tav tm="0">
                                          <p:val>
                                            <p:strVal val="4/3*#ppt_h"/>
                                          </p:val>
                                        </p:tav>
                                        <p:tav tm="100000">
                                          <p:val>
                                            <p:strVal val="#ppt_h"/>
                                          </p:val>
                                        </p:tav>
                                      </p:tavLst>
                                    </p:anim>
                                  </p:childTnLst>
                                </p:cTn>
                              </p:par>
                              <p:par>
                                <p:cTn id="17" presetID="4" presetClass="entr" presetSubtype="16" fill="hold" nodeType="with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box(in)">
                                      <p:cBhvr>
                                        <p:cTn id="19" dur="5000"/>
                                        <p:tgtEl>
                                          <p:spTgt spid="6"/>
                                        </p:tgtEl>
                                      </p:cBhvr>
                                    </p:animEffect>
                                  </p:childTnLst>
                                </p:cTn>
                              </p:par>
                              <p:par>
                                <p:cTn id="20" presetID="13" presetClass="entr" presetSubtype="16" fill="hold" nodeType="with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plus(in)">
                                      <p:cBhvr>
                                        <p:cTn id="22" dur="5000"/>
                                        <p:tgtEl>
                                          <p:spTgt spid="5"/>
                                        </p:tgtEl>
                                      </p:cBhvr>
                                    </p:animEffect>
                                  </p:childTnLst>
                                </p:cTn>
                              </p:par>
                              <p:par>
                                <p:cTn id="23" presetID="21" presetClass="entr" presetSubtype="4" fill="hold" nodeType="withEffect">
                                  <p:stCondLst>
                                    <p:cond delay="0"/>
                                  </p:stCondLst>
                                  <p:childTnLst>
                                    <p:set>
                                      <p:cBhvr>
                                        <p:cTn id="24" dur="1" fill="hold">
                                          <p:stCondLst>
                                            <p:cond delay="0"/>
                                          </p:stCondLst>
                                        </p:cTn>
                                        <p:tgtEl>
                                          <p:spTgt spid="5"/>
                                        </p:tgtEl>
                                        <p:attrNameLst>
                                          <p:attrName>style.visibility</p:attrName>
                                        </p:attrNameLst>
                                      </p:cBhvr>
                                      <p:to>
                                        <p:strVal val="visible"/>
                                      </p:to>
                                    </p:set>
                                    <p:animEffect transition="in" filter="wheel(4)">
                                      <p:cBhvr>
                                        <p:cTn id="25" dur="5000"/>
                                        <p:tgtEl>
                                          <p:spTgt spid="5"/>
                                        </p:tgtEl>
                                      </p:cBhvr>
                                    </p:animEffect>
                                  </p:childTnLst>
                                </p:cTn>
                              </p:par>
                            </p:childTnLst>
                          </p:cTn>
                        </p:par>
                        <p:par>
                          <p:cTn id="26" fill="hold">
                            <p:stCondLst>
                              <p:cond delay="5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1"/>
                                          </p:val>
                                        </p:tav>
                                        <p:tav tm="100000">
                                          <p:val>
                                            <p:strVal val="#ppt_x"/>
                                          </p:val>
                                        </p:tav>
                                      </p:tavLst>
                                    </p:anim>
                                    <p:anim calcmode="lin" valueType="num">
                                      <p:cBhvr>
                                        <p:cTn id="3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1483564979_1b2c9668fb_b.jpg"/>
          <p:cNvPicPr>
            <a:picLocks noChangeAspect="1"/>
          </p:cNvPicPr>
          <p:nvPr/>
        </p:nvPicPr>
        <p:blipFill>
          <a:blip r:embed="rId2" cstate="print"/>
          <a:srcRect/>
          <a:stretch>
            <a:fillRect/>
          </a:stretch>
        </p:blipFill>
        <p:spPr bwMode="auto">
          <a:xfrm>
            <a:off x="0" y="0"/>
            <a:ext cx="9144000" cy="5596086"/>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1483564979_1b2c9668fb_b.jpg"/>
          <p:cNvPicPr>
            <a:picLocks noChangeAspect="1"/>
          </p:cNvPicPr>
          <p:nvPr/>
        </p:nvPicPr>
        <p:blipFill>
          <a:blip r:embed="rId2" cstate="print"/>
          <a:srcRect/>
          <a:stretch>
            <a:fillRect/>
          </a:stretch>
        </p:blipFill>
        <p:spPr bwMode="auto">
          <a:xfrm>
            <a:off x="0" y="0"/>
            <a:ext cx="9144000" cy="5596086"/>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CuadroTexto"/>
          <p:cNvSpPr txBox="1"/>
          <p:nvPr/>
        </p:nvSpPr>
        <p:spPr>
          <a:xfrm>
            <a:off x="755576" y="4011910"/>
            <a:ext cx="7993062" cy="923330"/>
          </a:xfrm>
          <a:prstGeom prst="rect">
            <a:avLst/>
          </a:prstGeom>
          <a:noFill/>
          <a:ln>
            <a:noFill/>
          </a:ln>
          <a:effectLst/>
          <a:scene3d>
            <a:camera prst="orthographicFront">
              <a:rot lat="0" lon="0" rev="0"/>
            </a:camera>
            <a:lightRig rig="balanced" dir="t">
              <a:rot lat="0" lon="0" rev="8700000"/>
            </a:lightRig>
          </a:scene3d>
          <a:sp3d>
            <a:bevelT w="190500" h="38100"/>
          </a:sp3d>
        </p:spPr>
        <p:txBody>
          <a:bodyPr wrap="square">
            <a:spAutoFit/>
          </a:bodyPr>
          <a:lstStyle/>
          <a:p>
            <a:r>
              <a:rPr lang="es-ES" i="1" dirty="0">
                <a:effectLst>
                  <a:glow rad="101600">
                    <a:srgbClr val="C00000">
                      <a:alpha val="60000"/>
                    </a:srgbClr>
                  </a:glow>
                  <a:outerShdw blurRad="38100" dist="38100" dir="2700000" algn="tl">
                    <a:srgbClr val="1F497D"/>
                  </a:outerShdw>
                </a:effectLst>
              </a:rPr>
              <a:t>Su propietario es conocido como el “Eduardo </a:t>
            </a:r>
            <a:r>
              <a:rPr lang="es-ES" i="1" dirty="0" err="1">
                <a:effectLst>
                  <a:glow rad="101600">
                    <a:srgbClr val="C00000">
                      <a:alpha val="60000"/>
                    </a:srgbClr>
                  </a:glow>
                  <a:outerShdw blurRad="38100" dist="38100" dir="2700000" algn="tl">
                    <a:srgbClr val="1F497D"/>
                  </a:outerShdw>
                </a:effectLst>
              </a:rPr>
              <a:t>Manostijeras</a:t>
            </a:r>
            <a:r>
              <a:rPr lang="es-ES" i="1" dirty="0">
                <a:effectLst>
                  <a:glow rad="101600">
                    <a:srgbClr val="C00000">
                      <a:alpha val="60000"/>
                    </a:srgbClr>
                  </a:glow>
                  <a:outerShdw blurRad="38100" dist="38100" dir="2700000" algn="tl">
                    <a:srgbClr val="1F497D"/>
                  </a:outerShdw>
                </a:effectLst>
              </a:rPr>
              <a:t> español” y ha creado este espacio lleno de plantas diseñadas en forma de figuras de una temática muy variada.</a:t>
            </a:r>
          </a:p>
        </p:txBody>
      </p:sp>
    </p:spTree>
  </p:cSld>
  <p:clrMapOvr>
    <a:masterClrMapping/>
  </p:clrMapOvr>
  <mc:AlternateContent xmlns:mc="http://schemas.openxmlformats.org/markup-compatibility/2006" xmlns:p14="http://schemas.microsoft.com/office/powerpoint/2010/main">
    <mc:Choice Requires="p14">
      <p:transition spd="slow" p14:dur="3500" advTm="24000">
        <p14:vortex/>
      </p:transition>
    </mc:Choice>
    <mc:Fallback xmlns="">
      <p:transition spd="slow" advTm="2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strVal val="4/3*#ppt_w"/>
                                          </p:val>
                                        </p:tav>
                                        <p:tav tm="100000">
                                          <p:val>
                                            <p:strVal val="#ppt_w"/>
                                          </p:val>
                                        </p:tav>
                                      </p:tavLst>
                                    </p:anim>
                                    <p:anim calcmode="lin" valueType="num">
                                      <p:cBhvr>
                                        <p:cTn id="8" dur="5000" fill="hold"/>
                                        <p:tgtEl>
                                          <p:spTgt spid="4"/>
                                        </p:tgtEl>
                                        <p:attrNameLst>
                                          <p:attrName>ppt_h</p:attrName>
                                        </p:attrNameLst>
                                      </p:cBhvr>
                                      <p:tavLst>
                                        <p:tav tm="0">
                                          <p:val>
                                            <p:strVal val="4/3*#ppt_h"/>
                                          </p:val>
                                        </p:tav>
                                        <p:tav tm="100000">
                                          <p:val>
                                            <p:strVal val="#ppt_h"/>
                                          </p:val>
                                        </p:tav>
                                      </p:tavLst>
                                    </p:anim>
                                  </p:childTnLst>
                                </p:cTn>
                              </p:par>
                              <p:par>
                                <p:cTn id="9" presetID="21" presetClass="entr" presetSubtype="8"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wheel(8)">
                                      <p:cBhvr>
                                        <p:cTn id="11" dur="5000"/>
                                        <p:tgtEl>
                                          <p:spTgt spid="4"/>
                                        </p:tgtEl>
                                      </p:cBhvr>
                                    </p:animEffect>
                                  </p:childTnLst>
                                </p:cTn>
                              </p:par>
                              <p:par>
                                <p:cTn id="12" presetID="23" presetClass="entr" presetSubtype="288"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5000" fill="hold"/>
                                        <p:tgtEl>
                                          <p:spTgt spid="5"/>
                                        </p:tgtEl>
                                        <p:attrNameLst>
                                          <p:attrName>ppt_w</p:attrName>
                                        </p:attrNameLst>
                                      </p:cBhvr>
                                      <p:tavLst>
                                        <p:tav tm="0">
                                          <p:val>
                                            <p:strVal val="4/3*#ppt_w"/>
                                          </p:val>
                                        </p:tav>
                                        <p:tav tm="100000">
                                          <p:val>
                                            <p:strVal val="#ppt_w"/>
                                          </p:val>
                                        </p:tav>
                                      </p:tavLst>
                                    </p:anim>
                                    <p:anim calcmode="lin" valueType="num">
                                      <p:cBhvr>
                                        <p:cTn id="15" dur="5000" fill="hold"/>
                                        <p:tgtEl>
                                          <p:spTgt spid="5"/>
                                        </p:tgtEl>
                                        <p:attrNameLst>
                                          <p:attrName>ppt_h</p:attrName>
                                        </p:attrNameLst>
                                      </p:cBhvr>
                                      <p:tavLst>
                                        <p:tav tm="0">
                                          <p:val>
                                            <p:strVal val="4/3*#ppt_h"/>
                                          </p:val>
                                        </p:tav>
                                        <p:tav tm="100000">
                                          <p:val>
                                            <p:strVal val="#ppt_h"/>
                                          </p:val>
                                        </p:tav>
                                      </p:tavLst>
                                    </p:anim>
                                  </p:childTnLst>
                                </p:cTn>
                              </p:par>
                              <p:par>
                                <p:cTn id="16" presetID="4" presetClass="entr" presetSubtype="32"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box(out)">
                                      <p:cBhvr>
                                        <p:cTn id="18" dur="5000"/>
                                        <p:tgtEl>
                                          <p:spTgt spid="5"/>
                                        </p:tgtEl>
                                      </p:cBhvr>
                                    </p:animEffect>
                                  </p:childTnLst>
                                </p:cTn>
                              </p:par>
                            </p:childTnLst>
                          </p:cTn>
                        </p:par>
                        <p:par>
                          <p:cTn id="19" fill="hold">
                            <p:stCondLst>
                              <p:cond delay="5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1"/>
                                          </p:val>
                                        </p:tav>
                                        <p:tav tm="100000">
                                          <p:val>
                                            <p:strVal val="#ppt_x"/>
                                          </p:val>
                                        </p:tav>
                                      </p:tavLst>
                                    </p:anim>
                                    <p:anim calcmode="lin" valueType="num">
                                      <p:cBhvr>
                                        <p:cTn id="2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czekolada-kobieta-pies.jpeg"/>
          <p:cNvPicPr>
            <a:picLocks noChangeAspect="1"/>
          </p:cNvPicPr>
          <p:nvPr/>
        </p:nvPicPr>
        <p:blipFill>
          <a:blip r:embed="rId2" cstate="print"/>
          <a:srcRect/>
          <a:stretch>
            <a:fillRect/>
          </a:stretch>
        </p:blipFill>
        <p:spPr bwMode="auto">
          <a:xfrm>
            <a:off x="0" y="0"/>
            <a:ext cx="9144000" cy="51435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 name="6 Luna"/>
          <p:cNvSpPr/>
          <p:nvPr/>
        </p:nvSpPr>
        <p:spPr>
          <a:xfrm flipH="1">
            <a:off x="0" y="0"/>
            <a:ext cx="4500563" cy="5143500"/>
          </a:xfrm>
          <a:prstGeom prst="moon">
            <a:avLst>
              <a:gd name="adj" fmla="val 37321"/>
            </a:avLst>
          </a:prstGeom>
          <a:solidFill>
            <a:schemeClr val="accent3">
              <a:lumMod val="75000"/>
              <a:alpha val="70000"/>
            </a:schemeClr>
          </a:solidFill>
          <a:ln>
            <a:solidFill>
              <a:schemeClr val="accent3">
                <a:lumMod val="60000"/>
                <a:lumOff val="40000"/>
              </a:schemeClr>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Luna"/>
          <p:cNvSpPr/>
          <p:nvPr/>
        </p:nvSpPr>
        <p:spPr>
          <a:xfrm>
            <a:off x="4572000" y="0"/>
            <a:ext cx="4572000" cy="5143500"/>
          </a:xfrm>
          <a:prstGeom prst="moon">
            <a:avLst>
              <a:gd name="adj" fmla="val 40707"/>
            </a:avLst>
          </a:prstGeom>
          <a:solidFill>
            <a:schemeClr val="accent3">
              <a:lumMod val="75000"/>
              <a:alpha val="70000"/>
            </a:schemeClr>
          </a:solidFill>
          <a:ln>
            <a:solidFill>
              <a:schemeClr val="accent3">
                <a:lumMod val="60000"/>
                <a:lumOff val="40000"/>
              </a:schemeClr>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Luna"/>
          <p:cNvSpPr/>
          <p:nvPr/>
        </p:nvSpPr>
        <p:spPr>
          <a:xfrm flipH="1">
            <a:off x="0" y="965200"/>
            <a:ext cx="2286000" cy="3214688"/>
          </a:xfrm>
          <a:prstGeom prst="moon">
            <a:avLst>
              <a:gd name="adj" fmla="val 47929"/>
            </a:avLst>
          </a:prstGeom>
          <a:solidFill>
            <a:schemeClr val="accent2">
              <a:lumMod val="75000"/>
              <a:alpha val="70000"/>
            </a:schemeClr>
          </a:solidFill>
          <a:ln>
            <a:solidFill>
              <a:schemeClr val="accent2">
                <a:lumMod val="60000"/>
                <a:lumOff val="40000"/>
              </a:schemeClr>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0" name="9 Luna"/>
          <p:cNvSpPr/>
          <p:nvPr/>
        </p:nvSpPr>
        <p:spPr>
          <a:xfrm>
            <a:off x="6858000" y="911225"/>
            <a:ext cx="2286000" cy="3375025"/>
          </a:xfrm>
          <a:prstGeom prst="moon">
            <a:avLst>
              <a:gd name="adj" fmla="val 50707"/>
            </a:avLst>
          </a:prstGeom>
          <a:solidFill>
            <a:schemeClr val="accent2">
              <a:lumMod val="75000"/>
              <a:alpha val="70000"/>
            </a:schemeClr>
          </a:solidFill>
          <a:ln>
            <a:solidFill>
              <a:schemeClr val="accent2">
                <a:lumMod val="60000"/>
                <a:lumOff val="40000"/>
              </a:schemeClr>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1" name="10 CuadroTexto"/>
          <p:cNvSpPr txBox="1"/>
          <p:nvPr/>
        </p:nvSpPr>
        <p:spPr>
          <a:xfrm>
            <a:off x="827088" y="4300538"/>
            <a:ext cx="7705725" cy="646112"/>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r>
              <a:rPr lang="es-ES" i="1" dirty="0">
                <a:effectLst>
                  <a:glow rad="101600">
                    <a:srgbClr val="C00000">
                      <a:alpha val="60000"/>
                    </a:srgbClr>
                  </a:glow>
                  <a:outerShdw blurRad="38100" dist="38100" dir="2700000" algn="tl">
                    <a:srgbClr val="1F497D"/>
                  </a:outerShdw>
                </a:effectLst>
              </a:rPr>
              <a:t>El ambiente es espectacular, todo muy natural, música relajante y pequeñas rutas que te hacen perderte en el Bosque sin darte cuenta.</a:t>
            </a:r>
          </a:p>
        </p:txBody>
      </p:sp>
    </p:spTree>
  </p:cSld>
  <p:clrMapOvr>
    <a:masterClrMapping/>
  </p:clrMapOvr>
  <mc:AlternateContent xmlns:mc="http://schemas.openxmlformats.org/markup-compatibility/2006" xmlns:p14="http://schemas.microsoft.com/office/powerpoint/2010/main">
    <mc:Choice Requires="p14">
      <p:transition spd="slow" p14:dur="3500" advTm="21000">
        <p14:vortex dir="r"/>
      </p:transition>
    </mc:Choice>
    <mc:Fallback xmlns="">
      <p:transition spd="slow" advTm="2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8" fill="hold" nodeType="withEffect">
                                  <p:stCondLst>
                                    <p:cond delay="0"/>
                                  </p:stCondLst>
                                  <p:childTnLst>
                                    <p:anim calcmode="lin" valueType="num">
                                      <p:cBhvr additive="base">
                                        <p:cTn id="6" dur="5000"/>
                                        <p:tgtEl>
                                          <p:spTgt spid="7"/>
                                        </p:tgtEl>
                                        <p:attrNameLst>
                                          <p:attrName>ppt_x</p:attrName>
                                        </p:attrNameLst>
                                      </p:cBhvr>
                                      <p:tavLst>
                                        <p:tav tm="0">
                                          <p:val>
                                            <p:strVal val="ppt_x"/>
                                          </p:val>
                                        </p:tav>
                                        <p:tav tm="100000">
                                          <p:val>
                                            <p:strVal val="0-ppt_w/2"/>
                                          </p:val>
                                        </p:tav>
                                      </p:tavLst>
                                    </p:anim>
                                    <p:anim calcmode="lin" valueType="num">
                                      <p:cBhvr additive="base">
                                        <p:cTn id="7" dur="5000"/>
                                        <p:tgtEl>
                                          <p:spTgt spid="7"/>
                                        </p:tgtEl>
                                        <p:attrNameLst>
                                          <p:attrName>ppt_y</p:attrName>
                                        </p:attrNameLst>
                                      </p:cBhvr>
                                      <p:tavLst>
                                        <p:tav tm="0">
                                          <p:val>
                                            <p:strVal val="ppt_y"/>
                                          </p:val>
                                        </p:tav>
                                        <p:tav tm="100000">
                                          <p:val>
                                            <p:strVal val="ppt_y"/>
                                          </p:val>
                                        </p:tav>
                                      </p:tavLst>
                                    </p:anim>
                                    <p:set>
                                      <p:cBhvr>
                                        <p:cTn id="8" dur="1" fill="hold">
                                          <p:stCondLst>
                                            <p:cond delay="4999"/>
                                          </p:stCondLst>
                                        </p:cTn>
                                        <p:tgtEl>
                                          <p:spTgt spid="7"/>
                                        </p:tgtEl>
                                        <p:attrNameLst>
                                          <p:attrName>style.visibility</p:attrName>
                                        </p:attrNameLst>
                                      </p:cBhvr>
                                      <p:to>
                                        <p:strVal val="hidden"/>
                                      </p:to>
                                    </p:set>
                                  </p:childTnLst>
                                </p:cTn>
                              </p:par>
                              <p:par>
                                <p:cTn id="9" presetID="2" presetClass="exit" presetSubtype="8" fill="hold" nodeType="withEffect">
                                  <p:stCondLst>
                                    <p:cond delay="0"/>
                                  </p:stCondLst>
                                  <p:childTnLst>
                                    <p:anim calcmode="lin" valueType="num">
                                      <p:cBhvr additive="base">
                                        <p:cTn id="10" dur="5000"/>
                                        <p:tgtEl>
                                          <p:spTgt spid="9"/>
                                        </p:tgtEl>
                                        <p:attrNameLst>
                                          <p:attrName>ppt_x</p:attrName>
                                        </p:attrNameLst>
                                      </p:cBhvr>
                                      <p:tavLst>
                                        <p:tav tm="0">
                                          <p:val>
                                            <p:strVal val="ppt_x"/>
                                          </p:val>
                                        </p:tav>
                                        <p:tav tm="100000">
                                          <p:val>
                                            <p:strVal val="0-ppt_w/2"/>
                                          </p:val>
                                        </p:tav>
                                      </p:tavLst>
                                    </p:anim>
                                    <p:anim calcmode="lin" valueType="num">
                                      <p:cBhvr additive="base">
                                        <p:cTn id="11" dur="5000"/>
                                        <p:tgtEl>
                                          <p:spTgt spid="9"/>
                                        </p:tgtEl>
                                        <p:attrNameLst>
                                          <p:attrName>ppt_y</p:attrName>
                                        </p:attrNameLst>
                                      </p:cBhvr>
                                      <p:tavLst>
                                        <p:tav tm="0">
                                          <p:val>
                                            <p:strVal val="ppt_y"/>
                                          </p:val>
                                        </p:tav>
                                        <p:tav tm="100000">
                                          <p:val>
                                            <p:strVal val="ppt_y"/>
                                          </p:val>
                                        </p:tav>
                                      </p:tavLst>
                                    </p:anim>
                                    <p:set>
                                      <p:cBhvr>
                                        <p:cTn id="12" dur="1" fill="hold">
                                          <p:stCondLst>
                                            <p:cond delay="4999"/>
                                          </p:stCondLst>
                                        </p:cTn>
                                        <p:tgtEl>
                                          <p:spTgt spid="9"/>
                                        </p:tgtEl>
                                        <p:attrNameLst>
                                          <p:attrName>style.visibility</p:attrName>
                                        </p:attrNameLst>
                                      </p:cBhvr>
                                      <p:to>
                                        <p:strVal val="hidden"/>
                                      </p:to>
                                    </p:set>
                                  </p:childTnLst>
                                </p:cTn>
                              </p:par>
                              <p:par>
                                <p:cTn id="13" presetID="5" presetClass="exit" presetSubtype="10" fill="hold" nodeType="withEffect">
                                  <p:stCondLst>
                                    <p:cond delay="0"/>
                                  </p:stCondLst>
                                  <p:childTnLst>
                                    <p:animEffect transition="out" filter="checkerboard(across)">
                                      <p:cBhvr>
                                        <p:cTn id="14" dur="5000"/>
                                        <p:tgtEl>
                                          <p:spTgt spid="7"/>
                                        </p:tgtEl>
                                      </p:cBhvr>
                                    </p:animEffect>
                                    <p:set>
                                      <p:cBhvr>
                                        <p:cTn id="15" dur="1" fill="hold">
                                          <p:stCondLst>
                                            <p:cond delay="4999"/>
                                          </p:stCondLst>
                                        </p:cTn>
                                        <p:tgtEl>
                                          <p:spTgt spid="7"/>
                                        </p:tgtEl>
                                        <p:attrNameLst>
                                          <p:attrName>style.visibility</p:attrName>
                                        </p:attrNameLst>
                                      </p:cBhvr>
                                      <p:to>
                                        <p:strVal val="hidden"/>
                                      </p:to>
                                    </p:set>
                                  </p:childTnLst>
                                </p:cTn>
                              </p:par>
                              <p:par>
                                <p:cTn id="16" presetID="5" presetClass="exit" presetSubtype="10" fill="hold" nodeType="withEffect">
                                  <p:stCondLst>
                                    <p:cond delay="0"/>
                                  </p:stCondLst>
                                  <p:childTnLst>
                                    <p:animEffect transition="out" filter="checkerboard(across)">
                                      <p:cBhvr>
                                        <p:cTn id="17" dur="5000"/>
                                        <p:tgtEl>
                                          <p:spTgt spid="9"/>
                                        </p:tgtEl>
                                      </p:cBhvr>
                                    </p:animEffect>
                                    <p:set>
                                      <p:cBhvr>
                                        <p:cTn id="18" dur="1" fill="hold">
                                          <p:stCondLst>
                                            <p:cond delay="4999"/>
                                          </p:stCondLst>
                                        </p:cTn>
                                        <p:tgtEl>
                                          <p:spTgt spid="9"/>
                                        </p:tgtEl>
                                        <p:attrNameLst>
                                          <p:attrName>style.visibility</p:attrName>
                                        </p:attrNameLst>
                                      </p:cBhvr>
                                      <p:to>
                                        <p:strVal val="hidden"/>
                                      </p:to>
                                    </p:set>
                                  </p:childTnLst>
                                </p:cTn>
                              </p:par>
                              <p:par>
                                <p:cTn id="19" presetID="2" presetClass="exit" presetSubtype="2" fill="hold" nodeType="withEffect">
                                  <p:stCondLst>
                                    <p:cond delay="0"/>
                                  </p:stCondLst>
                                  <p:childTnLst>
                                    <p:anim calcmode="lin" valueType="num">
                                      <p:cBhvr additive="base">
                                        <p:cTn id="20" dur="5000"/>
                                        <p:tgtEl>
                                          <p:spTgt spid="8"/>
                                        </p:tgtEl>
                                        <p:attrNameLst>
                                          <p:attrName>ppt_x</p:attrName>
                                        </p:attrNameLst>
                                      </p:cBhvr>
                                      <p:tavLst>
                                        <p:tav tm="0">
                                          <p:val>
                                            <p:strVal val="ppt_x"/>
                                          </p:val>
                                        </p:tav>
                                        <p:tav tm="100000">
                                          <p:val>
                                            <p:strVal val="1+ppt_w/2"/>
                                          </p:val>
                                        </p:tav>
                                      </p:tavLst>
                                    </p:anim>
                                    <p:anim calcmode="lin" valueType="num">
                                      <p:cBhvr additive="base">
                                        <p:cTn id="21" dur="5000"/>
                                        <p:tgtEl>
                                          <p:spTgt spid="8"/>
                                        </p:tgtEl>
                                        <p:attrNameLst>
                                          <p:attrName>ppt_y</p:attrName>
                                        </p:attrNameLst>
                                      </p:cBhvr>
                                      <p:tavLst>
                                        <p:tav tm="0">
                                          <p:val>
                                            <p:strVal val="ppt_y"/>
                                          </p:val>
                                        </p:tav>
                                        <p:tav tm="100000">
                                          <p:val>
                                            <p:strVal val="ppt_y"/>
                                          </p:val>
                                        </p:tav>
                                      </p:tavLst>
                                    </p:anim>
                                    <p:set>
                                      <p:cBhvr>
                                        <p:cTn id="22" dur="1" fill="hold">
                                          <p:stCondLst>
                                            <p:cond delay="4999"/>
                                          </p:stCondLst>
                                        </p:cTn>
                                        <p:tgtEl>
                                          <p:spTgt spid="8"/>
                                        </p:tgtEl>
                                        <p:attrNameLst>
                                          <p:attrName>style.visibility</p:attrName>
                                        </p:attrNameLst>
                                      </p:cBhvr>
                                      <p:to>
                                        <p:strVal val="hidden"/>
                                      </p:to>
                                    </p:set>
                                  </p:childTnLst>
                                </p:cTn>
                              </p:par>
                              <p:par>
                                <p:cTn id="23" presetID="2" presetClass="exit" presetSubtype="2" fill="hold" nodeType="withEffect">
                                  <p:stCondLst>
                                    <p:cond delay="0"/>
                                  </p:stCondLst>
                                  <p:childTnLst>
                                    <p:anim calcmode="lin" valueType="num">
                                      <p:cBhvr additive="base">
                                        <p:cTn id="24" dur="5000"/>
                                        <p:tgtEl>
                                          <p:spTgt spid="10"/>
                                        </p:tgtEl>
                                        <p:attrNameLst>
                                          <p:attrName>ppt_x</p:attrName>
                                        </p:attrNameLst>
                                      </p:cBhvr>
                                      <p:tavLst>
                                        <p:tav tm="0">
                                          <p:val>
                                            <p:strVal val="ppt_x"/>
                                          </p:val>
                                        </p:tav>
                                        <p:tav tm="100000">
                                          <p:val>
                                            <p:strVal val="1+ppt_w/2"/>
                                          </p:val>
                                        </p:tav>
                                      </p:tavLst>
                                    </p:anim>
                                    <p:anim calcmode="lin" valueType="num">
                                      <p:cBhvr additive="base">
                                        <p:cTn id="25" dur="5000"/>
                                        <p:tgtEl>
                                          <p:spTgt spid="10"/>
                                        </p:tgtEl>
                                        <p:attrNameLst>
                                          <p:attrName>ppt_y</p:attrName>
                                        </p:attrNameLst>
                                      </p:cBhvr>
                                      <p:tavLst>
                                        <p:tav tm="0">
                                          <p:val>
                                            <p:strVal val="ppt_y"/>
                                          </p:val>
                                        </p:tav>
                                        <p:tav tm="100000">
                                          <p:val>
                                            <p:strVal val="ppt_y"/>
                                          </p:val>
                                        </p:tav>
                                      </p:tavLst>
                                    </p:anim>
                                    <p:set>
                                      <p:cBhvr>
                                        <p:cTn id="26" dur="1" fill="hold">
                                          <p:stCondLst>
                                            <p:cond delay="4999"/>
                                          </p:stCondLst>
                                        </p:cTn>
                                        <p:tgtEl>
                                          <p:spTgt spid="10"/>
                                        </p:tgtEl>
                                        <p:attrNameLst>
                                          <p:attrName>style.visibility</p:attrName>
                                        </p:attrNameLst>
                                      </p:cBhvr>
                                      <p:to>
                                        <p:strVal val="hidden"/>
                                      </p:to>
                                    </p:set>
                                  </p:childTnLst>
                                </p:cTn>
                              </p:par>
                              <p:par>
                                <p:cTn id="27" presetID="5" presetClass="exit" presetSubtype="10" fill="hold" nodeType="withEffect">
                                  <p:stCondLst>
                                    <p:cond delay="0"/>
                                  </p:stCondLst>
                                  <p:childTnLst>
                                    <p:animEffect transition="out" filter="checkerboard(across)">
                                      <p:cBhvr>
                                        <p:cTn id="28" dur="5000"/>
                                        <p:tgtEl>
                                          <p:spTgt spid="8"/>
                                        </p:tgtEl>
                                      </p:cBhvr>
                                    </p:animEffect>
                                    <p:set>
                                      <p:cBhvr>
                                        <p:cTn id="29" dur="1" fill="hold">
                                          <p:stCondLst>
                                            <p:cond delay="4999"/>
                                          </p:stCondLst>
                                        </p:cTn>
                                        <p:tgtEl>
                                          <p:spTgt spid="8"/>
                                        </p:tgtEl>
                                        <p:attrNameLst>
                                          <p:attrName>style.visibility</p:attrName>
                                        </p:attrNameLst>
                                      </p:cBhvr>
                                      <p:to>
                                        <p:strVal val="hidden"/>
                                      </p:to>
                                    </p:set>
                                  </p:childTnLst>
                                </p:cTn>
                              </p:par>
                              <p:par>
                                <p:cTn id="30" presetID="5" presetClass="exit" presetSubtype="10" fill="hold" nodeType="withEffect">
                                  <p:stCondLst>
                                    <p:cond delay="0"/>
                                  </p:stCondLst>
                                  <p:childTnLst>
                                    <p:animEffect transition="out" filter="checkerboard(across)">
                                      <p:cBhvr>
                                        <p:cTn id="31" dur="5000"/>
                                        <p:tgtEl>
                                          <p:spTgt spid="10"/>
                                        </p:tgtEl>
                                      </p:cBhvr>
                                    </p:animEffect>
                                    <p:set>
                                      <p:cBhvr>
                                        <p:cTn id="32" dur="1" fill="hold">
                                          <p:stCondLst>
                                            <p:cond delay="4999"/>
                                          </p:stCondLst>
                                        </p:cTn>
                                        <p:tgtEl>
                                          <p:spTgt spid="10"/>
                                        </p:tgtEl>
                                        <p:attrNameLst>
                                          <p:attrName>style.visibility</p:attrName>
                                        </p:attrNameLst>
                                      </p:cBhvr>
                                      <p:to>
                                        <p:strVal val="hidden"/>
                                      </p:to>
                                    </p:set>
                                  </p:childTnLst>
                                </p:cTn>
                              </p:par>
                              <p:par>
                                <p:cTn id="33" presetID="8" presetClass="emph" presetSubtype="0" fill="hold" grpId="0" nodeType="withEffect">
                                  <p:stCondLst>
                                    <p:cond delay="0"/>
                                  </p:stCondLst>
                                  <p:childTnLst>
                                    <p:animRot by="21600000">
                                      <p:cBhvr>
                                        <p:cTn id="34" dur="5000" fill="hold"/>
                                        <p:tgtEl>
                                          <p:spTgt spid="10"/>
                                        </p:tgtEl>
                                        <p:attrNameLst>
                                          <p:attrName>r</p:attrName>
                                        </p:attrNameLst>
                                      </p:cBhvr>
                                    </p:animRot>
                                  </p:childTnLst>
                                </p:cTn>
                              </p:par>
                              <p:par>
                                <p:cTn id="35" presetID="8" presetClass="emph" presetSubtype="0" fill="hold" grpId="0" nodeType="withEffect">
                                  <p:stCondLst>
                                    <p:cond delay="0"/>
                                  </p:stCondLst>
                                  <p:childTnLst>
                                    <p:animRot by="21600000">
                                      <p:cBhvr>
                                        <p:cTn id="36" dur="5000" fill="hold"/>
                                        <p:tgtEl>
                                          <p:spTgt spid="8"/>
                                        </p:tgtEl>
                                        <p:attrNameLst>
                                          <p:attrName>r</p:attrName>
                                        </p:attrNameLst>
                                      </p:cBhvr>
                                    </p:animRot>
                                  </p:childTnLst>
                                </p:cTn>
                              </p:par>
                              <p:par>
                                <p:cTn id="37" presetID="8" presetClass="emph" presetSubtype="0" fill="hold" grpId="0" nodeType="withEffect">
                                  <p:stCondLst>
                                    <p:cond delay="0"/>
                                  </p:stCondLst>
                                  <p:childTnLst>
                                    <p:animRot by="-21600000">
                                      <p:cBhvr>
                                        <p:cTn id="38" dur="5000" fill="hold"/>
                                        <p:tgtEl>
                                          <p:spTgt spid="7"/>
                                        </p:tgtEl>
                                        <p:attrNameLst>
                                          <p:attrName>r</p:attrName>
                                        </p:attrNameLst>
                                      </p:cBhvr>
                                    </p:animRot>
                                  </p:childTnLst>
                                </p:cTn>
                              </p:par>
                              <p:par>
                                <p:cTn id="39" presetID="8" presetClass="emph" presetSubtype="0" fill="hold" grpId="0" nodeType="withEffect">
                                  <p:stCondLst>
                                    <p:cond delay="0"/>
                                  </p:stCondLst>
                                  <p:childTnLst>
                                    <p:animRot by="-21600000">
                                      <p:cBhvr>
                                        <p:cTn id="40" dur="5000" fill="hold"/>
                                        <p:tgtEl>
                                          <p:spTgt spid="9"/>
                                        </p:tgtEl>
                                        <p:attrNameLst>
                                          <p:attrName>r</p:attrName>
                                        </p:attrNameLst>
                                      </p:cBhvr>
                                    </p:animRot>
                                  </p:childTnLst>
                                </p:cTn>
                              </p:par>
                              <p:par>
                                <p:cTn id="41" presetID="5" presetClass="entr" presetSubtype="10" fill="hold" nodeType="withEffect">
                                  <p:stCondLst>
                                    <p:cond delay="0"/>
                                  </p:stCondLst>
                                  <p:childTnLst>
                                    <p:set>
                                      <p:cBhvr>
                                        <p:cTn id="42" dur="1" fill="hold">
                                          <p:stCondLst>
                                            <p:cond delay="0"/>
                                          </p:stCondLst>
                                        </p:cTn>
                                        <p:tgtEl>
                                          <p:spTgt spid="4"/>
                                        </p:tgtEl>
                                        <p:attrNameLst>
                                          <p:attrName>style.visibility</p:attrName>
                                        </p:attrNameLst>
                                      </p:cBhvr>
                                      <p:to>
                                        <p:strVal val="visible"/>
                                      </p:to>
                                    </p:set>
                                    <p:animEffect transition="in" filter="checkerboard(across)">
                                      <p:cBhvr>
                                        <p:cTn id="43" dur="5000"/>
                                        <p:tgtEl>
                                          <p:spTgt spid="4"/>
                                        </p:tgtEl>
                                      </p:cBhvr>
                                    </p:animEffect>
                                  </p:childTnLst>
                                </p:cTn>
                              </p:par>
                              <p:par>
                                <p:cTn id="44" presetID="17" presetClass="entr" presetSubtype="10" fill="hold" nodeType="withEffect">
                                  <p:stCondLst>
                                    <p:cond delay="0"/>
                                  </p:stCondLst>
                                  <p:childTnLst>
                                    <p:set>
                                      <p:cBhvr>
                                        <p:cTn id="45" dur="1" fill="hold">
                                          <p:stCondLst>
                                            <p:cond delay="0"/>
                                          </p:stCondLst>
                                        </p:cTn>
                                        <p:tgtEl>
                                          <p:spTgt spid="4"/>
                                        </p:tgtEl>
                                        <p:attrNameLst>
                                          <p:attrName>style.visibility</p:attrName>
                                        </p:attrNameLst>
                                      </p:cBhvr>
                                      <p:to>
                                        <p:strVal val="visible"/>
                                      </p:to>
                                    </p:set>
                                    <p:anim calcmode="lin" valueType="num">
                                      <p:cBhvr>
                                        <p:cTn id="46" dur="5000" fill="hold"/>
                                        <p:tgtEl>
                                          <p:spTgt spid="4"/>
                                        </p:tgtEl>
                                        <p:attrNameLst>
                                          <p:attrName>ppt_w</p:attrName>
                                        </p:attrNameLst>
                                      </p:cBhvr>
                                      <p:tavLst>
                                        <p:tav tm="0">
                                          <p:val>
                                            <p:fltVal val="0"/>
                                          </p:val>
                                        </p:tav>
                                        <p:tav tm="100000">
                                          <p:val>
                                            <p:strVal val="#ppt_w"/>
                                          </p:val>
                                        </p:tav>
                                      </p:tavLst>
                                    </p:anim>
                                    <p:anim calcmode="lin" valueType="num">
                                      <p:cBhvr>
                                        <p:cTn id="47" dur="5000" fill="hold"/>
                                        <p:tgtEl>
                                          <p:spTgt spid="4"/>
                                        </p:tgtEl>
                                        <p:attrNameLst>
                                          <p:attrName>ppt_h</p:attrName>
                                        </p:attrNameLst>
                                      </p:cBhvr>
                                      <p:tavLst>
                                        <p:tav tm="0">
                                          <p:val>
                                            <p:strVal val="#ppt_h"/>
                                          </p:val>
                                        </p:tav>
                                        <p:tav tm="100000">
                                          <p:val>
                                            <p:strVal val="#ppt_h"/>
                                          </p:val>
                                        </p:tav>
                                      </p:tavLst>
                                    </p:anim>
                                  </p:childTnLst>
                                </p:cTn>
                              </p:par>
                              <p:par>
                                <p:cTn id="48" presetID="16" presetClass="entr" presetSubtype="37" fill="hold" nodeType="withEffect">
                                  <p:stCondLst>
                                    <p:cond delay="0"/>
                                  </p:stCondLst>
                                  <p:childTnLst>
                                    <p:set>
                                      <p:cBhvr>
                                        <p:cTn id="49" dur="1" fill="hold">
                                          <p:stCondLst>
                                            <p:cond delay="0"/>
                                          </p:stCondLst>
                                        </p:cTn>
                                        <p:tgtEl>
                                          <p:spTgt spid="4"/>
                                        </p:tgtEl>
                                        <p:attrNameLst>
                                          <p:attrName>style.visibility</p:attrName>
                                        </p:attrNameLst>
                                      </p:cBhvr>
                                      <p:to>
                                        <p:strVal val="visible"/>
                                      </p:to>
                                    </p:set>
                                    <p:animEffect transition="in" filter="barn(outVertical)">
                                      <p:cBhvr>
                                        <p:cTn id="50" dur="5000"/>
                                        <p:tgtEl>
                                          <p:spTgt spid="4"/>
                                        </p:tgtEl>
                                      </p:cBhvr>
                                    </p:animEffect>
                                  </p:childTnLst>
                                </p:cTn>
                              </p:par>
                            </p:childTnLst>
                          </p:cTn>
                        </p:par>
                        <p:par>
                          <p:cTn id="51" fill="hold">
                            <p:stCondLst>
                              <p:cond delay="5000"/>
                            </p:stCondLst>
                            <p:childTnLst>
                              <p:par>
                                <p:cTn id="52" presetID="40" presetClass="entr" presetSubtype="0" fill="hold" grpId="0" nodeType="afterEffect">
                                  <p:stCondLst>
                                    <p:cond delay="0"/>
                                  </p:stCondLst>
                                  <p:iterate type="lt">
                                    <p:tmPct val="10000"/>
                                  </p:iterate>
                                  <p:childTnLst>
                                    <p:set>
                                      <p:cBhvr>
                                        <p:cTn id="53" dur="1" fill="hold">
                                          <p:stCondLst>
                                            <p:cond delay="0"/>
                                          </p:stCondLst>
                                        </p:cTn>
                                        <p:tgtEl>
                                          <p:spTgt spid="11"/>
                                        </p:tgtEl>
                                        <p:attrNameLst>
                                          <p:attrName>style.visibility</p:attrName>
                                        </p:attrNameLst>
                                      </p:cBhvr>
                                      <p:to>
                                        <p:strVal val="visible"/>
                                      </p:to>
                                    </p:set>
                                    <p:animEffect transition="in" filter="fade">
                                      <p:cBhvr>
                                        <p:cTn id="54" dur="1000"/>
                                        <p:tgtEl>
                                          <p:spTgt spid="11"/>
                                        </p:tgtEl>
                                      </p:cBhvr>
                                    </p:animEffect>
                                    <p:anim calcmode="lin" valueType="num">
                                      <p:cBhvr>
                                        <p:cTn id="55" dur="1000" fill="hold"/>
                                        <p:tgtEl>
                                          <p:spTgt spid="11"/>
                                        </p:tgtEl>
                                        <p:attrNameLst>
                                          <p:attrName>ppt_x</p:attrName>
                                        </p:attrNameLst>
                                      </p:cBhvr>
                                      <p:tavLst>
                                        <p:tav tm="0">
                                          <p:val>
                                            <p:strVal val="#ppt_x-.1"/>
                                          </p:val>
                                        </p:tav>
                                        <p:tav tm="100000">
                                          <p:val>
                                            <p:strVal val="#ppt_x"/>
                                          </p:val>
                                        </p:tav>
                                      </p:tavLst>
                                    </p:anim>
                                    <p:anim calcmode="lin" valueType="num">
                                      <p:cBhvr>
                                        <p:cTn id="56" dur="1000" fill="hold"/>
                                        <p:tgtEl>
                                          <p:spTgt spid="1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9" grpId="0" animBg="1"/>
      <p:bldP spid="10" grpId="0" animBg="1"/>
      <p:bldP spid="11"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2732295004_eaa9803b44_o.jpg"/>
          <p:cNvPicPr>
            <a:picLocks noChangeAspect="1"/>
          </p:cNvPicPr>
          <p:nvPr/>
        </p:nvPicPr>
        <p:blipFill>
          <a:blip r:embed="rId2" cstate="print"/>
          <a:srcRect/>
          <a:stretch>
            <a:fillRect/>
          </a:stretch>
        </p:blipFill>
        <p:spPr bwMode="auto">
          <a:xfrm>
            <a:off x="0" y="0"/>
            <a:ext cx="9144000" cy="5308054"/>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4" name="3 Imagen" descr="2732295004_eaa9803b44_o.jpg"/>
          <p:cNvPicPr>
            <a:picLocks noChangeAspect="1"/>
          </p:cNvPicPr>
          <p:nvPr/>
        </p:nvPicPr>
        <p:blipFill>
          <a:blip r:embed="rId2" cstate="print"/>
          <a:srcRect/>
          <a:stretch>
            <a:fillRect/>
          </a:stretch>
        </p:blipFill>
        <p:spPr bwMode="auto">
          <a:xfrm>
            <a:off x="0" y="0"/>
            <a:ext cx="9144000" cy="5308054"/>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CuadroTexto"/>
          <p:cNvSpPr txBox="1"/>
          <p:nvPr/>
        </p:nvSpPr>
        <p:spPr>
          <a:xfrm>
            <a:off x="539552" y="4299942"/>
            <a:ext cx="8208962" cy="646331"/>
          </a:xfrm>
          <a:prstGeom prst="rect">
            <a:avLst/>
          </a:prstGeom>
          <a:noFill/>
          <a:ln>
            <a:noFill/>
          </a:ln>
          <a:effectLst/>
          <a:scene3d>
            <a:camera prst="orthographicFront">
              <a:rot lat="0" lon="0" rev="0"/>
            </a:camera>
            <a:lightRig rig="balanced" dir="t">
              <a:rot lat="0" lon="0" rev="8700000"/>
            </a:lightRig>
          </a:scene3d>
          <a:sp3d>
            <a:bevelT w="190500" h="38100"/>
          </a:sp3d>
        </p:spPr>
        <p:txBody>
          <a:bodyPr wrap="square">
            <a:spAutoFit/>
          </a:bodyPr>
          <a:lstStyle/>
          <a:p>
            <a:r>
              <a:rPr lang="es-ES" i="1" dirty="0">
                <a:effectLst>
                  <a:glow rad="101600">
                    <a:srgbClr val="C00000">
                      <a:alpha val="60000"/>
                    </a:srgbClr>
                  </a:glow>
                  <a:outerShdw blurRad="38100" dist="38100" dir="2700000" algn="tl">
                    <a:srgbClr val="1F497D"/>
                  </a:outerShdw>
                </a:effectLst>
              </a:rPr>
              <a:t>Un jardín de fantasía y magia... JARDIN BOTÁNICO y PARQUE TEMÁTICO basado en el ARTE TOPIARIO.</a:t>
            </a:r>
          </a:p>
        </p:txBody>
      </p:sp>
    </p:spTree>
  </p:cSld>
  <p:clrMapOvr>
    <a:masterClrMapping/>
  </p:clrMapOvr>
  <mc:AlternateContent xmlns:mc="http://schemas.openxmlformats.org/markup-compatibility/2006" xmlns:p14="http://schemas.microsoft.com/office/powerpoint/2010/main">
    <mc:Choice Requires="p14">
      <p:transition spd="slow" p14:dur="3500" advTm="17000">
        <p14:vortex dir="r"/>
      </p:transition>
    </mc:Choice>
    <mc:Fallback xmlns="">
      <p:transition spd="slow" advTm="1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5000"/>
                                        <p:tgtEl>
                                          <p:spTgt spid="4"/>
                                        </p:tgtEl>
                                      </p:cBhvr>
                                    </p:animEffect>
                                  </p:childTnLst>
                                </p:cTn>
                              </p:par>
                              <p:par>
                                <p:cTn id="8" presetID="23" presetClass="entr" presetSubtype="28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5000" fill="hold"/>
                                        <p:tgtEl>
                                          <p:spTgt spid="4"/>
                                        </p:tgtEl>
                                        <p:attrNameLst>
                                          <p:attrName>ppt_w</p:attrName>
                                        </p:attrNameLst>
                                      </p:cBhvr>
                                      <p:tavLst>
                                        <p:tav tm="0">
                                          <p:val>
                                            <p:strVal val="4/3*#ppt_w"/>
                                          </p:val>
                                        </p:tav>
                                        <p:tav tm="100000">
                                          <p:val>
                                            <p:strVal val="#ppt_w"/>
                                          </p:val>
                                        </p:tav>
                                      </p:tavLst>
                                    </p:anim>
                                    <p:anim calcmode="lin" valueType="num">
                                      <p:cBhvr>
                                        <p:cTn id="11" dur="5000" fill="hold"/>
                                        <p:tgtEl>
                                          <p:spTgt spid="4"/>
                                        </p:tgtEl>
                                        <p:attrNameLst>
                                          <p:attrName>ppt_h</p:attrName>
                                        </p:attrNameLst>
                                      </p:cBhvr>
                                      <p:tavLst>
                                        <p:tav tm="0">
                                          <p:val>
                                            <p:strVal val="4/3*#ppt_h"/>
                                          </p:val>
                                        </p:tav>
                                        <p:tav tm="100000">
                                          <p:val>
                                            <p:strVal val="#ppt_h"/>
                                          </p:val>
                                        </p:tav>
                                      </p:tavLst>
                                    </p:anim>
                                  </p:childTnLst>
                                </p:cTn>
                              </p:par>
                              <p:par>
                                <p:cTn id="12" presetID="16" presetClass="entr" presetSubtype="37"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barn(outVertical)">
                                      <p:cBhvr>
                                        <p:cTn id="14" dur="5000"/>
                                        <p:tgtEl>
                                          <p:spTgt spid="5"/>
                                        </p:tgtEl>
                                      </p:cBhvr>
                                    </p:animEffect>
                                  </p:childTnLst>
                                </p:cTn>
                              </p:par>
                              <p:par>
                                <p:cTn id="15" presetID="23" presetClass="entr" presetSubtype="288"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p:cTn id="17" dur="5000" fill="hold"/>
                                        <p:tgtEl>
                                          <p:spTgt spid="5"/>
                                        </p:tgtEl>
                                        <p:attrNameLst>
                                          <p:attrName>ppt_w</p:attrName>
                                        </p:attrNameLst>
                                      </p:cBhvr>
                                      <p:tavLst>
                                        <p:tav tm="0">
                                          <p:val>
                                            <p:strVal val="4/3*#ppt_w"/>
                                          </p:val>
                                        </p:tav>
                                        <p:tav tm="100000">
                                          <p:val>
                                            <p:strVal val="#ppt_w"/>
                                          </p:val>
                                        </p:tav>
                                      </p:tavLst>
                                    </p:anim>
                                    <p:anim calcmode="lin" valueType="num">
                                      <p:cBhvr>
                                        <p:cTn id="18" dur="5000" fill="hold"/>
                                        <p:tgtEl>
                                          <p:spTgt spid="5"/>
                                        </p:tgtEl>
                                        <p:attrNameLst>
                                          <p:attrName>ppt_h</p:attrName>
                                        </p:attrNameLst>
                                      </p:cBhvr>
                                      <p:tavLst>
                                        <p:tav tm="0">
                                          <p:val>
                                            <p:strVal val="4/3*#ppt_h"/>
                                          </p:val>
                                        </p:tav>
                                        <p:tav tm="100000">
                                          <p:val>
                                            <p:strVal val="#ppt_h"/>
                                          </p:val>
                                        </p:tav>
                                      </p:tavLst>
                                    </p:anim>
                                  </p:childTnLst>
                                </p:cTn>
                              </p:par>
                            </p:childTnLst>
                          </p:cTn>
                        </p:par>
                        <p:par>
                          <p:cTn id="19" fill="hold">
                            <p:stCondLst>
                              <p:cond delay="5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1"/>
                                          </p:val>
                                        </p:tav>
                                        <p:tav tm="100000">
                                          <p:val>
                                            <p:strVal val="#ppt_x"/>
                                          </p:val>
                                        </p:tav>
                                      </p:tavLst>
                                    </p:anim>
                                    <p:anim calcmode="lin" valueType="num">
                                      <p:cBhvr>
                                        <p:cTn id="2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Food_Drinks_Chocolate_with_milk_032429_.jpg"/>
          <p:cNvPicPr>
            <a:picLocks noChangeAspect="1"/>
          </p:cNvPicPr>
          <p:nvPr/>
        </p:nvPicPr>
        <p:blipFill>
          <a:blip r:embed="rId2" cstate="print"/>
          <a:srcRect/>
          <a:stretch>
            <a:fillRect/>
          </a:stretch>
        </p:blipFill>
        <p:spPr bwMode="auto">
          <a:xfrm>
            <a:off x="0" y="0"/>
            <a:ext cx="9144000" cy="5451475"/>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Luna"/>
          <p:cNvSpPr/>
          <p:nvPr/>
        </p:nvSpPr>
        <p:spPr>
          <a:xfrm>
            <a:off x="827088" y="213894"/>
            <a:ext cx="3960812" cy="4929606"/>
          </a:xfrm>
          <a:prstGeom prst="moon">
            <a:avLst>
              <a:gd name="adj" fmla="val 47527"/>
            </a:avLst>
          </a:prstGeom>
          <a:solidFill>
            <a:schemeClr val="accent3">
              <a:lumMod val="50000"/>
              <a:alpha val="67000"/>
            </a:schemeClr>
          </a:solidFill>
          <a:ln>
            <a:solidFill>
              <a:schemeClr val="accent3">
                <a:lumMod val="60000"/>
                <a:lumOff val="40000"/>
              </a:schemeClr>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Luna"/>
          <p:cNvSpPr/>
          <p:nvPr/>
        </p:nvSpPr>
        <p:spPr>
          <a:xfrm flipH="1">
            <a:off x="4787900" y="213894"/>
            <a:ext cx="3633788" cy="4929606"/>
          </a:xfrm>
          <a:prstGeom prst="moon">
            <a:avLst/>
          </a:prstGeom>
          <a:solidFill>
            <a:schemeClr val="accent3">
              <a:lumMod val="50000"/>
              <a:alpha val="67000"/>
            </a:schemeClr>
          </a:solidFill>
          <a:ln>
            <a:solidFill>
              <a:schemeClr val="accent3">
                <a:lumMod val="60000"/>
                <a:lumOff val="40000"/>
              </a:schemeClr>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CuadroTexto"/>
          <p:cNvSpPr txBox="1"/>
          <p:nvPr/>
        </p:nvSpPr>
        <p:spPr>
          <a:xfrm>
            <a:off x="504031" y="4356665"/>
            <a:ext cx="8135937" cy="646331"/>
          </a:xfrm>
          <a:prstGeom prst="rect">
            <a:avLst/>
          </a:prstGeom>
          <a:noFill/>
          <a:ln>
            <a:noFill/>
          </a:ln>
          <a:effectLst/>
          <a:scene3d>
            <a:camera prst="orthographicFront">
              <a:rot lat="0" lon="0" rev="0"/>
            </a:camera>
            <a:lightRig rig="balanced" dir="t">
              <a:rot lat="0" lon="0" rev="8700000"/>
            </a:lightRig>
          </a:scene3d>
          <a:sp3d>
            <a:bevelT w="190500" h="38100"/>
          </a:sp3d>
        </p:spPr>
        <p:txBody>
          <a:bodyPr wrap="square">
            <a:spAutoFit/>
          </a:bodyPr>
          <a:lstStyle/>
          <a:p>
            <a:r>
              <a:rPr lang="es-ES" i="1" dirty="0">
                <a:effectLst>
                  <a:glow rad="101600">
                    <a:srgbClr val="C00000">
                      <a:alpha val="60000"/>
                    </a:srgbClr>
                  </a:glow>
                  <a:outerShdw blurRad="38100" dist="38100" dir="2700000" algn="tl">
                    <a:srgbClr val="1F497D"/>
                  </a:outerShdw>
                </a:effectLst>
              </a:rPr>
              <a:t>Rodeados de la belleza de más de 300 esculturas vivientes, y más de 500 especies vegetales de todo el mundo.</a:t>
            </a:r>
          </a:p>
        </p:txBody>
      </p:sp>
    </p:spTree>
  </p:cSld>
  <p:clrMapOvr>
    <a:masterClrMapping/>
  </p:clrMapOvr>
  <mc:AlternateContent xmlns:mc="http://schemas.openxmlformats.org/markup-compatibility/2006" xmlns:p14="http://schemas.microsoft.com/office/powerpoint/2010/main">
    <mc:Choice Requires="p14">
      <p:transition spd="slow" p14:dur="3500" advTm="20000">
        <p14:vortex dir="r"/>
      </p:transition>
    </mc:Choice>
    <mc:Fallback xmlns="">
      <p:transition spd="slow" advTm="2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16"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plus(in)">
                                      <p:cBhvr>
                                        <p:cTn id="7" dur="3000"/>
                                        <p:tgtEl>
                                          <p:spTgt spid="5"/>
                                        </p:tgtEl>
                                      </p:cBhvr>
                                    </p:animEffect>
                                  </p:childTnLst>
                                </p:cTn>
                              </p:par>
                              <p:par>
                                <p:cTn id="8" presetID="13" presetClass="entr" presetSubtype="16"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plus(in)">
                                      <p:cBhvr>
                                        <p:cTn id="10" dur="3000"/>
                                        <p:tgtEl>
                                          <p:spTgt spid="6"/>
                                        </p:tgtEl>
                                      </p:cBhvr>
                                    </p:animEffect>
                                  </p:childTnLst>
                                </p:cTn>
                              </p:par>
                              <p:par>
                                <p:cTn id="11" presetID="8" presetClass="emph" presetSubtype="0" fill="hold" nodeType="withEffect">
                                  <p:stCondLst>
                                    <p:cond delay="0"/>
                                  </p:stCondLst>
                                  <p:childTnLst>
                                    <p:animRot by="21600000">
                                      <p:cBhvr>
                                        <p:cTn id="12" dur="3000" fill="hold"/>
                                        <p:tgtEl>
                                          <p:spTgt spid="5"/>
                                        </p:tgtEl>
                                        <p:attrNameLst>
                                          <p:attrName>r</p:attrName>
                                        </p:attrNameLst>
                                      </p:cBhvr>
                                    </p:animRot>
                                  </p:childTnLst>
                                </p:cTn>
                              </p:par>
                              <p:par>
                                <p:cTn id="13" presetID="8" presetClass="emph" presetSubtype="0" fill="hold" nodeType="withEffect">
                                  <p:stCondLst>
                                    <p:cond delay="0"/>
                                  </p:stCondLst>
                                  <p:childTnLst>
                                    <p:animRot by="21600000">
                                      <p:cBhvr>
                                        <p:cTn id="14" dur="3000" fill="hold"/>
                                        <p:tgtEl>
                                          <p:spTgt spid="6"/>
                                        </p:tgtEl>
                                        <p:attrNameLst>
                                          <p:attrName>r</p:attrName>
                                        </p:attrNameLst>
                                      </p:cBhvr>
                                    </p:animRot>
                                  </p:childTnLst>
                                </p:cTn>
                              </p:par>
                            </p:childTnLst>
                          </p:cTn>
                        </p:par>
                        <p:par>
                          <p:cTn id="15" fill="hold">
                            <p:stCondLst>
                              <p:cond delay="3000"/>
                            </p:stCondLst>
                            <p:childTnLst>
                              <p:par>
                                <p:cTn id="16" presetID="2" presetClass="exit" presetSubtype="2" fill="hold" nodeType="afterEffect">
                                  <p:stCondLst>
                                    <p:cond delay="0"/>
                                  </p:stCondLst>
                                  <p:childTnLst>
                                    <p:anim calcmode="lin" valueType="num">
                                      <p:cBhvr additive="base">
                                        <p:cTn id="17" dur="4000"/>
                                        <p:tgtEl>
                                          <p:spTgt spid="5"/>
                                        </p:tgtEl>
                                        <p:attrNameLst>
                                          <p:attrName>ppt_x</p:attrName>
                                        </p:attrNameLst>
                                      </p:cBhvr>
                                      <p:tavLst>
                                        <p:tav tm="0">
                                          <p:val>
                                            <p:strVal val="ppt_x"/>
                                          </p:val>
                                        </p:tav>
                                        <p:tav tm="100000">
                                          <p:val>
                                            <p:strVal val="1+ppt_w/2"/>
                                          </p:val>
                                        </p:tav>
                                      </p:tavLst>
                                    </p:anim>
                                    <p:anim calcmode="lin" valueType="num">
                                      <p:cBhvr additive="base">
                                        <p:cTn id="18" dur="4000"/>
                                        <p:tgtEl>
                                          <p:spTgt spid="5"/>
                                        </p:tgtEl>
                                        <p:attrNameLst>
                                          <p:attrName>ppt_y</p:attrName>
                                        </p:attrNameLst>
                                      </p:cBhvr>
                                      <p:tavLst>
                                        <p:tav tm="0">
                                          <p:val>
                                            <p:strVal val="ppt_y"/>
                                          </p:val>
                                        </p:tav>
                                        <p:tav tm="100000">
                                          <p:val>
                                            <p:strVal val="ppt_y"/>
                                          </p:val>
                                        </p:tav>
                                      </p:tavLst>
                                    </p:anim>
                                    <p:set>
                                      <p:cBhvr>
                                        <p:cTn id="19" dur="1" fill="hold">
                                          <p:stCondLst>
                                            <p:cond delay="3999"/>
                                          </p:stCondLst>
                                        </p:cTn>
                                        <p:tgtEl>
                                          <p:spTgt spid="5"/>
                                        </p:tgtEl>
                                        <p:attrNameLst>
                                          <p:attrName>style.visibility</p:attrName>
                                        </p:attrNameLst>
                                      </p:cBhvr>
                                      <p:to>
                                        <p:strVal val="hidden"/>
                                      </p:to>
                                    </p:set>
                                  </p:childTnLst>
                                </p:cTn>
                              </p:par>
                              <p:par>
                                <p:cTn id="20" presetID="17" presetClass="exit" presetSubtype="10" fill="hold" grpId="0" nodeType="withEffect">
                                  <p:stCondLst>
                                    <p:cond delay="0"/>
                                  </p:stCondLst>
                                  <p:childTnLst>
                                    <p:anim calcmode="lin" valueType="num">
                                      <p:cBhvr>
                                        <p:cTn id="21" dur="4000"/>
                                        <p:tgtEl>
                                          <p:spTgt spid="5"/>
                                        </p:tgtEl>
                                        <p:attrNameLst>
                                          <p:attrName>ppt_w</p:attrName>
                                        </p:attrNameLst>
                                      </p:cBhvr>
                                      <p:tavLst>
                                        <p:tav tm="0">
                                          <p:val>
                                            <p:strVal val="ppt_w"/>
                                          </p:val>
                                        </p:tav>
                                        <p:tav tm="100000">
                                          <p:val>
                                            <p:fltVal val="0"/>
                                          </p:val>
                                        </p:tav>
                                      </p:tavLst>
                                    </p:anim>
                                    <p:anim calcmode="lin" valueType="num">
                                      <p:cBhvr>
                                        <p:cTn id="22" dur="4000"/>
                                        <p:tgtEl>
                                          <p:spTgt spid="5"/>
                                        </p:tgtEl>
                                        <p:attrNameLst>
                                          <p:attrName>ppt_h</p:attrName>
                                        </p:attrNameLst>
                                      </p:cBhvr>
                                      <p:tavLst>
                                        <p:tav tm="0">
                                          <p:val>
                                            <p:strVal val="ppt_h"/>
                                          </p:val>
                                        </p:tav>
                                        <p:tav tm="100000">
                                          <p:val>
                                            <p:strVal val="ppt_h"/>
                                          </p:val>
                                        </p:tav>
                                      </p:tavLst>
                                    </p:anim>
                                    <p:set>
                                      <p:cBhvr>
                                        <p:cTn id="23" dur="1" fill="hold">
                                          <p:stCondLst>
                                            <p:cond delay="3999"/>
                                          </p:stCondLst>
                                        </p:cTn>
                                        <p:tgtEl>
                                          <p:spTgt spid="5"/>
                                        </p:tgtEl>
                                        <p:attrNameLst>
                                          <p:attrName>style.visibility</p:attrName>
                                        </p:attrNameLst>
                                      </p:cBhvr>
                                      <p:to>
                                        <p:strVal val="hidden"/>
                                      </p:to>
                                    </p:set>
                                  </p:childTnLst>
                                </p:cTn>
                              </p:par>
                              <p:par>
                                <p:cTn id="24" presetID="2" presetClass="exit" presetSubtype="8" fill="hold" nodeType="withEffect">
                                  <p:stCondLst>
                                    <p:cond delay="0"/>
                                  </p:stCondLst>
                                  <p:childTnLst>
                                    <p:anim calcmode="lin" valueType="num">
                                      <p:cBhvr additive="base">
                                        <p:cTn id="25" dur="4000"/>
                                        <p:tgtEl>
                                          <p:spTgt spid="6"/>
                                        </p:tgtEl>
                                        <p:attrNameLst>
                                          <p:attrName>ppt_x</p:attrName>
                                        </p:attrNameLst>
                                      </p:cBhvr>
                                      <p:tavLst>
                                        <p:tav tm="0">
                                          <p:val>
                                            <p:strVal val="ppt_x"/>
                                          </p:val>
                                        </p:tav>
                                        <p:tav tm="100000">
                                          <p:val>
                                            <p:strVal val="0-ppt_w/2"/>
                                          </p:val>
                                        </p:tav>
                                      </p:tavLst>
                                    </p:anim>
                                    <p:anim calcmode="lin" valueType="num">
                                      <p:cBhvr additive="base">
                                        <p:cTn id="26" dur="4000"/>
                                        <p:tgtEl>
                                          <p:spTgt spid="6"/>
                                        </p:tgtEl>
                                        <p:attrNameLst>
                                          <p:attrName>ppt_y</p:attrName>
                                        </p:attrNameLst>
                                      </p:cBhvr>
                                      <p:tavLst>
                                        <p:tav tm="0">
                                          <p:val>
                                            <p:strVal val="ppt_y"/>
                                          </p:val>
                                        </p:tav>
                                        <p:tav tm="100000">
                                          <p:val>
                                            <p:strVal val="ppt_y"/>
                                          </p:val>
                                        </p:tav>
                                      </p:tavLst>
                                    </p:anim>
                                    <p:set>
                                      <p:cBhvr>
                                        <p:cTn id="27" dur="1" fill="hold">
                                          <p:stCondLst>
                                            <p:cond delay="3999"/>
                                          </p:stCondLst>
                                        </p:cTn>
                                        <p:tgtEl>
                                          <p:spTgt spid="6"/>
                                        </p:tgtEl>
                                        <p:attrNameLst>
                                          <p:attrName>style.visibility</p:attrName>
                                        </p:attrNameLst>
                                      </p:cBhvr>
                                      <p:to>
                                        <p:strVal val="hidden"/>
                                      </p:to>
                                    </p:set>
                                  </p:childTnLst>
                                </p:cTn>
                              </p:par>
                              <p:par>
                                <p:cTn id="28" presetID="17" presetClass="exit" presetSubtype="10" fill="hold" grpId="0" nodeType="withEffect">
                                  <p:stCondLst>
                                    <p:cond delay="0"/>
                                  </p:stCondLst>
                                  <p:childTnLst>
                                    <p:anim calcmode="lin" valueType="num">
                                      <p:cBhvr>
                                        <p:cTn id="29" dur="4000"/>
                                        <p:tgtEl>
                                          <p:spTgt spid="6"/>
                                        </p:tgtEl>
                                        <p:attrNameLst>
                                          <p:attrName>ppt_w</p:attrName>
                                        </p:attrNameLst>
                                      </p:cBhvr>
                                      <p:tavLst>
                                        <p:tav tm="0">
                                          <p:val>
                                            <p:strVal val="ppt_w"/>
                                          </p:val>
                                        </p:tav>
                                        <p:tav tm="100000">
                                          <p:val>
                                            <p:fltVal val="0"/>
                                          </p:val>
                                        </p:tav>
                                      </p:tavLst>
                                    </p:anim>
                                    <p:anim calcmode="lin" valueType="num">
                                      <p:cBhvr>
                                        <p:cTn id="30" dur="4000"/>
                                        <p:tgtEl>
                                          <p:spTgt spid="6"/>
                                        </p:tgtEl>
                                        <p:attrNameLst>
                                          <p:attrName>ppt_h</p:attrName>
                                        </p:attrNameLst>
                                      </p:cBhvr>
                                      <p:tavLst>
                                        <p:tav tm="0">
                                          <p:val>
                                            <p:strVal val="ppt_h"/>
                                          </p:val>
                                        </p:tav>
                                        <p:tav tm="100000">
                                          <p:val>
                                            <p:strVal val="ppt_h"/>
                                          </p:val>
                                        </p:tav>
                                      </p:tavLst>
                                    </p:anim>
                                    <p:set>
                                      <p:cBhvr>
                                        <p:cTn id="31" dur="1" fill="hold">
                                          <p:stCondLst>
                                            <p:cond delay="3999"/>
                                          </p:stCondLst>
                                        </p:cTn>
                                        <p:tgtEl>
                                          <p:spTgt spid="6"/>
                                        </p:tgtEl>
                                        <p:attrNameLst>
                                          <p:attrName>style.visibility</p:attrName>
                                        </p:attrNameLst>
                                      </p:cBhvr>
                                      <p:to>
                                        <p:strVal val="hidden"/>
                                      </p:to>
                                    </p:set>
                                  </p:childTnLst>
                                </p:cTn>
                              </p:par>
                              <p:par>
                                <p:cTn id="32" presetID="16" presetClass="entr" presetSubtype="37" fill="hold" nodeType="withEffect">
                                  <p:stCondLst>
                                    <p:cond delay="0"/>
                                  </p:stCondLst>
                                  <p:childTnLst>
                                    <p:set>
                                      <p:cBhvr>
                                        <p:cTn id="33" dur="1" fill="hold">
                                          <p:stCondLst>
                                            <p:cond delay="0"/>
                                          </p:stCondLst>
                                        </p:cTn>
                                        <p:tgtEl>
                                          <p:spTgt spid="4"/>
                                        </p:tgtEl>
                                        <p:attrNameLst>
                                          <p:attrName>style.visibility</p:attrName>
                                        </p:attrNameLst>
                                      </p:cBhvr>
                                      <p:to>
                                        <p:strVal val="visible"/>
                                      </p:to>
                                    </p:set>
                                    <p:animEffect transition="in" filter="barn(outVertical)">
                                      <p:cBhvr>
                                        <p:cTn id="34" dur="4000"/>
                                        <p:tgtEl>
                                          <p:spTgt spid="4"/>
                                        </p:tgtEl>
                                      </p:cBhvr>
                                    </p:animEffect>
                                  </p:childTnLst>
                                </p:cTn>
                              </p:par>
                              <p:par>
                                <p:cTn id="35" presetID="23" presetClass="entr" presetSubtype="288" fill="hold" nodeType="withEffect">
                                  <p:stCondLst>
                                    <p:cond delay="0"/>
                                  </p:stCondLst>
                                  <p:childTnLst>
                                    <p:set>
                                      <p:cBhvr>
                                        <p:cTn id="36" dur="1" fill="hold">
                                          <p:stCondLst>
                                            <p:cond delay="0"/>
                                          </p:stCondLst>
                                        </p:cTn>
                                        <p:tgtEl>
                                          <p:spTgt spid="4"/>
                                        </p:tgtEl>
                                        <p:attrNameLst>
                                          <p:attrName>style.visibility</p:attrName>
                                        </p:attrNameLst>
                                      </p:cBhvr>
                                      <p:to>
                                        <p:strVal val="visible"/>
                                      </p:to>
                                    </p:set>
                                    <p:anim calcmode="lin" valueType="num">
                                      <p:cBhvr>
                                        <p:cTn id="37" dur="4000" fill="hold"/>
                                        <p:tgtEl>
                                          <p:spTgt spid="4"/>
                                        </p:tgtEl>
                                        <p:attrNameLst>
                                          <p:attrName>ppt_w</p:attrName>
                                        </p:attrNameLst>
                                      </p:cBhvr>
                                      <p:tavLst>
                                        <p:tav tm="0">
                                          <p:val>
                                            <p:strVal val="4/3*#ppt_w"/>
                                          </p:val>
                                        </p:tav>
                                        <p:tav tm="100000">
                                          <p:val>
                                            <p:strVal val="#ppt_w"/>
                                          </p:val>
                                        </p:tav>
                                      </p:tavLst>
                                    </p:anim>
                                    <p:anim calcmode="lin" valueType="num">
                                      <p:cBhvr>
                                        <p:cTn id="38" dur="4000" fill="hold"/>
                                        <p:tgtEl>
                                          <p:spTgt spid="4"/>
                                        </p:tgtEl>
                                        <p:attrNameLst>
                                          <p:attrName>ppt_h</p:attrName>
                                        </p:attrNameLst>
                                      </p:cBhvr>
                                      <p:tavLst>
                                        <p:tav tm="0">
                                          <p:val>
                                            <p:strVal val="4/3*#ppt_h"/>
                                          </p:val>
                                        </p:tav>
                                        <p:tav tm="100000">
                                          <p:val>
                                            <p:strVal val="#ppt_h"/>
                                          </p:val>
                                        </p:tav>
                                      </p:tavLst>
                                    </p:anim>
                                  </p:childTnLst>
                                </p:cTn>
                              </p:par>
                            </p:childTnLst>
                          </p:cTn>
                        </p:par>
                        <p:par>
                          <p:cTn id="39" fill="hold">
                            <p:stCondLst>
                              <p:cond delay="7000"/>
                            </p:stCondLst>
                            <p:childTnLst>
                              <p:par>
                                <p:cTn id="40" presetID="40" presetClass="entr" presetSubtype="0" fill="hold" grpId="0" nodeType="afterEffect">
                                  <p:stCondLst>
                                    <p:cond delay="0"/>
                                  </p:stCondLst>
                                  <p:iterate type="lt">
                                    <p:tmPct val="10000"/>
                                  </p:iterate>
                                  <p:childTnLst>
                                    <p:set>
                                      <p:cBhvr>
                                        <p:cTn id="41" dur="1" fill="hold">
                                          <p:stCondLst>
                                            <p:cond delay="0"/>
                                          </p:stCondLst>
                                        </p:cTn>
                                        <p:tgtEl>
                                          <p:spTgt spid="7"/>
                                        </p:tgtEl>
                                        <p:attrNameLst>
                                          <p:attrName>style.visibility</p:attrName>
                                        </p:attrNameLst>
                                      </p:cBhvr>
                                      <p:to>
                                        <p:strVal val="visible"/>
                                      </p:to>
                                    </p:set>
                                    <p:animEffect transition="in" filter="fade">
                                      <p:cBhvr>
                                        <p:cTn id="42" dur="1000"/>
                                        <p:tgtEl>
                                          <p:spTgt spid="7"/>
                                        </p:tgtEl>
                                      </p:cBhvr>
                                    </p:animEffect>
                                    <p:anim calcmode="lin" valueType="num">
                                      <p:cBhvr>
                                        <p:cTn id="43" dur="1000" fill="hold"/>
                                        <p:tgtEl>
                                          <p:spTgt spid="7"/>
                                        </p:tgtEl>
                                        <p:attrNameLst>
                                          <p:attrName>ppt_x</p:attrName>
                                        </p:attrNameLst>
                                      </p:cBhvr>
                                      <p:tavLst>
                                        <p:tav tm="0">
                                          <p:val>
                                            <p:strVal val="#ppt_x-.1"/>
                                          </p:val>
                                        </p:tav>
                                        <p:tav tm="100000">
                                          <p:val>
                                            <p:strVal val="#ppt_x"/>
                                          </p:val>
                                        </p:tav>
                                      </p:tavLst>
                                    </p:anim>
                                    <p:anim calcmode="lin" valueType="num">
                                      <p:cBhvr>
                                        <p:cTn id="44"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20121022105648.jpg"/>
          <p:cNvPicPr>
            <a:picLocks noChangeAspect="1"/>
          </p:cNvPicPr>
          <p:nvPr/>
        </p:nvPicPr>
        <p:blipFill>
          <a:blip r:embed="rId2" cstate="print"/>
          <a:srcRect/>
          <a:stretch>
            <a:fillRect/>
          </a:stretch>
        </p:blipFill>
        <p:spPr bwMode="auto">
          <a:xfrm>
            <a:off x="0" y="0"/>
            <a:ext cx="9144000" cy="53086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Trapecio"/>
          <p:cNvSpPr/>
          <p:nvPr/>
        </p:nvSpPr>
        <p:spPr>
          <a:xfrm flipV="1">
            <a:off x="0" y="143976"/>
            <a:ext cx="9144000" cy="2481748"/>
          </a:xfrm>
          <a:prstGeom prst="trapezoid">
            <a:avLst>
              <a:gd name="adj" fmla="val 80894"/>
            </a:avLst>
          </a:prstGeom>
          <a:solidFill>
            <a:schemeClr val="accent3">
              <a:lumMod val="50000"/>
              <a:alpha val="67000"/>
            </a:schemeClr>
          </a:solidFill>
          <a:ln>
            <a:solidFill>
              <a:schemeClr val="accent3">
                <a:lumMod val="60000"/>
                <a:lumOff val="40000"/>
              </a:schemeClr>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6" name="5 Trapecio"/>
          <p:cNvSpPr/>
          <p:nvPr/>
        </p:nvSpPr>
        <p:spPr>
          <a:xfrm>
            <a:off x="0" y="2763783"/>
            <a:ext cx="9144000" cy="2379717"/>
          </a:xfrm>
          <a:prstGeom prst="trapezoid">
            <a:avLst>
              <a:gd name="adj" fmla="val 84102"/>
            </a:avLst>
          </a:prstGeom>
          <a:solidFill>
            <a:schemeClr val="accent3">
              <a:lumMod val="50000"/>
              <a:alpha val="67000"/>
            </a:schemeClr>
          </a:solidFill>
          <a:ln>
            <a:solidFill>
              <a:schemeClr val="accent3">
                <a:lumMod val="60000"/>
                <a:lumOff val="40000"/>
              </a:schemeClr>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7" name="6 Triángulo isósceles"/>
          <p:cNvSpPr/>
          <p:nvPr/>
        </p:nvSpPr>
        <p:spPr>
          <a:xfrm rot="5400000">
            <a:off x="-966264" y="1248298"/>
            <a:ext cx="4861465" cy="2928938"/>
          </a:xfrm>
          <a:prstGeom prst="triangle">
            <a:avLst>
              <a:gd name="adj" fmla="val 50281"/>
            </a:avLst>
          </a:prstGeom>
          <a:solidFill>
            <a:schemeClr val="accent3">
              <a:lumMod val="50000"/>
              <a:alpha val="67000"/>
            </a:schemeClr>
          </a:solidFill>
          <a:ln>
            <a:solidFill>
              <a:schemeClr val="accent3">
                <a:lumMod val="60000"/>
                <a:lumOff val="40000"/>
              </a:schemeClr>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Triángulo isósceles"/>
          <p:cNvSpPr/>
          <p:nvPr/>
        </p:nvSpPr>
        <p:spPr>
          <a:xfrm rot="5400000" flipV="1">
            <a:off x="5284517" y="1284017"/>
            <a:ext cx="4861465" cy="2857500"/>
          </a:xfrm>
          <a:prstGeom prst="triangle">
            <a:avLst>
              <a:gd name="adj" fmla="val 50919"/>
            </a:avLst>
          </a:prstGeom>
          <a:solidFill>
            <a:schemeClr val="accent3">
              <a:lumMod val="50000"/>
              <a:alpha val="67000"/>
            </a:schemeClr>
          </a:solidFill>
          <a:ln>
            <a:solidFill>
              <a:schemeClr val="accent3">
                <a:lumMod val="60000"/>
                <a:lumOff val="40000"/>
              </a:schemeClr>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CuadroTexto"/>
          <p:cNvSpPr txBox="1"/>
          <p:nvPr/>
        </p:nvSpPr>
        <p:spPr>
          <a:xfrm>
            <a:off x="323056" y="4415599"/>
            <a:ext cx="8497888" cy="646331"/>
          </a:xfrm>
          <a:prstGeom prst="rect">
            <a:avLst/>
          </a:prstGeom>
          <a:noFill/>
          <a:ln>
            <a:noFill/>
          </a:ln>
          <a:effectLst/>
          <a:scene3d>
            <a:camera prst="orthographicFront">
              <a:rot lat="0" lon="0" rev="0"/>
            </a:camera>
            <a:lightRig rig="balanced" dir="t">
              <a:rot lat="0" lon="0" rev="8700000"/>
            </a:lightRig>
          </a:scene3d>
          <a:sp3d>
            <a:bevelT w="190500" h="38100"/>
          </a:sp3d>
        </p:spPr>
        <p:txBody>
          <a:bodyPr wrap="square">
            <a:spAutoFit/>
          </a:bodyPr>
          <a:lstStyle/>
          <a:p>
            <a:r>
              <a:rPr lang="es-ES" i="1" dirty="0">
                <a:effectLst>
                  <a:glow rad="101600">
                    <a:srgbClr val="C00000">
                      <a:alpha val="60000"/>
                    </a:srgbClr>
                  </a:glow>
                  <a:outerShdw blurRad="38100" dist="38100" dir="2700000" algn="tl">
                    <a:srgbClr val="1F497D"/>
                  </a:outerShdw>
                </a:effectLst>
              </a:rPr>
              <a:t>Empezamos nuestra caminata a través de distintas zonas temáticas donde                  encontramos zona de animales, inventos, personajes de cuentos, música…</a:t>
            </a:r>
          </a:p>
        </p:txBody>
      </p:sp>
    </p:spTree>
  </p:cSld>
  <p:clrMapOvr>
    <a:masterClrMapping/>
  </p:clrMapOvr>
  <mc:AlternateContent xmlns:mc="http://schemas.openxmlformats.org/markup-compatibility/2006" xmlns:p14="http://schemas.microsoft.com/office/powerpoint/2010/main">
    <mc:Choice Requires="p14">
      <p:transition spd="slow" p14:dur="3500" advTm="22000">
        <p14:vortex dir="r"/>
      </p:transition>
    </mc:Choice>
    <mc:Fallback xmlns="">
      <p:transition spd="slow" advTm="2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1" fill="hold" nodeType="withEffect">
                                  <p:stCondLst>
                                    <p:cond delay="0"/>
                                  </p:stCondLst>
                                  <p:childTnLst>
                                    <p:anim calcmode="lin" valueType="num">
                                      <p:cBhvr>
                                        <p:cTn id="6" dur="5000"/>
                                        <p:tgtEl>
                                          <p:spTgt spid="5"/>
                                        </p:tgtEl>
                                        <p:attrNameLst>
                                          <p:attrName>ppt_x</p:attrName>
                                        </p:attrNameLst>
                                      </p:cBhvr>
                                      <p:tavLst>
                                        <p:tav tm="0">
                                          <p:val>
                                            <p:strVal val="ppt_x"/>
                                          </p:val>
                                        </p:tav>
                                        <p:tav tm="100000">
                                          <p:val>
                                            <p:strVal val="ppt_x"/>
                                          </p:val>
                                        </p:tav>
                                      </p:tavLst>
                                    </p:anim>
                                    <p:anim calcmode="lin" valueType="num">
                                      <p:cBhvr>
                                        <p:cTn id="7" dur="5000"/>
                                        <p:tgtEl>
                                          <p:spTgt spid="5"/>
                                        </p:tgtEl>
                                        <p:attrNameLst>
                                          <p:attrName>ppt_y</p:attrName>
                                        </p:attrNameLst>
                                      </p:cBhvr>
                                      <p:tavLst>
                                        <p:tav tm="0">
                                          <p:val>
                                            <p:strVal val="ppt_y"/>
                                          </p:val>
                                        </p:tav>
                                        <p:tav tm="100000">
                                          <p:val>
                                            <p:strVal val="ppt_y-ppt_h/2"/>
                                          </p:val>
                                        </p:tav>
                                      </p:tavLst>
                                    </p:anim>
                                    <p:anim calcmode="lin" valueType="num">
                                      <p:cBhvr>
                                        <p:cTn id="8" dur="5000"/>
                                        <p:tgtEl>
                                          <p:spTgt spid="5"/>
                                        </p:tgtEl>
                                        <p:attrNameLst>
                                          <p:attrName>ppt_w</p:attrName>
                                        </p:attrNameLst>
                                      </p:cBhvr>
                                      <p:tavLst>
                                        <p:tav tm="0">
                                          <p:val>
                                            <p:strVal val="ppt_w"/>
                                          </p:val>
                                        </p:tav>
                                        <p:tav tm="100000">
                                          <p:val>
                                            <p:strVal val="ppt_w"/>
                                          </p:val>
                                        </p:tav>
                                      </p:tavLst>
                                    </p:anim>
                                    <p:anim calcmode="lin" valueType="num">
                                      <p:cBhvr>
                                        <p:cTn id="9" dur="5000"/>
                                        <p:tgtEl>
                                          <p:spTgt spid="5"/>
                                        </p:tgtEl>
                                        <p:attrNameLst>
                                          <p:attrName>ppt_h</p:attrName>
                                        </p:attrNameLst>
                                      </p:cBhvr>
                                      <p:tavLst>
                                        <p:tav tm="0">
                                          <p:val>
                                            <p:strVal val="ppt_h"/>
                                          </p:val>
                                        </p:tav>
                                        <p:tav tm="100000">
                                          <p:val>
                                            <p:fltVal val="0"/>
                                          </p:val>
                                        </p:tav>
                                      </p:tavLst>
                                    </p:anim>
                                    <p:set>
                                      <p:cBhvr>
                                        <p:cTn id="10" dur="1" fill="hold">
                                          <p:stCondLst>
                                            <p:cond delay="4999"/>
                                          </p:stCondLst>
                                        </p:cTn>
                                        <p:tgtEl>
                                          <p:spTgt spid="5"/>
                                        </p:tgtEl>
                                        <p:attrNameLst>
                                          <p:attrName>style.visibility</p:attrName>
                                        </p:attrNameLst>
                                      </p:cBhvr>
                                      <p:to>
                                        <p:strVal val="hidden"/>
                                      </p:to>
                                    </p:set>
                                  </p:childTnLst>
                                </p:cTn>
                              </p:par>
                              <p:par>
                                <p:cTn id="11" presetID="3" presetClass="exit" presetSubtype="10" fill="hold" nodeType="withEffect">
                                  <p:stCondLst>
                                    <p:cond delay="0"/>
                                  </p:stCondLst>
                                  <p:childTnLst>
                                    <p:animEffect transition="out" filter="blinds(horizontal)">
                                      <p:cBhvr>
                                        <p:cTn id="12" dur="5000"/>
                                        <p:tgtEl>
                                          <p:spTgt spid="5"/>
                                        </p:tgtEl>
                                      </p:cBhvr>
                                    </p:animEffect>
                                    <p:set>
                                      <p:cBhvr>
                                        <p:cTn id="13" dur="1" fill="hold">
                                          <p:stCondLst>
                                            <p:cond delay="4999"/>
                                          </p:stCondLst>
                                        </p:cTn>
                                        <p:tgtEl>
                                          <p:spTgt spid="5"/>
                                        </p:tgtEl>
                                        <p:attrNameLst>
                                          <p:attrName>style.visibility</p:attrName>
                                        </p:attrNameLst>
                                      </p:cBhvr>
                                      <p:to>
                                        <p:strVal val="hidden"/>
                                      </p:to>
                                    </p:set>
                                  </p:childTnLst>
                                </p:cTn>
                              </p:par>
                              <p:par>
                                <p:cTn id="14" presetID="17" presetClass="exit" presetSubtype="4" fill="hold" nodeType="withEffect">
                                  <p:stCondLst>
                                    <p:cond delay="0"/>
                                  </p:stCondLst>
                                  <p:childTnLst>
                                    <p:anim calcmode="lin" valueType="num">
                                      <p:cBhvr>
                                        <p:cTn id="15" dur="5000"/>
                                        <p:tgtEl>
                                          <p:spTgt spid="6"/>
                                        </p:tgtEl>
                                        <p:attrNameLst>
                                          <p:attrName>ppt_x</p:attrName>
                                        </p:attrNameLst>
                                      </p:cBhvr>
                                      <p:tavLst>
                                        <p:tav tm="0">
                                          <p:val>
                                            <p:strVal val="ppt_x"/>
                                          </p:val>
                                        </p:tav>
                                        <p:tav tm="100000">
                                          <p:val>
                                            <p:strVal val="ppt_x"/>
                                          </p:val>
                                        </p:tav>
                                      </p:tavLst>
                                    </p:anim>
                                    <p:anim calcmode="lin" valueType="num">
                                      <p:cBhvr>
                                        <p:cTn id="16" dur="5000"/>
                                        <p:tgtEl>
                                          <p:spTgt spid="6"/>
                                        </p:tgtEl>
                                        <p:attrNameLst>
                                          <p:attrName>ppt_y</p:attrName>
                                        </p:attrNameLst>
                                      </p:cBhvr>
                                      <p:tavLst>
                                        <p:tav tm="0">
                                          <p:val>
                                            <p:strVal val="ppt_y"/>
                                          </p:val>
                                        </p:tav>
                                        <p:tav tm="100000">
                                          <p:val>
                                            <p:strVal val="ppt_y+ppt_h/2"/>
                                          </p:val>
                                        </p:tav>
                                      </p:tavLst>
                                    </p:anim>
                                    <p:anim calcmode="lin" valueType="num">
                                      <p:cBhvr>
                                        <p:cTn id="17" dur="5000"/>
                                        <p:tgtEl>
                                          <p:spTgt spid="6"/>
                                        </p:tgtEl>
                                        <p:attrNameLst>
                                          <p:attrName>ppt_w</p:attrName>
                                        </p:attrNameLst>
                                      </p:cBhvr>
                                      <p:tavLst>
                                        <p:tav tm="0">
                                          <p:val>
                                            <p:strVal val="ppt_w"/>
                                          </p:val>
                                        </p:tav>
                                        <p:tav tm="100000">
                                          <p:val>
                                            <p:strVal val="ppt_w"/>
                                          </p:val>
                                        </p:tav>
                                      </p:tavLst>
                                    </p:anim>
                                    <p:anim calcmode="lin" valueType="num">
                                      <p:cBhvr>
                                        <p:cTn id="18" dur="5000"/>
                                        <p:tgtEl>
                                          <p:spTgt spid="6"/>
                                        </p:tgtEl>
                                        <p:attrNameLst>
                                          <p:attrName>ppt_h</p:attrName>
                                        </p:attrNameLst>
                                      </p:cBhvr>
                                      <p:tavLst>
                                        <p:tav tm="0">
                                          <p:val>
                                            <p:strVal val="ppt_h"/>
                                          </p:val>
                                        </p:tav>
                                        <p:tav tm="100000">
                                          <p:val>
                                            <p:fltVal val="0"/>
                                          </p:val>
                                        </p:tav>
                                      </p:tavLst>
                                    </p:anim>
                                    <p:set>
                                      <p:cBhvr>
                                        <p:cTn id="19" dur="1" fill="hold">
                                          <p:stCondLst>
                                            <p:cond delay="4999"/>
                                          </p:stCondLst>
                                        </p:cTn>
                                        <p:tgtEl>
                                          <p:spTgt spid="6"/>
                                        </p:tgtEl>
                                        <p:attrNameLst>
                                          <p:attrName>style.visibility</p:attrName>
                                        </p:attrNameLst>
                                      </p:cBhvr>
                                      <p:to>
                                        <p:strVal val="hidden"/>
                                      </p:to>
                                    </p:set>
                                  </p:childTnLst>
                                </p:cTn>
                              </p:par>
                              <p:par>
                                <p:cTn id="20" presetID="3" presetClass="exit" presetSubtype="10" fill="hold" grpId="1" nodeType="withEffect">
                                  <p:stCondLst>
                                    <p:cond delay="0"/>
                                  </p:stCondLst>
                                  <p:childTnLst>
                                    <p:animEffect transition="out" filter="blinds(horizontal)">
                                      <p:cBhvr>
                                        <p:cTn id="21" dur="5000"/>
                                        <p:tgtEl>
                                          <p:spTgt spid="7"/>
                                        </p:tgtEl>
                                      </p:cBhvr>
                                    </p:animEffect>
                                    <p:set>
                                      <p:cBhvr>
                                        <p:cTn id="22" dur="1" fill="hold">
                                          <p:stCondLst>
                                            <p:cond delay="4999"/>
                                          </p:stCondLst>
                                        </p:cTn>
                                        <p:tgtEl>
                                          <p:spTgt spid="7"/>
                                        </p:tgtEl>
                                        <p:attrNameLst>
                                          <p:attrName>style.visibility</p:attrName>
                                        </p:attrNameLst>
                                      </p:cBhvr>
                                      <p:to>
                                        <p:strVal val="hidden"/>
                                      </p:to>
                                    </p:set>
                                  </p:childTnLst>
                                </p:cTn>
                              </p:par>
                              <p:par>
                                <p:cTn id="23" presetID="17" presetClass="exit" presetSubtype="8" fill="hold" grpId="0" nodeType="withEffect">
                                  <p:stCondLst>
                                    <p:cond delay="0"/>
                                  </p:stCondLst>
                                  <p:childTnLst>
                                    <p:anim calcmode="lin" valueType="num">
                                      <p:cBhvr>
                                        <p:cTn id="24" dur="5000"/>
                                        <p:tgtEl>
                                          <p:spTgt spid="7"/>
                                        </p:tgtEl>
                                        <p:attrNameLst>
                                          <p:attrName>ppt_x</p:attrName>
                                        </p:attrNameLst>
                                      </p:cBhvr>
                                      <p:tavLst>
                                        <p:tav tm="0">
                                          <p:val>
                                            <p:strVal val="ppt_x"/>
                                          </p:val>
                                        </p:tav>
                                        <p:tav tm="100000">
                                          <p:val>
                                            <p:strVal val="ppt_x-ppt_w/2"/>
                                          </p:val>
                                        </p:tav>
                                      </p:tavLst>
                                    </p:anim>
                                    <p:anim calcmode="lin" valueType="num">
                                      <p:cBhvr>
                                        <p:cTn id="25" dur="5000"/>
                                        <p:tgtEl>
                                          <p:spTgt spid="7"/>
                                        </p:tgtEl>
                                        <p:attrNameLst>
                                          <p:attrName>ppt_y</p:attrName>
                                        </p:attrNameLst>
                                      </p:cBhvr>
                                      <p:tavLst>
                                        <p:tav tm="0">
                                          <p:val>
                                            <p:strVal val="ppt_y"/>
                                          </p:val>
                                        </p:tav>
                                        <p:tav tm="100000">
                                          <p:val>
                                            <p:strVal val="ppt_y"/>
                                          </p:val>
                                        </p:tav>
                                      </p:tavLst>
                                    </p:anim>
                                    <p:anim calcmode="lin" valueType="num">
                                      <p:cBhvr>
                                        <p:cTn id="26" dur="5000"/>
                                        <p:tgtEl>
                                          <p:spTgt spid="7"/>
                                        </p:tgtEl>
                                        <p:attrNameLst>
                                          <p:attrName>ppt_w</p:attrName>
                                        </p:attrNameLst>
                                      </p:cBhvr>
                                      <p:tavLst>
                                        <p:tav tm="0">
                                          <p:val>
                                            <p:strVal val="ppt_w"/>
                                          </p:val>
                                        </p:tav>
                                        <p:tav tm="100000">
                                          <p:val>
                                            <p:fltVal val="0"/>
                                          </p:val>
                                        </p:tav>
                                      </p:tavLst>
                                    </p:anim>
                                    <p:anim calcmode="lin" valueType="num">
                                      <p:cBhvr>
                                        <p:cTn id="27" dur="5000"/>
                                        <p:tgtEl>
                                          <p:spTgt spid="7"/>
                                        </p:tgtEl>
                                        <p:attrNameLst>
                                          <p:attrName>ppt_h</p:attrName>
                                        </p:attrNameLst>
                                      </p:cBhvr>
                                      <p:tavLst>
                                        <p:tav tm="0">
                                          <p:val>
                                            <p:strVal val="ppt_h"/>
                                          </p:val>
                                        </p:tav>
                                        <p:tav tm="100000">
                                          <p:val>
                                            <p:strVal val="ppt_h"/>
                                          </p:val>
                                        </p:tav>
                                      </p:tavLst>
                                    </p:anim>
                                    <p:set>
                                      <p:cBhvr>
                                        <p:cTn id="28" dur="1" fill="hold">
                                          <p:stCondLst>
                                            <p:cond delay="4999"/>
                                          </p:stCondLst>
                                        </p:cTn>
                                        <p:tgtEl>
                                          <p:spTgt spid="7"/>
                                        </p:tgtEl>
                                        <p:attrNameLst>
                                          <p:attrName>style.visibility</p:attrName>
                                        </p:attrNameLst>
                                      </p:cBhvr>
                                      <p:to>
                                        <p:strVal val="hidden"/>
                                      </p:to>
                                    </p:set>
                                  </p:childTnLst>
                                </p:cTn>
                              </p:par>
                              <p:par>
                                <p:cTn id="29" presetID="3" presetClass="exit" presetSubtype="10" fill="hold" nodeType="withEffect">
                                  <p:stCondLst>
                                    <p:cond delay="0"/>
                                  </p:stCondLst>
                                  <p:childTnLst>
                                    <p:animEffect transition="out" filter="blinds(horizontal)">
                                      <p:cBhvr>
                                        <p:cTn id="30" dur="5000"/>
                                        <p:tgtEl>
                                          <p:spTgt spid="6"/>
                                        </p:tgtEl>
                                      </p:cBhvr>
                                    </p:animEffect>
                                    <p:set>
                                      <p:cBhvr>
                                        <p:cTn id="31" dur="1" fill="hold">
                                          <p:stCondLst>
                                            <p:cond delay="4999"/>
                                          </p:stCondLst>
                                        </p:cTn>
                                        <p:tgtEl>
                                          <p:spTgt spid="6"/>
                                        </p:tgtEl>
                                        <p:attrNameLst>
                                          <p:attrName>style.visibility</p:attrName>
                                        </p:attrNameLst>
                                      </p:cBhvr>
                                      <p:to>
                                        <p:strVal val="hidden"/>
                                      </p:to>
                                    </p:set>
                                  </p:childTnLst>
                                </p:cTn>
                              </p:par>
                              <p:par>
                                <p:cTn id="32" presetID="17" presetClass="exit" presetSubtype="2" fill="hold" grpId="0" nodeType="withEffect">
                                  <p:stCondLst>
                                    <p:cond delay="0"/>
                                  </p:stCondLst>
                                  <p:childTnLst>
                                    <p:anim calcmode="lin" valueType="num">
                                      <p:cBhvr>
                                        <p:cTn id="33" dur="5000"/>
                                        <p:tgtEl>
                                          <p:spTgt spid="8"/>
                                        </p:tgtEl>
                                        <p:attrNameLst>
                                          <p:attrName>ppt_x</p:attrName>
                                        </p:attrNameLst>
                                      </p:cBhvr>
                                      <p:tavLst>
                                        <p:tav tm="0">
                                          <p:val>
                                            <p:strVal val="ppt_x"/>
                                          </p:val>
                                        </p:tav>
                                        <p:tav tm="100000">
                                          <p:val>
                                            <p:strVal val="ppt_x+ppt_w/2"/>
                                          </p:val>
                                        </p:tav>
                                      </p:tavLst>
                                    </p:anim>
                                    <p:anim calcmode="lin" valueType="num">
                                      <p:cBhvr>
                                        <p:cTn id="34" dur="5000"/>
                                        <p:tgtEl>
                                          <p:spTgt spid="8"/>
                                        </p:tgtEl>
                                        <p:attrNameLst>
                                          <p:attrName>ppt_y</p:attrName>
                                        </p:attrNameLst>
                                      </p:cBhvr>
                                      <p:tavLst>
                                        <p:tav tm="0">
                                          <p:val>
                                            <p:strVal val="ppt_y"/>
                                          </p:val>
                                        </p:tav>
                                        <p:tav tm="100000">
                                          <p:val>
                                            <p:strVal val="ppt_y"/>
                                          </p:val>
                                        </p:tav>
                                      </p:tavLst>
                                    </p:anim>
                                    <p:anim calcmode="lin" valueType="num">
                                      <p:cBhvr>
                                        <p:cTn id="35" dur="5000"/>
                                        <p:tgtEl>
                                          <p:spTgt spid="8"/>
                                        </p:tgtEl>
                                        <p:attrNameLst>
                                          <p:attrName>ppt_w</p:attrName>
                                        </p:attrNameLst>
                                      </p:cBhvr>
                                      <p:tavLst>
                                        <p:tav tm="0">
                                          <p:val>
                                            <p:strVal val="ppt_w"/>
                                          </p:val>
                                        </p:tav>
                                        <p:tav tm="100000">
                                          <p:val>
                                            <p:fltVal val="0"/>
                                          </p:val>
                                        </p:tav>
                                      </p:tavLst>
                                    </p:anim>
                                    <p:anim calcmode="lin" valueType="num">
                                      <p:cBhvr>
                                        <p:cTn id="36" dur="5000"/>
                                        <p:tgtEl>
                                          <p:spTgt spid="8"/>
                                        </p:tgtEl>
                                        <p:attrNameLst>
                                          <p:attrName>ppt_h</p:attrName>
                                        </p:attrNameLst>
                                      </p:cBhvr>
                                      <p:tavLst>
                                        <p:tav tm="0">
                                          <p:val>
                                            <p:strVal val="ppt_h"/>
                                          </p:val>
                                        </p:tav>
                                        <p:tav tm="100000">
                                          <p:val>
                                            <p:strVal val="ppt_h"/>
                                          </p:val>
                                        </p:tav>
                                      </p:tavLst>
                                    </p:anim>
                                    <p:set>
                                      <p:cBhvr>
                                        <p:cTn id="37" dur="1" fill="hold">
                                          <p:stCondLst>
                                            <p:cond delay="4999"/>
                                          </p:stCondLst>
                                        </p:cTn>
                                        <p:tgtEl>
                                          <p:spTgt spid="8"/>
                                        </p:tgtEl>
                                        <p:attrNameLst>
                                          <p:attrName>style.visibility</p:attrName>
                                        </p:attrNameLst>
                                      </p:cBhvr>
                                      <p:to>
                                        <p:strVal val="hidden"/>
                                      </p:to>
                                    </p:set>
                                  </p:childTnLst>
                                </p:cTn>
                              </p:par>
                              <p:par>
                                <p:cTn id="38" presetID="3" presetClass="exit" presetSubtype="10" fill="hold" grpId="1" nodeType="withEffect">
                                  <p:stCondLst>
                                    <p:cond delay="0"/>
                                  </p:stCondLst>
                                  <p:childTnLst>
                                    <p:animEffect transition="out" filter="blinds(horizontal)">
                                      <p:cBhvr>
                                        <p:cTn id="39" dur="5000"/>
                                        <p:tgtEl>
                                          <p:spTgt spid="8"/>
                                        </p:tgtEl>
                                      </p:cBhvr>
                                    </p:animEffect>
                                    <p:set>
                                      <p:cBhvr>
                                        <p:cTn id="40" dur="1" fill="hold">
                                          <p:stCondLst>
                                            <p:cond delay="4999"/>
                                          </p:stCondLst>
                                        </p:cTn>
                                        <p:tgtEl>
                                          <p:spTgt spid="8"/>
                                        </p:tgtEl>
                                        <p:attrNameLst>
                                          <p:attrName>style.visibility</p:attrName>
                                        </p:attrNameLst>
                                      </p:cBhvr>
                                      <p:to>
                                        <p:strVal val="hidden"/>
                                      </p:to>
                                    </p:set>
                                  </p:childTnLst>
                                </p:cTn>
                              </p:par>
                              <p:par>
                                <p:cTn id="41" presetID="23" presetClass="entr" presetSubtype="272" fill="hold" nodeType="withEffect">
                                  <p:stCondLst>
                                    <p:cond delay="0"/>
                                  </p:stCondLst>
                                  <p:childTnLst>
                                    <p:set>
                                      <p:cBhvr>
                                        <p:cTn id="42" dur="1" fill="hold">
                                          <p:stCondLst>
                                            <p:cond delay="0"/>
                                          </p:stCondLst>
                                        </p:cTn>
                                        <p:tgtEl>
                                          <p:spTgt spid="4"/>
                                        </p:tgtEl>
                                        <p:attrNameLst>
                                          <p:attrName>style.visibility</p:attrName>
                                        </p:attrNameLst>
                                      </p:cBhvr>
                                      <p:to>
                                        <p:strVal val="visible"/>
                                      </p:to>
                                    </p:set>
                                    <p:anim calcmode="lin" valueType="num">
                                      <p:cBhvr>
                                        <p:cTn id="43" dur="5000" fill="hold"/>
                                        <p:tgtEl>
                                          <p:spTgt spid="4"/>
                                        </p:tgtEl>
                                        <p:attrNameLst>
                                          <p:attrName>ppt_w</p:attrName>
                                        </p:attrNameLst>
                                      </p:cBhvr>
                                      <p:tavLst>
                                        <p:tav tm="0">
                                          <p:val>
                                            <p:strVal val="2/3*#ppt_w"/>
                                          </p:val>
                                        </p:tav>
                                        <p:tav tm="100000">
                                          <p:val>
                                            <p:strVal val="#ppt_w"/>
                                          </p:val>
                                        </p:tav>
                                      </p:tavLst>
                                    </p:anim>
                                    <p:anim calcmode="lin" valueType="num">
                                      <p:cBhvr>
                                        <p:cTn id="44" dur="5000" fill="hold"/>
                                        <p:tgtEl>
                                          <p:spTgt spid="4"/>
                                        </p:tgtEl>
                                        <p:attrNameLst>
                                          <p:attrName>ppt_h</p:attrName>
                                        </p:attrNameLst>
                                      </p:cBhvr>
                                      <p:tavLst>
                                        <p:tav tm="0">
                                          <p:val>
                                            <p:strVal val="2/3*#ppt_h"/>
                                          </p:val>
                                        </p:tav>
                                        <p:tav tm="100000">
                                          <p:val>
                                            <p:strVal val="#ppt_h"/>
                                          </p:val>
                                        </p:tav>
                                      </p:tavLst>
                                    </p:anim>
                                  </p:childTnLst>
                                </p:cTn>
                              </p:par>
                              <p:par>
                                <p:cTn id="45" presetID="4" presetClass="entr" presetSubtype="32" fill="hold" nodeType="withEffect">
                                  <p:stCondLst>
                                    <p:cond delay="0"/>
                                  </p:stCondLst>
                                  <p:childTnLst>
                                    <p:set>
                                      <p:cBhvr>
                                        <p:cTn id="46" dur="1" fill="hold">
                                          <p:stCondLst>
                                            <p:cond delay="0"/>
                                          </p:stCondLst>
                                        </p:cTn>
                                        <p:tgtEl>
                                          <p:spTgt spid="4"/>
                                        </p:tgtEl>
                                        <p:attrNameLst>
                                          <p:attrName>style.visibility</p:attrName>
                                        </p:attrNameLst>
                                      </p:cBhvr>
                                      <p:to>
                                        <p:strVal val="visible"/>
                                      </p:to>
                                    </p:set>
                                    <p:animEffect transition="in" filter="box(out)">
                                      <p:cBhvr>
                                        <p:cTn id="47" dur="5000"/>
                                        <p:tgtEl>
                                          <p:spTgt spid="4"/>
                                        </p:tgtEl>
                                      </p:cBhvr>
                                    </p:animEffect>
                                  </p:childTnLst>
                                </p:cTn>
                              </p:par>
                            </p:childTnLst>
                          </p:cTn>
                        </p:par>
                        <p:par>
                          <p:cTn id="48" fill="hold">
                            <p:stCondLst>
                              <p:cond delay="5000"/>
                            </p:stCondLst>
                            <p:childTnLst>
                              <p:par>
                                <p:cTn id="49" presetID="40" presetClass="entr" presetSubtype="0" fill="hold" grpId="0" nodeType="afterEffect">
                                  <p:stCondLst>
                                    <p:cond delay="0"/>
                                  </p:stCondLst>
                                  <p:iterate type="lt">
                                    <p:tmPct val="10000"/>
                                  </p:iterate>
                                  <p:childTnLst>
                                    <p:set>
                                      <p:cBhvr>
                                        <p:cTn id="50" dur="1" fill="hold">
                                          <p:stCondLst>
                                            <p:cond delay="0"/>
                                          </p:stCondLst>
                                        </p:cTn>
                                        <p:tgtEl>
                                          <p:spTgt spid="9"/>
                                        </p:tgtEl>
                                        <p:attrNameLst>
                                          <p:attrName>style.visibility</p:attrName>
                                        </p:attrNameLst>
                                      </p:cBhvr>
                                      <p:to>
                                        <p:strVal val="visible"/>
                                      </p:to>
                                    </p:set>
                                    <p:animEffect transition="in" filter="fade">
                                      <p:cBhvr>
                                        <p:cTn id="51" dur="1000"/>
                                        <p:tgtEl>
                                          <p:spTgt spid="9"/>
                                        </p:tgtEl>
                                      </p:cBhvr>
                                    </p:animEffect>
                                    <p:anim calcmode="lin" valueType="num">
                                      <p:cBhvr>
                                        <p:cTn id="52" dur="1000" fill="hold"/>
                                        <p:tgtEl>
                                          <p:spTgt spid="9"/>
                                        </p:tgtEl>
                                        <p:attrNameLst>
                                          <p:attrName>ppt_x</p:attrName>
                                        </p:attrNameLst>
                                      </p:cBhvr>
                                      <p:tavLst>
                                        <p:tav tm="0">
                                          <p:val>
                                            <p:strVal val="#ppt_x-.1"/>
                                          </p:val>
                                        </p:tav>
                                        <p:tav tm="100000">
                                          <p:val>
                                            <p:strVal val="#ppt_x"/>
                                          </p:val>
                                        </p:tav>
                                      </p:tavLst>
                                    </p:anim>
                                    <p:anim calcmode="lin" valueType="num">
                                      <p:cBhvr>
                                        <p:cTn id="53" dur="10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7" grpId="1" animBg="1"/>
      <p:bldP spid="8" grpId="0" animBg="1"/>
      <p:bldP spid="8" grpId="1" animBg="1"/>
      <p:bldP spid="9"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eclairs-chocolate-receta-postre-reposteria.jpg"/>
          <p:cNvPicPr>
            <a:picLocks noChangeAspect="1"/>
          </p:cNvPicPr>
          <p:nvPr/>
        </p:nvPicPr>
        <p:blipFill>
          <a:blip r:embed="rId2" cstate="print"/>
          <a:srcRect/>
          <a:stretch>
            <a:fillRect/>
          </a:stretch>
        </p:blipFill>
        <p:spPr bwMode="auto">
          <a:xfrm>
            <a:off x="0" y="0"/>
            <a:ext cx="9144000" cy="5380038"/>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6" name="5 Imagen" descr="eclairs-chocolate-receta-postre-reposteria.jpg"/>
          <p:cNvPicPr>
            <a:picLocks noChangeAspect="1"/>
          </p:cNvPicPr>
          <p:nvPr/>
        </p:nvPicPr>
        <p:blipFill>
          <a:blip r:embed="rId2" cstate="print"/>
          <a:srcRect/>
          <a:stretch>
            <a:fillRect/>
          </a:stretch>
        </p:blipFill>
        <p:spPr bwMode="auto">
          <a:xfrm>
            <a:off x="0" y="0"/>
            <a:ext cx="9144000" cy="5380038"/>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 name="6 CuadroTexto"/>
          <p:cNvSpPr txBox="1"/>
          <p:nvPr/>
        </p:nvSpPr>
        <p:spPr>
          <a:xfrm>
            <a:off x="611560" y="4299942"/>
            <a:ext cx="8135937" cy="661513"/>
          </a:xfrm>
          <a:prstGeom prst="rect">
            <a:avLst/>
          </a:prstGeom>
          <a:noFill/>
          <a:ln>
            <a:noFill/>
          </a:ln>
          <a:effectLst/>
          <a:scene3d>
            <a:camera prst="orthographicFront">
              <a:rot lat="0" lon="0" rev="0"/>
            </a:camera>
            <a:lightRig rig="balanced" dir="t">
              <a:rot lat="0" lon="0" rev="8700000"/>
            </a:lightRig>
          </a:scene3d>
          <a:sp3d>
            <a:bevelT w="190500" h="38100"/>
          </a:sp3d>
        </p:spPr>
        <p:txBody>
          <a:bodyPr wrap="square">
            <a:spAutoFit/>
          </a:bodyPr>
          <a:lstStyle/>
          <a:p>
            <a:r>
              <a:rPr lang="es-ES" i="1" dirty="0">
                <a:effectLst>
                  <a:glow rad="101600">
                    <a:srgbClr val="C00000">
                      <a:alpha val="60000"/>
                    </a:srgbClr>
                  </a:glow>
                  <a:outerShdw blurRad="38100" dist="38100" dir="2700000" algn="tl">
                    <a:srgbClr val="1F497D"/>
                  </a:outerShdw>
                </a:effectLst>
              </a:rPr>
              <a:t>En el plano que te facilitan a la entrada, se proponen DISTINTAS RUTAS pero, como en él mismo reza, LO MEJOR ES PERDERSE….. </a:t>
            </a: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500" advTm="20000">
        <p15:prstTrans prst="prestige"/>
      </p:transition>
    </mc:Choice>
    <mc:Fallback xmlns="">
      <p:transition spd="slow" advTm="2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16"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ox(in)">
                                      <p:cBhvr>
                                        <p:cTn id="7" dur="4000"/>
                                        <p:tgtEl>
                                          <p:spTgt spid="6"/>
                                        </p:tgtEl>
                                      </p:cBhvr>
                                    </p:animEffect>
                                  </p:childTnLst>
                                </p:cTn>
                              </p:par>
                              <p:par>
                                <p:cTn id="8" presetID="23" presetClass="entr" presetSubtype="288"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p:cTn id="10" dur="5000" fill="hold"/>
                                        <p:tgtEl>
                                          <p:spTgt spid="6"/>
                                        </p:tgtEl>
                                        <p:attrNameLst>
                                          <p:attrName>ppt_w</p:attrName>
                                        </p:attrNameLst>
                                      </p:cBhvr>
                                      <p:tavLst>
                                        <p:tav tm="0">
                                          <p:val>
                                            <p:strVal val="4/3*#ppt_w"/>
                                          </p:val>
                                        </p:tav>
                                        <p:tav tm="100000">
                                          <p:val>
                                            <p:strVal val="#ppt_w"/>
                                          </p:val>
                                        </p:tav>
                                      </p:tavLst>
                                    </p:anim>
                                    <p:anim calcmode="lin" valueType="num">
                                      <p:cBhvr>
                                        <p:cTn id="11" dur="5000" fill="hold"/>
                                        <p:tgtEl>
                                          <p:spTgt spid="6"/>
                                        </p:tgtEl>
                                        <p:attrNameLst>
                                          <p:attrName>ppt_h</p:attrName>
                                        </p:attrNameLst>
                                      </p:cBhvr>
                                      <p:tavLst>
                                        <p:tav tm="0">
                                          <p:val>
                                            <p:strVal val="4/3*#ppt_h"/>
                                          </p:val>
                                        </p:tav>
                                        <p:tav tm="100000">
                                          <p:val>
                                            <p:strVal val="#ppt_h"/>
                                          </p:val>
                                        </p:tav>
                                      </p:tavLst>
                                    </p:anim>
                                  </p:childTnLst>
                                </p:cTn>
                              </p:par>
                              <p:par>
                                <p:cTn id="12" presetID="23" presetClass="entr" presetSubtype="272"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5000" fill="hold"/>
                                        <p:tgtEl>
                                          <p:spTgt spid="4"/>
                                        </p:tgtEl>
                                        <p:attrNameLst>
                                          <p:attrName>ppt_w</p:attrName>
                                        </p:attrNameLst>
                                      </p:cBhvr>
                                      <p:tavLst>
                                        <p:tav tm="0">
                                          <p:val>
                                            <p:strVal val="2/3*#ppt_w"/>
                                          </p:val>
                                        </p:tav>
                                        <p:tav tm="100000">
                                          <p:val>
                                            <p:strVal val="#ppt_w"/>
                                          </p:val>
                                        </p:tav>
                                      </p:tavLst>
                                    </p:anim>
                                    <p:anim calcmode="lin" valueType="num">
                                      <p:cBhvr>
                                        <p:cTn id="15" dur="5000" fill="hold"/>
                                        <p:tgtEl>
                                          <p:spTgt spid="4"/>
                                        </p:tgtEl>
                                        <p:attrNameLst>
                                          <p:attrName>ppt_h</p:attrName>
                                        </p:attrNameLst>
                                      </p:cBhvr>
                                      <p:tavLst>
                                        <p:tav tm="0">
                                          <p:val>
                                            <p:strVal val="2/3*#ppt_h"/>
                                          </p:val>
                                        </p:tav>
                                        <p:tav tm="100000">
                                          <p:val>
                                            <p:strVal val="#ppt_h"/>
                                          </p:val>
                                        </p:tav>
                                      </p:tavLst>
                                    </p:anim>
                                  </p:childTnLst>
                                </p:cTn>
                              </p:par>
                              <p:par>
                                <p:cTn id="16" presetID="3" presetClass="entr" presetSubtype="5"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blinds(vertical)">
                                      <p:cBhvr>
                                        <p:cTn id="18" dur="5000"/>
                                        <p:tgtEl>
                                          <p:spTgt spid="4"/>
                                        </p:tgtEl>
                                      </p:cBhvr>
                                    </p:animEffect>
                                  </p:childTnLst>
                                </p:cTn>
                              </p:par>
                            </p:childTnLst>
                          </p:cTn>
                        </p:par>
                        <p:par>
                          <p:cTn id="19" fill="hold">
                            <p:stCondLst>
                              <p:cond delay="5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7"/>
                                        </p:tgtEl>
                                        <p:attrNameLst>
                                          <p:attrName>style.visibility</p:attrName>
                                        </p:attrNameLst>
                                      </p:cBhvr>
                                      <p:to>
                                        <p:strVal val="visible"/>
                                      </p:to>
                                    </p:set>
                                    <p:animEffect transition="in" filter="fade">
                                      <p:cBhvr>
                                        <p:cTn id="22" dur="1000"/>
                                        <p:tgtEl>
                                          <p:spTgt spid="7"/>
                                        </p:tgtEl>
                                      </p:cBhvr>
                                    </p:animEffect>
                                    <p:anim calcmode="lin" valueType="num">
                                      <p:cBhvr>
                                        <p:cTn id="23" dur="1000" fill="hold"/>
                                        <p:tgtEl>
                                          <p:spTgt spid="7"/>
                                        </p:tgtEl>
                                        <p:attrNameLst>
                                          <p:attrName>ppt_x</p:attrName>
                                        </p:attrNameLst>
                                      </p:cBhvr>
                                      <p:tavLst>
                                        <p:tav tm="0">
                                          <p:val>
                                            <p:strVal val="#ppt_x-.1"/>
                                          </p:val>
                                        </p:tav>
                                        <p:tav tm="100000">
                                          <p:val>
                                            <p:strVal val="#ppt_x"/>
                                          </p:val>
                                        </p:tav>
                                      </p:tavLst>
                                    </p:anim>
                                    <p:anim calcmode="lin" valueType="num">
                                      <p:cBhvr>
                                        <p:cTn id="24"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5 Imagen" descr="3870306840_5dceaa61d4_b.jpg"/>
          <p:cNvPicPr>
            <a:picLocks noChangeAspect="1"/>
          </p:cNvPicPr>
          <p:nvPr/>
        </p:nvPicPr>
        <p:blipFill>
          <a:blip r:embed="rId2" cstate="print"/>
          <a:srcRect/>
          <a:stretch>
            <a:fillRect/>
          </a:stretch>
        </p:blipFill>
        <p:spPr bwMode="auto">
          <a:xfrm>
            <a:off x="0" y="0"/>
            <a:ext cx="9144000" cy="5380038"/>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3870306840_5dceaa61d4_b.jpg"/>
          <p:cNvPicPr>
            <a:picLocks noChangeAspect="1"/>
          </p:cNvPicPr>
          <p:nvPr/>
        </p:nvPicPr>
        <p:blipFill>
          <a:blip r:embed="rId2" cstate="print"/>
          <a:srcRect/>
          <a:stretch>
            <a:fillRect/>
          </a:stretch>
        </p:blipFill>
        <p:spPr bwMode="auto">
          <a:xfrm>
            <a:off x="0" y="0"/>
            <a:ext cx="9144000" cy="5380038"/>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 name="6 CuadroTexto"/>
          <p:cNvSpPr txBox="1"/>
          <p:nvPr/>
        </p:nvSpPr>
        <p:spPr>
          <a:xfrm>
            <a:off x="827088" y="4399186"/>
            <a:ext cx="6841256" cy="646331"/>
          </a:xfrm>
          <a:prstGeom prst="rect">
            <a:avLst/>
          </a:prstGeom>
          <a:noFill/>
          <a:ln>
            <a:noFill/>
          </a:ln>
          <a:effectLst/>
          <a:scene3d>
            <a:camera prst="orthographicFront">
              <a:rot lat="0" lon="0" rev="0"/>
            </a:camera>
            <a:lightRig rig="balanced" dir="t">
              <a:rot lat="0" lon="0" rev="8700000"/>
            </a:lightRig>
          </a:scene3d>
          <a:sp3d>
            <a:bevelT w="190500" h="38100"/>
          </a:sp3d>
        </p:spPr>
        <p:txBody>
          <a:bodyPr wrap="square">
            <a:spAutoFit/>
          </a:bodyPr>
          <a:lstStyle/>
          <a:p>
            <a:r>
              <a:rPr lang="es-ES" i="1" dirty="0">
                <a:effectLst>
                  <a:glow rad="101600">
                    <a:srgbClr val="C00000">
                      <a:alpha val="60000"/>
                    </a:srgbClr>
                  </a:glow>
                  <a:outerShdw blurRad="38100" dist="38100" dir="2700000" algn="tl">
                    <a:srgbClr val="1F497D"/>
                  </a:outerShdw>
                </a:effectLst>
              </a:rPr>
              <a:t>…y dejarse sorprender a cada paso, cámara en mano, entre riachuelos y cascadas, terrazas y senderos.</a:t>
            </a:r>
          </a:p>
        </p:txBody>
      </p:sp>
    </p:spTree>
  </p:cSld>
  <p:clrMapOvr>
    <a:masterClrMapping/>
  </p:clrMapOvr>
  <mc:AlternateContent xmlns:mc="http://schemas.openxmlformats.org/markup-compatibility/2006" xmlns:p14="http://schemas.microsoft.com/office/powerpoint/2010/main">
    <mc:Choice Requires="p14">
      <p:transition spd="slow" p14:dur="2250" advTm="18000">
        <p14:ripple dir="ru"/>
      </p:transition>
    </mc:Choice>
    <mc:Fallback xmlns="">
      <p:transition spd="slow" advTm="1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16" fill="hold" nodeType="withEffect">
                                  <p:stCondLst>
                                    <p:cond delay="0"/>
                                  </p:stCondLst>
                                  <p:childTnLst>
                                    <p:animEffect transition="out" filter="diamond(in)">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23" presetClass="exit" presetSubtype="272" fill="hold" nodeType="withEffect">
                                  <p:stCondLst>
                                    <p:cond delay="0"/>
                                  </p:stCondLst>
                                  <p:childTnLst>
                                    <p:anim calcmode="lin" valueType="num">
                                      <p:cBhvr>
                                        <p:cTn id="9" dur="5000"/>
                                        <p:tgtEl>
                                          <p:spTgt spid="5"/>
                                        </p:tgtEl>
                                        <p:attrNameLst>
                                          <p:attrName>ppt_w</p:attrName>
                                        </p:attrNameLst>
                                      </p:cBhvr>
                                      <p:tavLst>
                                        <p:tav tm="0">
                                          <p:val>
                                            <p:strVal val="ppt_w"/>
                                          </p:val>
                                        </p:tav>
                                        <p:tav tm="100000">
                                          <p:val>
                                            <p:strVal val="4/3*ppt_w"/>
                                          </p:val>
                                        </p:tav>
                                      </p:tavLst>
                                    </p:anim>
                                    <p:anim calcmode="lin" valueType="num">
                                      <p:cBhvr>
                                        <p:cTn id="10" dur="5000"/>
                                        <p:tgtEl>
                                          <p:spTgt spid="5"/>
                                        </p:tgtEl>
                                        <p:attrNameLst>
                                          <p:attrName>ppt_h</p:attrName>
                                        </p:attrNameLst>
                                      </p:cBhvr>
                                      <p:tavLst>
                                        <p:tav tm="0">
                                          <p:val>
                                            <p:strVal val="ppt_h"/>
                                          </p:val>
                                        </p:tav>
                                        <p:tav tm="100000">
                                          <p:val>
                                            <p:strVal val="4/3*ppt_h"/>
                                          </p:val>
                                        </p:tav>
                                      </p:tavLst>
                                    </p:anim>
                                    <p:set>
                                      <p:cBhvr>
                                        <p:cTn id="11" dur="1" fill="hold">
                                          <p:stCondLst>
                                            <p:cond delay="4999"/>
                                          </p:stCondLst>
                                        </p:cTn>
                                        <p:tgtEl>
                                          <p:spTgt spid="5"/>
                                        </p:tgtEl>
                                        <p:attrNameLst>
                                          <p:attrName>style.visibility</p:attrName>
                                        </p:attrNameLst>
                                      </p:cBhvr>
                                      <p:to>
                                        <p:strVal val="hidden"/>
                                      </p:to>
                                    </p:set>
                                  </p:childTnLst>
                                </p:cTn>
                              </p:par>
                              <p:par>
                                <p:cTn id="12" presetID="6" presetClass="entr" presetSubtype="16" fill="hold" nodeType="with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circle(in)">
                                      <p:cBhvr>
                                        <p:cTn id="14" dur="5000"/>
                                        <p:tgtEl>
                                          <p:spTgt spid="6"/>
                                        </p:tgtEl>
                                      </p:cBhvr>
                                    </p:animEffect>
                                  </p:childTnLst>
                                </p:cTn>
                              </p:par>
                              <p:par>
                                <p:cTn id="15" presetID="23" presetClass="entr" presetSubtype="288" fill="hold"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p:cTn id="17" dur="5000" fill="hold"/>
                                        <p:tgtEl>
                                          <p:spTgt spid="6"/>
                                        </p:tgtEl>
                                        <p:attrNameLst>
                                          <p:attrName>ppt_w</p:attrName>
                                        </p:attrNameLst>
                                      </p:cBhvr>
                                      <p:tavLst>
                                        <p:tav tm="0">
                                          <p:val>
                                            <p:strVal val="4/3*#ppt_w"/>
                                          </p:val>
                                        </p:tav>
                                        <p:tav tm="100000">
                                          <p:val>
                                            <p:strVal val="#ppt_w"/>
                                          </p:val>
                                        </p:tav>
                                      </p:tavLst>
                                    </p:anim>
                                    <p:anim calcmode="lin" valueType="num">
                                      <p:cBhvr>
                                        <p:cTn id="18" dur="5000" fill="hold"/>
                                        <p:tgtEl>
                                          <p:spTgt spid="6"/>
                                        </p:tgtEl>
                                        <p:attrNameLst>
                                          <p:attrName>ppt_h</p:attrName>
                                        </p:attrNameLst>
                                      </p:cBhvr>
                                      <p:tavLst>
                                        <p:tav tm="0">
                                          <p:val>
                                            <p:strVal val="4/3*#ppt_h"/>
                                          </p:val>
                                        </p:tav>
                                        <p:tav tm="100000">
                                          <p:val>
                                            <p:strVal val="#ppt_h"/>
                                          </p:val>
                                        </p:tav>
                                      </p:tavLst>
                                    </p:anim>
                                  </p:childTnLst>
                                </p:cTn>
                              </p:par>
                              <p:par>
                                <p:cTn id="19" presetID="8" presetClass="emph" presetSubtype="0" autoRev="1" fill="hold" nodeType="withEffect">
                                  <p:stCondLst>
                                    <p:cond delay="0"/>
                                  </p:stCondLst>
                                  <p:childTnLst>
                                    <p:animRot by="5400000">
                                      <p:cBhvr>
                                        <p:cTn id="20" dur="2500" fill="hold"/>
                                        <p:tgtEl>
                                          <p:spTgt spid="6"/>
                                        </p:tgtEl>
                                        <p:attrNameLst>
                                          <p:attrName>r</p:attrName>
                                        </p:attrNameLst>
                                      </p:cBhvr>
                                    </p:animRot>
                                  </p:childTnLst>
                                </p:cTn>
                              </p:par>
                            </p:childTnLst>
                          </p:cTn>
                        </p:par>
                        <p:par>
                          <p:cTn id="21" fill="hold">
                            <p:stCondLst>
                              <p:cond delay="5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7"/>
                                        </p:tgtEl>
                                        <p:attrNameLst>
                                          <p:attrName>style.visibility</p:attrName>
                                        </p:attrNameLst>
                                      </p:cBhvr>
                                      <p:to>
                                        <p:strVal val="visible"/>
                                      </p:to>
                                    </p:set>
                                    <p:animEffect transition="in" filter="fade">
                                      <p:cBhvr>
                                        <p:cTn id="24" dur="1000"/>
                                        <p:tgtEl>
                                          <p:spTgt spid="7"/>
                                        </p:tgtEl>
                                      </p:cBhvr>
                                    </p:animEffect>
                                    <p:anim calcmode="lin" valueType="num">
                                      <p:cBhvr>
                                        <p:cTn id="25" dur="1000" fill="hold"/>
                                        <p:tgtEl>
                                          <p:spTgt spid="7"/>
                                        </p:tgtEl>
                                        <p:attrNameLst>
                                          <p:attrName>ppt_x</p:attrName>
                                        </p:attrNameLst>
                                      </p:cBhvr>
                                      <p:tavLst>
                                        <p:tav tm="0">
                                          <p:val>
                                            <p:strVal val="#ppt_x-.1"/>
                                          </p:val>
                                        </p:tav>
                                        <p:tav tm="100000">
                                          <p:val>
                                            <p:strVal val="#ppt_x"/>
                                          </p:val>
                                        </p:tav>
                                      </p:tavLst>
                                    </p:anim>
                                    <p:anim calcmode="lin" valueType="num">
                                      <p:cBhvr>
                                        <p:cTn id="26"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agen1.jpg"/>
          <p:cNvPicPr>
            <a:picLocks noChangeAspect="1"/>
          </p:cNvPicPr>
          <p:nvPr/>
        </p:nvPicPr>
        <p:blipFill>
          <a:blip r:embed="rId2" cstate="print"/>
          <a:srcRect/>
          <a:stretch>
            <a:fillRect/>
          </a:stretch>
        </p:blipFill>
        <p:spPr bwMode="auto">
          <a:xfrm>
            <a:off x="0" y="0"/>
            <a:ext cx="9144000" cy="5380038"/>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Triángulo isósceles"/>
          <p:cNvSpPr/>
          <p:nvPr/>
        </p:nvSpPr>
        <p:spPr>
          <a:xfrm rot="5400000">
            <a:off x="-1749068" y="1965682"/>
            <a:ext cx="4926885" cy="1428750"/>
          </a:xfrm>
          <a:prstGeom prst="triangle">
            <a:avLst/>
          </a:prstGeom>
          <a:solidFill>
            <a:schemeClr val="accent3">
              <a:lumMod val="50000"/>
              <a:alpha val="67000"/>
            </a:schemeClr>
          </a:solidFill>
          <a:ln>
            <a:solidFill>
              <a:schemeClr val="accent3">
                <a:lumMod val="60000"/>
                <a:lumOff val="40000"/>
              </a:schemeClr>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Triángulo isósceles"/>
          <p:cNvSpPr/>
          <p:nvPr/>
        </p:nvSpPr>
        <p:spPr>
          <a:xfrm rot="5400000" flipV="1">
            <a:off x="5966182" y="1965682"/>
            <a:ext cx="4926885" cy="1428750"/>
          </a:xfrm>
          <a:prstGeom prst="triangle">
            <a:avLst/>
          </a:prstGeom>
          <a:solidFill>
            <a:schemeClr val="accent3">
              <a:lumMod val="50000"/>
              <a:alpha val="66667"/>
            </a:schemeClr>
          </a:solidFill>
          <a:ln>
            <a:solidFill>
              <a:schemeClr val="accent3">
                <a:lumMod val="60000"/>
                <a:lumOff val="40000"/>
              </a:schemeClr>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0" name="9 Triángulo isósceles"/>
          <p:cNvSpPr/>
          <p:nvPr/>
        </p:nvSpPr>
        <p:spPr>
          <a:xfrm rot="5400000">
            <a:off x="-820380" y="1965682"/>
            <a:ext cx="4926885" cy="1428750"/>
          </a:xfrm>
          <a:prstGeom prst="triangle">
            <a:avLst/>
          </a:prstGeom>
          <a:solidFill>
            <a:schemeClr val="tx1">
              <a:lumMod val="95000"/>
              <a:alpha val="67000"/>
            </a:schemeClr>
          </a:solidFill>
          <a:ln>
            <a:solidFill>
              <a:schemeClr val="tx1">
                <a:lumMod val="95000"/>
              </a:schemeClr>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1" name="10 Triángulo isósceles"/>
          <p:cNvSpPr/>
          <p:nvPr/>
        </p:nvSpPr>
        <p:spPr>
          <a:xfrm rot="5400000" flipV="1">
            <a:off x="5108932" y="1965682"/>
            <a:ext cx="4926885" cy="1428750"/>
          </a:xfrm>
          <a:prstGeom prst="triangle">
            <a:avLst/>
          </a:prstGeom>
          <a:solidFill>
            <a:schemeClr val="tx1">
              <a:lumMod val="95000"/>
              <a:alpha val="67000"/>
            </a:schemeClr>
          </a:solidFill>
          <a:ln>
            <a:solidFill>
              <a:schemeClr val="tx1">
                <a:lumMod val="95000"/>
              </a:schemeClr>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2" name="11 Triángulo isósceles"/>
          <p:cNvSpPr/>
          <p:nvPr/>
        </p:nvSpPr>
        <p:spPr>
          <a:xfrm rot="5400000">
            <a:off x="36870" y="1965682"/>
            <a:ext cx="4926885" cy="1428750"/>
          </a:xfrm>
          <a:prstGeom prst="triangle">
            <a:avLst/>
          </a:prstGeom>
          <a:solidFill>
            <a:schemeClr val="accent3">
              <a:lumMod val="50000"/>
              <a:alpha val="67000"/>
            </a:schemeClr>
          </a:solidFill>
          <a:ln>
            <a:solidFill>
              <a:schemeClr val="accent3">
                <a:lumMod val="60000"/>
                <a:lumOff val="40000"/>
              </a:schemeClr>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3" name="12 Triángulo isósceles"/>
          <p:cNvSpPr/>
          <p:nvPr/>
        </p:nvSpPr>
        <p:spPr>
          <a:xfrm rot="5400000" flipV="1">
            <a:off x="4251682" y="1965682"/>
            <a:ext cx="4926885" cy="1428750"/>
          </a:xfrm>
          <a:prstGeom prst="triangle">
            <a:avLst/>
          </a:prstGeom>
          <a:solidFill>
            <a:schemeClr val="accent3">
              <a:lumMod val="50000"/>
              <a:alpha val="67000"/>
            </a:schemeClr>
          </a:solidFill>
          <a:ln>
            <a:solidFill>
              <a:schemeClr val="accent3">
                <a:lumMod val="60000"/>
                <a:lumOff val="40000"/>
              </a:schemeClr>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4" name="13 Triángulo isósceles"/>
          <p:cNvSpPr/>
          <p:nvPr/>
        </p:nvSpPr>
        <p:spPr>
          <a:xfrm rot="5400000">
            <a:off x="822682" y="1965682"/>
            <a:ext cx="4926885" cy="1428750"/>
          </a:xfrm>
          <a:prstGeom prst="triangle">
            <a:avLst/>
          </a:prstGeom>
          <a:solidFill>
            <a:schemeClr val="tx1">
              <a:lumMod val="95000"/>
              <a:alpha val="67000"/>
            </a:schemeClr>
          </a:solidFill>
          <a:ln>
            <a:solidFill>
              <a:schemeClr val="tx1">
                <a:lumMod val="95000"/>
              </a:schemeClr>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5" name="14 Triángulo isósceles"/>
          <p:cNvSpPr/>
          <p:nvPr/>
        </p:nvSpPr>
        <p:spPr>
          <a:xfrm rot="5400000" flipV="1">
            <a:off x="3537307" y="1965682"/>
            <a:ext cx="4926885" cy="1428750"/>
          </a:xfrm>
          <a:prstGeom prst="triangle">
            <a:avLst/>
          </a:prstGeom>
          <a:solidFill>
            <a:schemeClr val="tx1">
              <a:lumMod val="95000"/>
              <a:alpha val="67000"/>
            </a:schemeClr>
          </a:solidFill>
          <a:ln>
            <a:solidFill>
              <a:schemeClr val="tx1">
                <a:lumMod val="95000"/>
              </a:schemeClr>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6" name="15 Triángulo isósceles"/>
          <p:cNvSpPr/>
          <p:nvPr/>
        </p:nvSpPr>
        <p:spPr>
          <a:xfrm rot="5400000">
            <a:off x="1394182" y="1965682"/>
            <a:ext cx="4926885" cy="1428750"/>
          </a:xfrm>
          <a:prstGeom prst="triangle">
            <a:avLst/>
          </a:prstGeom>
          <a:solidFill>
            <a:schemeClr val="accent3">
              <a:lumMod val="50000"/>
              <a:alpha val="67000"/>
            </a:schemeClr>
          </a:solidFill>
          <a:ln>
            <a:solidFill>
              <a:schemeClr val="accent3">
                <a:lumMod val="60000"/>
                <a:lumOff val="40000"/>
              </a:schemeClr>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7" name="16 Triángulo isósceles"/>
          <p:cNvSpPr/>
          <p:nvPr/>
        </p:nvSpPr>
        <p:spPr>
          <a:xfrm rot="5400000" flipV="1">
            <a:off x="2751495" y="1965682"/>
            <a:ext cx="4926885" cy="1428750"/>
          </a:xfrm>
          <a:prstGeom prst="triangle">
            <a:avLst/>
          </a:prstGeom>
          <a:solidFill>
            <a:schemeClr val="accent3">
              <a:lumMod val="50000"/>
              <a:alpha val="67000"/>
            </a:schemeClr>
          </a:solidFill>
          <a:ln>
            <a:solidFill>
              <a:schemeClr val="accent3">
                <a:lumMod val="60000"/>
                <a:lumOff val="40000"/>
              </a:schemeClr>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9" name="18 CuadroTexto"/>
          <p:cNvSpPr txBox="1"/>
          <p:nvPr/>
        </p:nvSpPr>
        <p:spPr>
          <a:xfrm>
            <a:off x="827088" y="4123548"/>
            <a:ext cx="8064500" cy="923330"/>
          </a:xfrm>
          <a:prstGeom prst="rect">
            <a:avLst/>
          </a:prstGeom>
          <a:noFill/>
          <a:ln>
            <a:noFill/>
          </a:ln>
          <a:effectLst/>
          <a:scene3d>
            <a:camera prst="orthographicFront">
              <a:rot lat="0" lon="0" rev="0"/>
            </a:camera>
            <a:lightRig rig="balanced" dir="t">
              <a:rot lat="0" lon="0" rev="8700000"/>
            </a:lightRig>
          </a:scene3d>
          <a:sp3d>
            <a:bevelT w="190500" h="38100"/>
          </a:sp3d>
        </p:spPr>
        <p:txBody>
          <a:bodyPr wrap="square">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Con la llegada de la primavera y el buen tiempo, nos empieza a apetecer hacer planes al aire libre, ya sea haciendo una excursión por el campo, o alguna ruta en bicicleta.</a:t>
            </a:r>
          </a:p>
        </p:txBody>
      </p:sp>
    </p:spTree>
  </p:cSld>
  <p:clrMapOvr>
    <a:masterClrMapping/>
  </p:clrMapOvr>
  <mc:AlternateContent xmlns:mc="http://schemas.openxmlformats.org/markup-compatibility/2006" xmlns:p14="http://schemas.microsoft.com/office/powerpoint/2010/main">
    <mc:Choice Requires="p14">
      <p:transition spd="slow" p14:dur="2250" advTm="25000">
        <p14:ripple dir="ru"/>
      </p:transition>
    </mc:Choice>
    <mc:Fallback xmlns="">
      <p:transition spd="slow" advTm="2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mph" presetSubtype="0" fill="hold" nodeType="withEffect">
                                  <p:stCondLst>
                                    <p:cond delay="0"/>
                                  </p:stCondLst>
                                  <p:childTnLst>
                                    <p:animRot by="21600000">
                                      <p:cBhvr>
                                        <p:cTn id="6" dur="3000" fill="hold"/>
                                        <p:tgtEl>
                                          <p:spTgt spid="5"/>
                                        </p:tgtEl>
                                        <p:attrNameLst>
                                          <p:attrName>r</p:attrName>
                                        </p:attrNameLst>
                                      </p:cBhvr>
                                    </p:animRot>
                                  </p:childTnLst>
                                </p:cTn>
                              </p:par>
                              <p:par>
                                <p:cTn id="7" presetID="8" presetClass="emph" presetSubtype="0" fill="hold" nodeType="withEffect">
                                  <p:stCondLst>
                                    <p:cond delay="0"/>
                                  </p:stCondLst>
                                  <p:childTnLst>
                                    <p:animRot by="-21600000">
                                      <p:cBhvr>
                                        <p:cTn id="8" dur="3000" fill="hold"/>
                                        <p:tgtEl>
                                          <p:spTgt spid="10"/>
                                        </p:tgtEl>
                                        <p:attrNameLst>
                                          <p:attrName>r</p:attrName>
                                        </p:attrNameLst>
                                      </p:cBhvr>
                                    </p:animRot>
                                  </p:childTnLst>
                                </p:cTn>
                              </p:par>
                              <p:par>
                                <p:cTn id="9" presetID="8" presetClass="emph" presetSubtype="0" fill="hold" nodeType="withEffect">
                                  <p:stCondLst>
                                    <p:cond delay="0"/>
                                  </p:stCondLst>
                                  <p:childTnLst>
                                    <p:animRot by="21600000">
                                      <p:cBhvr>
                                        <p:cTn id="10" dur="3000" fill="hold"/>
                                        <p:tgtEl>
                                          <p:spTgt spid="12"/>
                                        </p:tgtEl>
                                        <p:attrNameLst>
                                          <p:attrName>r</p:attrName>
                                        </p:attrNameLst>
                                      </p:cBhvr>
                                    </p:animRot>
                                  </p:childTnLst>
                                </p:cTn>
                              </p:par>
                              <p:par>
                                <p:cTn id="11" presetID="8" presetClass="emph" presetSubtype="0" fill="hold" nodeType="withEffect">
                                  <p:stCondLst>
                                    <p:cond delay="0"/>
                                  </p:stCondLst>
                                  <p:childTnLst>
                                    <p:animRot by="-21600000">
                                      <p:cBhvr>
                                        <p:cTn id="12" dur="3000" fill="hold"/>
                                        <p:tgtEl>
                                          <p:spTgt spid="14"/>
                                        </p:tgtEl>
                                        <p:attrNameLst>
                                          <p:attrName>r</p:attrName>
                                        </p:attrNameLst>
                                      </p:cBhvr>
                                    </p:animRot>
                                  </p:childTnLst>
                                </p:cTn>
                              </p:par>
                              <p:par>
                                <p:cTn id="13" presetID="8" presetClass="emph" presetSubtype="0" fill="hold" nodeType="withEffect">
                                  <p:stCondLst>
                                    <p:cond delay="0"/>
                                  </p:stCondLst>
                                  <p:childTnLst>
                                    <p:animRot by="21600000">
                                      <p:cBhvr>
                                        <p:cTn id="14" dur="3000" fill="hold"/>
                                        <p:tgtEl>
                                          <p:spTgt spid="16"/>
                                        </p:tgtEl>
                                        <p:attrNameLst>
                                          <p:attrName>r</p:attrName>
                                        </p:attrNameLst>
                                      </p:cBhvr>
                                    </p:animRot>
                                  </p:childTnLst>
                                </p:cTn>
                              </p:par>
                              <p:par>
                                <p:cTn id="15" presetID="8" presetClass="emph" presetSubtype="0" fill="hold" nodeType="withEffect">
                                  <p:stCondLst>
                                    <p:cond delay="0"/>
                                  </p:stCondLst>
                                  <p:childTnLst>
                                    <p:animRot by="21600000">
                                      <p:cBhvr>
                                        <p:cTn id="16" dur="3000" fill="hold"/>
                                        <p:tgtEl>
                                          <p:spTgt spid="6"/>
                                        </p:tgtEl>
                                        <p:attrNameLst>
                                          <p:attrName>r</p:attrName>
                                        </p:attrNameLst>
                                      </p:cBhvr>
                                    </p:animRot>
                                  </p:childTnLst>
                                </p:cTn>
                              </p:par>
                              <p:par>
                                <p:cTn id="17" presetID="8" presetClass="emph" presetSubtype="0" fill="hold" nodeType="withEffect">
                                  <p:stCondLst>
                                    <p:cond delay="0"/>
                                  </p:stCondLst>
                                  <p:childTnLst>
                                    <p:animRot by="-21600000">
                                      <p:cBhvr>
                                        <p:cTn id="18" dur="3000" fill="hold"/>
                                        <p:tgtEl>
                                          <p:spTgt spid="11"/>
                                        </p:tgtEl>
                                        <p:attrNameLst>
                                          <p:attrName>r</p:attrName>
                                        </p:attrNameLst>
                                      </p:cBhvr>
                                    </p:animRot>
                                  </p:childTnLst>
                                </p:cTn>
                              </p:par>
                              <p:par>
                                <p:cTn id="19" presetID="8" presetClass="emph" presetSubtype="0" fill="hold" nodeType="withEffect">
                                  <p:stCondLst>
                                    <p:cond delay="0"/>
                                  </p:stCondLst>
                                  <p:childTnLst>
                                    <p:animRot by="21600000">
                                      <p:cBhvr>
                                        <p:cTn id="20" dur="3000" fill="hold"/>
                                        <p:tgtEl>
                                          <p:spTgt spid="13"/>
                                        </p:tgtEl>
                                        <p:attrNameLst>
                                          <p:attrName>r</p:attrName>
                                        </p:attrNameLst>
                                      </p:cBhvr>
                                    </p:animRot>
                                  </p:childTnLst>
                                </p:cTn>
                              </p:par>
                              <p:par>
                                <p:cTn id="21" presetID="8" presetClass="emph" presetSubtype="0" fill="hold" nodeType="withEffect">
                                  <p:stCondLst>
                                    <p:cond delay="0"/>
                                  </p:stCondLst>
                                  <p:childTnLst>
                                    <p:animRot by="-21600000">
                                      <p:cBhvr>
                                        <p:cTn id="22" dur="3000" fill="hold"/>
                                        <p:tgtEl>
                                          <p:spTgt spid="15"/>
                                        </p:tgtEl>
                                        <p:attrNameLst>
                                          <p:attrName>r</p:attrName>
                                        </p:attrNameLst>
                                      </p:cBhvr>
                                    </p:animRot>
                                  </p:childTnLst>
                                </p:cTn>
                              </p:par>
                              <p:par>
                                <p:cTn id="23" presetID="8" presetClass="emph" presetSubtype="0" fill="hold" nodeType="withEffect">
                                  <p:stCondLst>
                                    <p:cond delay="0"/>
                                  </p:stCondLst>
                                  <p:childTnLst>
                                    <p:animRot by="21600000">
                                      <p:cBhvr>
                                        <p:cTn id="24" dur="3000" fill="hold"/>
                                        <p:tgtEl>
                                          <p:spTgt spid="17"/>
                                        </p:tgtEl>
                                        <p:attrNameLst>
                                          <p:attrName>r</p:attrName>
                                        </p:attrNameLst>
                                      </p:cBhvr>
                                    </p:animRot>
                                  </p:childTnLst>
                                </p:cTn>
                              </p:par>
                            </p:childTnLst>
                          </p:cTn>
                        </p:par>
                        <p:par>
                          <p:cTn id="25" fill="hold">
                            <p:stCondLst>
                              <p:cond delay="3000"/>
                            </p:stCondLst>
                            <p:childTnLst>
                              <p:par>
                                <p:cTn id="26" presetID="2" presetClass="exit" presetSubtype="8" fill="hold" nodeType="afterEffect">
                                  <p:stCondLst>
                                    <p:cond delay="0"/>
                                  </p:stCondLst>
                                  <p:childTnLst>
                                    <p:anim calcmode="lin" valueType="num">
                                      <p:cBhvr additive="base">
                                        <p:cTn id="27" dur="3000"/>
                                        <p:tgtEl>
                                          <p:spTgt spid="5"/>
                                        </p:tgtEl>
                                        <p:attrNameLst>
                                          <p:attrName>ppt_x</p:attrName>
                                        </p:attrNameLst>
                                      </p:cBhvr>
                                      <p:tavLst>
                                        <p:tav tm="0">
                                          <p:val>
                                            <p:strVal val="ppt_x"/>
                                          </p:val>
                                        </p:tav>
                                        <p:tav tm="100000">
                                          <p:val>
                                            <p:strVal val="0-ppt_w/2"/>
                                          </p:val>
                                        </p:tav>
                                      </p:tavLst>
                                    </p:anim>
                                    <p:anim calcmode="lin" valueType="num">
                                      <p:cBhvr additive="base">
                                        <p:cTn id="28" dur="3000"/>
                                        <p:tgtEl>
                                          <p:spTgt spid="5"/>
                                        </p:tgtEl>
                                        <p:attrNameLst>
                                          <p:attrName>ppt_y</p:attrName>
                                        </p:attrNameLst>
                                      </p:cBhvr>
                                      <p:tavLst>
                                        <p:tav tm="0">
                                          <p:val>
                                            <p:strVal val="ppt_y"/>
                                          </p:val>
                                        </p:tav>
                                        <p:tav tm="100000">
                                          <p:val>
                                            <p:strVal val="ppt_y"/>
                                          </p:val>
                                        </p:tav>
                                      </p:tavLst>
                                    </p:anim>
                                    <p:set>
                                      <p:cBhvr>
                                        <p:cTn id="29" dur="1" fill="hold">
                                          <p:stCondLst>
                                            <p:cond delay="2999"/>
                                          </p:stCondLst>
                                        </p:cTn>
                                        <p:tgtEl>
                                          <p:spTgt spid="5"/>
                                        </p:tgtEl>
                                        <p:attrNameLst>
                                          <p:attrName>style.visibility</p:attrName>
                                        </p:attrNameLst>
                                      </p:cBhvr>
                                      <p:to>
                                        <p:strVal val="hidden"/>
                                      </p:to>
                                    </p:set>
                                  </p:childTnLst>
                                </p:cTn>
                              </p:par>
                              <p:par>
                                <p:cTn id="30" presetID="2" presetClass="exit" presetSubtype="8" fill="hold" nodeType="withEffect">
                                  <p:stCondLst>
                                    <p:cond delay="0"/>
                                  </p:stCondLst>
                                  <p:childTnLst>
                                    <p:anim calcmode="lin" valueType="num">
                                      <p:cBhvr additive="base">
                                        <p:cTn id="31" dur="3000"/>
                                        <p:tgtEl>
                                          <p:spTgt spid="10"/>
                                        </p:tgtEl>
                                        <p:attrNameLst>
                                          <p:attrName>ppt_x</p:attrName>
                                        </p:attrNameLst>
                                      </p:cBhvr>
                                      <p:tavLst>
                                        <p:tav tm="0">
                                          <p:val>
                                            <p:strVal val="ppt_x"/>
                                          </p:val>
                                        </p:tav>
                                        <p:tav tm="100000">
                                          <p:val>
                                            <p:strVal val="0-ppt_w/2"/>
                                          </p:val>
                                        </p:tav>
                                      </p:tavLst>
                                    </p:anim>
                                    <p:anim calcmode="lin" valueType="num">
                                      <p:cBhvr additive="base">
                                        <p:cTn id="32" dur="3000"/>
                                        <p:tgtEl>
                                          <p:spTgt spid="10"/>
                                        </p:tgtEl>
                                        <p:attrNameLst>
                                          <p:attrName>ppt_y</p:attrName>
                                        </p:attrNameLst>
                                      </p:cBhvr>
                                      <p:tavLst>
                                        <p:tav tm="0">
                                          <p:val>
                                            <p:strVal val="ppt_y"/>
                                          </p:val>
                                        </p:tav>
                                        <p:tav tm="100000">
                                          <p:val>
                                            <p:strVal val="ppt_y"/>
                                          </p:val>
                                        </p:tav>
                                      </p:tavLst>
                                    </p:anim>
                                    <p:set>
                                      <p:cBhvr>
                                        <p:cTn id="33" dur="1" fill="hold">
                                          <p:stCondLst>
                                            <p:cond delay="2999"/>
                                          </p:stCondLst>
                                        </p:cTn>
                                        <p:tgtEl>
                                          <p:spTgt spid="10"/>
                                        </p:tgtEl>
                                        <p:attrNameLst>
                                          <p:attrName>style.visibility</p:attrName>
                                        </p:attrNameLst>
                                      </p:cBhvr>
                                      <p:to>
                                        <p:strVal val="hidden"/>
                                      </p:to>
                                    </p:set>
                                  </p:childTnLst>
                                </p:cTn>
                              </p:par>
                              <p:par>
                                <p:cTn id="34" presetID="2" presetClass="exit" presetSubtype="8" fill="hold" nodeType="withEffect">
                                  <p:stCondLst>
                                    <p:cond delay="0"/>
                                  </p:stCondLst>
                                  <p:childTnLst>
                                    <p:anim calcmode="lin" valueType="num">
                                      <p:cBhvr additive="base">
                                        <p:cTn id="35" dur="3000"/>
                                        <p:tgtEl>
                                          <p:spTgt spid="12"/>
                                        </p:tgtEl>
                                        <p:attrNameLst>
                                          <p:attrName>ppt_x</p:attrName>
                                        </p:attrNameLst>
                                      </p:cBhvr>
                                      <p:tavLst>
                                        <p:tav tm="0">
                                          <p:val>
                                            <p:strVal val="ppt_x"/>
                                          </p:val>
                                        </p:tav>
                                        <p:tav tm="100000">
                                          <p:val>
                                            <p:strVal val="0-ppt_w/2"/>
                                          </p:val>
                                        </p:tav>
                                      </p:tavLst>
                                    </p:anim>
                                    <p:anim calcmode="lin" valueType="num">
                                      <p:cBhvr additive="base">
                                        <p:cTn id="36" dur="3000"/>
                                        <p:tgtEl>
                                          <p:spTgt spid="12"/>
                                        </p:tgtEl>
                                        <p:attrNameLst>
                                          <p:attrName>ppt_y</p:attrName>
                                        </p:attrNameLst>
                                      </p:cBhvr>
                                      <p:tavLst>
                                        <p:tav tm="0">
                                          <p:val>
                                            <p:strVal val="ppt_y"/>
                                          </p:val>
                                        </p:tav>
                                        <p:tav tm="100000">
                                          <p:val>
                                            <p:strVal val="ppt_y"/>
                                          </p:val>
                                        </p:tav>
                                      </p:tavLst>
                                    </p:anim>
                                    <p:set>
                                      <p:cBhvr>
                                        <p:cTn id="37" dur="1" fill="hold">
                                          <p:stCondLst>
                                            <p:cond delay="2999"/>
                                          </p:stCondLst>
                                        </p:cTn>
                                        <p:tgtEl>
                                          <p:spTgt spid="12"/>
                                        </p:tgtEl>
                                        <p:attrNameLst>
                                          <p:attrName>style.visibility</p:attrName>
                                        </p:attrNameLst>
                                      </p:cBhvr>
                                      <p:to>
                                        <p:strVal val="hidden"/>
                                      </p:to>
                                    </p:set>
                                  </p:childTnLst>
                                </p:cTn>
                              </p:par>
                              <p:par>
                                <p:cTn id="38" presetID="2" presetClass="exit" presetSubtype="8" fill="hold" nodeType="withEffect">
                                  <p:stCondLst>
                                    <p:cond delay="0"/>
                                  </p:stCondLst>
                                  <p:childTnLst>
                                    <p:anim calcmode="lin" valueType="num">
                                      <p:cBhvr additive="base">
                                        <p:cTn id="39" dur="3000"/>
                                        <p:tgtEl>
                                          <p:spTgt spid="14"/>
                                        </p:tgtEl>
                                        <p:attrNameLst>
                                          <p:attrName>ppt_x</p:attrName>
                                        </p:attrNameLst>
                                      </p:cBhvr>
                                      <p:tavLst>
                                        <p:tav tm="0">
                                          <p:val>
                                            <p:strVal val="ppt_x"/>
                                          </p:val>
                                        </p:tav>
                                        <p:tav tm="100000">
                                          <p:val>
                                            <p:strVal val="0-ppt_w/2"/>
                                          </p:val>
                                        </p:tav>
                                      </p:tavLst>
                                    </p:anim>
                                    <p:anim calcmode="lin" valueType="num">
                                      <p:cBhvr additive="base">
                                        <p:cTn id="40" dur="3000"/>
                                        <p:tgtEl>
                                          <p:spTgt spid="14"/>
                                        </p:tgtEl>
                                        <p:attrNameLst>
                                          <p:attrName>ppt_y</p:attrName>
                                        </p:attrNameLst>
                                      </p:cBhvr>
                                      <p:tavLst>
                                        <p:tav tm="0">
                                          <p:val>
                                            <p:strVal val="ppt_y"/>
                                          </p:val>
                                        </p:tav>
                                        <p:tav tm="100000">
                                          <p:val>
                                            <p:strVal val="ppt_y"/>
                                          </p:val>
                                        </p:tav>
                                      </p:tavLst>
                                    </p:anim>
                                    <p:set>
                                      <p:cBhvr>
                                        <p:cTn id="41" dur="1" fill="hold">
                                          <p:stCondLst>
                                            <p:cond delay="2999"/>
                                          </p:stCondLst>
                                        </p:cTn>
                                        <p:tgtEl>
                                          <p:spTgt spid="14"/>
                                        </p:tgtEl>
                                        <p:attrNameLst>
                                          <p:attrName>style.visibility</p:attrName>
                                        </p:attrNameLst>
                                      </p:cBhvr>
                                      <p:to>
                                        <p:strVal val="hidden"/>
                                      </p:to>
                                    </p:set>
                                  </p:childTnLst>
                                </p:cTn>
                              </p:par>
                              <p:par>
                                <p:cTn id="42" presetID="2" presetClass="exit" presetSubtype="8" fill="hold" nodeType="withEffect">
                                  <p:stCondLst>
                                    <p:cond delay="0"/>
                                  </p:stCondLst>
                                  <p:childTnLst>
                                    <p:anim calcmode="lin" valueType="num">
                                      <p:cBhvr additive="base">
                                        <p:cTn id="43" dur="3000"/>
                                        <p:tgtEl>
                                          <p:spTgt spid="16"/>
                                        </p:tgtEl>
                                        <p:attrNameLst>
                                          <p:attrName>ppt_x</p:attrName>
                                        </p:attrNameLst>
                                      </p:cBhvr>
                                      <p:tavLst>
                                        <p:tav tm="0">
                                          <p:val>
                                            <p:strVal val="ppt_x"/>
                                          </p:val>
                                        </p:tav>
                                        <p:tav tm="100000">
                                          <p:val>
                                            <p:strVal val="0-ppt_w/2"/>
                                          </p:val>
                                        </p:tav>
                                      </p:tavLst>
                                    </p:anim>
                                    <p:anim calcmode="lin" valueType="num">
                                      <p:cBhvr additive="base">
                                        <p:cTn id="44" dur="3000"/>
                                        <p:tgtEl>
                                          <p:spTgt spid="16"/>
                                        </p:tgtEl>
                                        <p:attrNameLst>
                                          <p:attrName>ppt_y</p:attrName>
                                        </p:attrNameLst>
                                      </p:cBhvr>
                                      <p:tavLst>
                                        <p:tav tm="0">
                                          <p:val>
                                            <p:strVal val="ppt_y"/>
                                          </p:val>
                                        </p:tav>
                                        <p:tav tm="100000">
                                          <p:val>
                                            <p:strVal val="ppt_y"/>
                                          </p:val>
                                        </p:tav>
                                      </p:tavLst>
                                    </p:anim>
                                    <p:set>
                                      <p:cBhvr>
                                        <p:cTn id="45" dur="1" fill="hold">
                                          <p:stCondLst>
                                            <p:cond delay="2999"/>
                                          </p:stCondLst>
                                        </p:cTn>
                                        <p:tgtEl>
                                          <p:spTgt spid="16"/>
                                        </p:tgtEl>
                                        <p:attrNameLst>
                                          <p:attrName>style.visibility</p:attrName>
                                        </p:attrNameLst>
                                      </p:cBhvr>
                                      <p:to>
                                        <p:strVal val="hidden"/>
                                      </p:to>
                                    </p:set>
                                  </p:childTnLst>
                                </p:cTn>
                              </p:par>
                              <p:par>
                                <p:cTn id="46" presetID="2" presetClass="exit" presetSubtype="2" fill="hold" nodeType="withEffect">
                                  <p:stCondLst>
                                    <p:cond delay="0"/>
                                  </p:stCondLst>
                                  <p:childTnLst>
                                    <p:anim calcmode="lin" valueType="num">
                                      <p:cBhvr additive="base">
                                        <p:cTn id="47" dur="3000"/>
                                        <p:tgtEl>
                                          <p:spTgt spid="6"/>
                                        </p:tgtEl>
                                        <p:attrNameLst>
                                          <p:attrName>ppt_x</p:attrName>
                                        </p:attrNameLst>
                                      </p:cBhvr>
                                      <p:tavLst>
                                        <p:tav tm="0">
                                          <p:val>
                                            <p:strVal val="ppt_x"/>
                                          </p:val>
                                        </p:tav>
                                        <p:tav tm="100000">
                                          <p:val>
                                            <p:strVal val="1+ppt_w/2"/>
                                          </p:val>
                                        </p:tav>
                                      </p:tavLst>
                                    </p:anim>
                                    <p:anim calcmode="lin" valueType="num">
                                      <p:cBhvr additive="base">
                                        <p:cTn id="48" dur="3000"/>
                                        <p:tgtEl>
                                          <p:spTgt spid="6"/>
                                        </p:tgtEl>
                                        <p:attrNameLst>
                                          <p:attrName>ppt_y</p:attrName>
                                        </p:attrNameLst>
                                      </p:cBhvr>
                                      <p:tavLst>
                                        <p:tav tm="0">
                                          <p:val>
                                            <p:strVal val="ppt_y"/>
                                          </p:val>
                                        </p:tav>
                                        <p:tav tm="100000">
                                          <p:val>
                                            <p:strVal val="ppt_y"/>
                                          </p:val>
                                        </p:tav>
                                      </p:tavLst>
                                    </p:anim>
                                    <p:set>
                                      <p:cBhvr>
                                        <p:cTn id="49" dur="1" fill="hold">
                                          <p:stCondLst>
                                            <p:cond delay="2999"/>
                                          </p:stCondLst>
                                        </p:cTn>
                                        <p:tgtEl>
                                          <p:spTgt spid="6"/>
                                        </p:tgtEl>
                                        <p:attrNameLst>
                                          <p:attrName>style.visibility</p:attrName>
                                        </p:attrNameLst>
                                      </p:cBhvr>
                                      <p:to>
                                        <p:strVal val="hidden"/>
                                      </p:to>
                                    </p:set>
                                  </p:childTnLst>
                                </p:cTn>
                              </p:par>
                              <p:par>
                                <p:cTn id="50" presetID="2" presetClass="exit" presetSubtype="2" fill="hold" nodeType="withEffect">
                                  <p:stCondLst>
                                    <p:cond delay="0"/>
                                  </p:stCondLst>
                                  <p:childTnLst>
                                    <p:anim calcmode="lin" valueType="num">
                                      <p:cBhvr additive="base">
                                        <p:cTn id="51" dur="3000"/>
                                        <p:tgtEl>
                                          <p:spTgt spid="11"/>
                                        </p:tgtEl>
                                        <p:attrNameLst>
                                          <p:attrName>ppt_x</p:attrName>
                                        </p:attrNameLst>
                                      </p:cBhvr>
                                      <p:tavLst>
                                        <p:tav tm="0">
                                          <p:val>
                                            <p:strVal val="ppt_x"/>
                                          </p:val>
                                        </p:tav>
                                        <p:tav tm="100000">
                                          <p:val>
                                            <p:strVal val="1+ppt_w/2"/>
                                          </p:val>
                                        </p:tav>
                                      </p:tavLst>
                                    </p:anim>
                                    <p:anim calcmode="lin" valueType="num">
                                      <p:cBhvr additive="base">
                                        <p:cTn id="52" dur="3000"/>
                                        <p:tgtEl>
                                          <p:spTgt spid="11"/>
                                        </p:tgtEl>
                                        <p:attrNameLst>
                                          <p:attrName>ppt_y</p:attrName>
                                        </p:attrNameLst>
                                      </p:cBhvr>
                                      <p:tavLst>
                                        <p:tav tm="0">
                                          <p:val>
                                            <p:strVal val="ppt_y"/>
                                          </p:val>
                                        </p:tav>
                                        <p:tav tm="100000">
                                          <p:val>
                                            <p:strVal val="ppt_y"/>
                                          </p:val>
                                        </p:tav>
                                      </p:tavLst>
                                    </p:anim>
                                    <p:set>
                                      <p:cBhvr>
                                        <p:cTn id="53" dur="1" fill="hold">
                                          <p:stCondLst>
                                            <p:cond delay="2999"/>
                                          </p:stCondLst>
                                        </p:cTn>
                                        <p:tgtEl>
                                          <p:spTgt spid="11"/>
                                        </p:tgtEl>
                                        <p:attrNameLst>
                                          <p:attrName>style.visibility</p:attrName>
                                        </p:attrNameLst>
                                      </p:cBhvr>
                                      <p:to>
                                        <p:strVal val="hidden"/>
                                      </p:to>
                                    </p:set>
                                  </p:childTnLst>
                                </p:cTn>
                              </p:par>
                              <p:par>
                                <p:cTn id="54" presetID="2" presetClass="exit" presetSubtype="2" fill="hold" nodeType="withEffect">
                                  <p:stCondLst>
                                    <p:cond delay="0"/>
                                  </p:stCondLst>
                                  <p:childTnLst>
                                    <p:anim calcmode="lin" valueType="num">
                                      <p:cBhvr additive="base">
                                        <p:cTn id="55" dur="3000"/>
                                        <p:tgtEl>
                                          <p:spTgt spid="13"/>
                                        </p:tgtEl>
                                        <p:attrNameLst>
                                          <p:attrName>ppt_x</p:attrName>
                                        </p:attrNameLst>
                                      </p:cBhvr>
                                      <p:tavLst>
                                        <p:tav tm="0">
                                          <p:val>
                                            <p:strVal val="ppt_x"/>
                                          </p:val>
                                        </p:tav>
                                        <p:tav tm="100000">
                                          <p:val>
                                            <p:strVal val="1+ppt_w/2"/>
                                          </p:val>
                                        </p:tav>
                                      </p:tavLst>
                                    </p:anim>
                                    <p:anim calcmode="lin" valueType="num">
                                      <p:cBhvr additive="base">
                                        <p:cTn id="56" dur="3000"/>
                                        <p:tgtEl>
                                          <p:spTgt spid="13"/>
                                        </p:tgtEl>
                                        <p:attrNameLst>
                                          <p:attrName>ppt_y</p:attrName>
                                        </p:attrNameLst>
                                      </p:cBhvr>
                                      <p:tavLst>
                                        <p:tav tm="0">
                                          <p:val>
                                            <p:strVal val="ppt_y"/>
                                          </p:val>
                                        </p:tav>
                                        <p:tav tm="100000">
                                          <p:val>
                                            <p:strVal val="ppt_y"/>
                                          </p:val>
                                        </p:tav>
                                      </p:tavLst>
                                    </p:anim>
                                    <p:set>
                                      <p:cBhvr>
                                        <p:cTn id="57" dur="1" fill="hold">
                                          <p:stCondLst>
                                            <p:cond delay="2999"/>
                                          </p:stCondLst>
                                        </p:cTn>
                                        <p:tgtEl>
                                          <p:spTgt spid="13"/>
                                        </p:tgtEl>
                                        <p:attrNameLst>
                                          <p:attrName>style.visibility</p:attrName>
                                        </p:attrNameLst>
                                      </p:cBhvr>
                                      <p:to>
                                        <p:strVal val="hidden"/>
                                      </p:to>
                                    </p:set>
                                  </p:childTnLst>
                                </p:cTn>
                              </p:par>
                              <p:par>
                                <p:cTn id="58" presetID="2" presetClass="exit" presetSubtype="2" fill="hold" nodeType="withEffect">
                                  <p:stCondLst>
                                    <p:cond delay="0"/>
                                  </p:stCondLst>
                                  <p:childTnLst>
                                    <p:anim calcmode="lin" valueType="num">
                                      <p:cBhvr additive="base">
                                        <p:cTn id="59" dur="3000"/>
                                        <p:tgtEl>
                                          <p:spTgt spid="15"/>
                                        </p:tgtEl>
                                        <p:attrNameLst>
                                          <p:attrName>ppt_x</p:attrName>
                                        </p:attrNameLst>
                                      </p:cBhvr>
                                      <p:tavLst>
                                        <p:tav tm="0">
                                          <p:val>
                                            <p:strVal val="ppt_x"/>
                                          </p:val>
                                        </p:tav>
                                        <p:tav tm="100000">
                                          <p:val>
                                            <p:strVal val="1+ppt_w/2"/>
                                          </p:val>
                                        </p:tav>
                                      </p:tavLst>
                                    </p:anim>
                                    <p:anim calcmode="lin" valueType="num">
                                      <p:cBhvr additive="base">
                                        <p:cTn id="60" dur="3000"/>
                                        <p:tgtEl>
                                          <p:spTgt spid="15"/>
                                        </p:tgtEl>
                                        <p:attrNameLst>
                                          <p:attrName>ppt_y</p:attrName>
                                        </p:attrNameLst>
                                      </p:cBhvr>
                                      <p:tavLst>
                                        <p:tav tm="0">
                                          <p:val>
                                            <p:strVal val="ppt_y"/>
                                          </p:val>
                                        </p:tav>
                                        <p:tav tm="100000">
                                          <p:val>
                                            <p:strVal val="ppt_y"/>
                                          </p:val>
                                        </p:tav>
                                      </p:tavLst>
                                    </p:anim>
                                    <p:set>
                                      <p:cBhvr>
                                        <p:cTn id="61" dur="1" fill="hold">
                                          <p:stCondLst>
                                            <p:cond delay="2999"/>
                                          </p:stCondLst>
                                        </p:cTn>
                                        <p:tgtEl>
                                          <p:spTgt spid="15"/>
                                        </p:tgtEl>
                                        <p:attrNameLst>
                                          <p:attrName>style.visibility</p:attrName>
                                        </p:attrNameLst>
                                      </p:cBhvr>
                                      <p:to>
                                        <p:strVal val="hidden"/>
                                      </p:to>
                                    </p:set>
                                  </p:childTnLst>
                                </p:cTn>
                              </p:par>
                              <p:par>
                                <p:cTn id="62" presetID="2" presetClass="exit" presetSubtype="2" fill="hold" nodeType="withEffect">
                                  <p:stCondLst>
                                    <p:cond delay="0"/>
                                  </p:stCondLst>
                                  <p:childTnLst>
                                    <p:anim calcmode="lin" valueType="num">
                                      <p:cBhvr additive="base">
                                        <p:cTn id="63" dur="3000"/>
                                        <p:tgtEl>
                                          <p:spTgt spid="17"/>
                                        </p:tgtEl>
                                        <p:attrNameLst>
                                          <p:attrName>ppt_x</p:attrName>
                                        </p:attrNameLst>
                                      </p:cBhvr>
                                      <p:tavLst>
                                        <p:tav tm="0">
                                          <p:val>
                                            <p:strVal val="ppt_x"/>
                                          </p:val>
                                        </p:tav>
                                        <p:tav tm="100000">
                                          <p:val>
                                            <p:strVal val="1+ppt_w/2"/>
                                          </p:val>
                                        </p:tav>
                                      </p:tavLst>
                                    </p:anim>
                                    <p:anim calcmode="lin" valueType="num">
                                      <p:cBhvr additive="base">
                                        <p:cTn id="64" dur="3000"/>
                                        <p:tgtEl>
                                          <p:spTgt spid="17"/>
                                        </p:tgtEl>
                                        <p:attrNameLst>
                                          <p:attrName>ppt_y</p:attrName>
                                        </p:attrNameLst>
                                      </p:cBhvr>
                                      <p:tavLst>
                                        <p:tav tm="0">
                                          <p:val>
                                            <p:strVal val="ppt_y"/>
                                          </p:val>
                                        </p:tav>
                                        <p:tav tm="100000">
                                          <p:val>
                                            <p:strVal val="ppt_y"/>
                                          </p:val>
                                        </p:tav>
                                      </p:tavLst>
                                    </p:anim>
                                    <p:set>
                                      <p:cBhvr>
                                        <p:cTn id="65" dur="1" fill="hold">
                                          <p:stCondLst>
                                            <p:cond delay="2999"/>
                                          </p:stCondLst>
                                        </p:cTn>
                                        <p:tgtEl>
                                          <p:spTgt spid="17"/>
                                        </p:tgtEl>
                                        <p:attrNameLst>
                                          <p:attrName>style.visibility</p:attrName>
                                        </p:attrNameLst>
                                      </p:cBhvr>
                                      <p:to>
                                        <p:strVal val="hidden"/>
                                      </p:to>
                                    </p:set>
                                  </p:childTnLst>
                                </p:cTn>
                              </p:par>
                              <p:par>
                                <p:cTn id="66" presetID="23" presetClass="entr" presetSubtype="288" fill="hold" nodeType="withEffect">
                                  <p:stCondLst>
                                    <p:cond delay="0"/>
                                  </p:stCondLst>
                                  <p:childTnLst>
                                    <p:set>
                                      <p:cBhvr>
                                        <p:cTn id="67" dur="1" fill="hold">
                                          <p:stCondLst>
                                            <p:cond delay="0"/>
                                          </p:stCondLst>
                                        </p:cTn>
                                        <p:tgtEl>
                                          <p:spTgt spid="4"/>
                                        </p:tgtEl>
                                        <p:attrNameLst>
                                          <p:attrName>style.visibility</p:attrName>
                                        </p:attrNameLst>
                                      </p:cBhvr>
                                      <p:to>
                                        <p:strVal val="visible"/>
                                      </p:to>
                                    </p:set>
                                    <p:anim calcmode="lin" valueType="num">
                                      <p:cBhvr>
                                        <p:cTn id="68" dur="3000" fill="hold"/>
                                        <p:tgtEl>
                                          <p:spTgt spid="4"/>
                                        </p:tgtEl>
                                        <p:attrNameLst>
                                          <p:attrName>ppt_w</p:attrName>
                                        </p:attrNameLst>
                                      </p:cBhvr>
                                      <p:tavLst>
                                        <p:tav tm="0">
                                          <p:val>
                                            <p:strVal val="4/3*#ppt_w"/>
                                          </p:val>
                                        </p:tav>
                                        <p:tav tm="100000">
                                          <p:val>
                                            <p:strVal val="#ppt_w"/>
                                          </p:val>
                                        </p:tav>
                                      </p:tavLst>
                                    </p:anim>
                                    <p:anim calcmode="lin" valueType="num">
                                      <p:cBhvr>
                                        <p:cTn id="69" dur="3000" fill="hold"/>
                                        <p:tgtEl>
                                          <p:spTgt spid="4"/>
                                        </p:tgtEl>
                                        <p:attrNameLst>
                                          <p:attrName>ppt_h</p:attrName>
                                        </p:attrNameLst>
                                      </p:cBhvr>
                                      <p:tavLst>
                                        <p:tav tm="0">
                                          <p:val>
                                            <p:strVal val="4/3*#ppt_h"/>
                                          </p:val>
                                        </p:tav>
                                        <p:tav tm="100000">
                                          <p:val>
                                            <p:strVal val="#ppt_h"/>
                                          </p:val>
                                        </p:tav>
                                      </p:tavLst>
                                    </p:anim>
                                  </p:childTnLst>
                                </p:cTn>
                              </p:par>
                              <p:par>
                                <p:cTn id="70" presetID="16" presetClass="entr" presetSubtype="37" fill="hold" nodeType="withEffect">
                                  <p:stCondLst>
                                    <p:cond delay="0"/>
                                  </p:stCondLst>
                                  <p:childTnLst>
                                    <p:set>
                                      <p:cBhvr>
                                        <p:cTn id="71" dur="1" fill="hold">
                                          <p:stCondLst>
                                            <p:cond delay="0"/>
                                          </p:stCondLst>
                                        </p:cTn>
                                        <p:tgtEl>
                                          <p:spTgt spid="4"/>
                                        </p:tgtEl>
                                        <p:attrNameLst>
                                          <p:attrName>style.visibility</p:attrName>
                                        </p:attrNameLst>
                                      </p:cBhvr>
                                      <p:to>
                                        <p:strVal val="visible"/>
                                      </p:to>
                                    </p:set>
                                    <p:animEffect transition="in" filter="barn(outVertical)">
                                      <p:cBhvr>
                                        <p:cTn id="72" dur="3000"/>
                                        <p:tgtEl>
                                          <p:spTgt spid="4"/>
                                        </p:tgtEl>
                                      </p:cBhvr>
                                    </p:animEffect>
                                  </p:childTnLst>
                                </p:cTn>
                              </p:par>
                            </p:childTnLst>
                          </p:cTn>
                        </p:par>
                        <p:par>
                          <p:cTn id="73" fill="hold">
                            <p:stCondLst>
                              <p:cond delay="6000"/>
                            </p:stCondLst>
                            <p:childTnLst>
                              <p:par>
                                <p:cTn id="74" presetID="40" presetClass="entr" presetSubtype="0" fill="hold" grpId="0" nodeType="afterEffect">
                                  <p:stCondLst>
                                    <p:cond delay="0"/>
                                  </p:stCondLst>
                                  <p:iterate type="lt">
                                    <p:tmPct val="10000"/>
                                  </p:iterate>
                                  <p:childTnLst>
                                    <p:set>
                                      <p:cBhvr>
                                        <p:cTn id="75" dur="1" fill="hold">
                                          <p:stCondLst>
                                            <p:cond delay="0"/>
                                          </p:stCondLst>
                                        </p:cTn>
                                        <p:tgtEl>
                                          <p:spTgt spid="19"/>
                                        </p:tgtEl>
                                        <p:attrNameLst>
                                          <p:attrName>style.visibility</p:attrName>
                                        </p:attrNameLst>
                                      </p:cBhvr>
                                      <p:to>
                                        <p:strVal val="visible"/>
                                      </p:to>
                                    </p:set>
                                    <p:animEffect transition="in" filter="fade">
                                      <p:cBhvr>
                                        <p:cTn id="76" dur="1000"/>
                                        <p:tgtEl>
                                          <p:spTgt spid="19"/>
                                        </p:tgtEl>
                                      </p:cBhvr>
                                    </p:animEffect>
                                    <p:anim calcmode="lin" valueType="num">
                                      <p:cBhvr>
                                        <p:cTn id="77" dur="1000" fill="hold"/>
                                        <p:tgtEl>
                                          <p:spTgt spid="19"/>
                                        </p:tgtEl>
                                        <p:attrNameLst>
                                          <p:attrName>ppt_x</p:attrName>
                                        </p:attrNameLst>
                                      </p:cBhvr>
                                      <p:tavLst>
                                        <p:tav tm="0">
                                          <p:val>
                                            <p:strVal val="#ppt_x-.1"/>
                                          </p:val>
                                        </p:tav>
                                        <p:tav tm="100000">
                                          <p:val>
                                            <p:strVal val="#ppt_x"/>
                                          </p:val>
                                        </p:tav>
                                      </p:tavLst>
                                    </p:anim>
                                    <p:anim calcmode="lin" valueType="num">
                                      <p:cBhvr>
                                        <p:cTn id="78" dur="1000" fill="hold"/>
                                        <p:tgtEl>
                                          <p:spTgt spid="1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agen1.jpg"/>
          <p:cNvPicPr>
            <a:picLocks noChangeAspect="1"/>
          </p:cNvPicPr>
          <p:nvPr/>
        </p:nvPicPr>
        <p:blipFill>
          <a:blip r:embed="rId2" cstate="print"/>
          <a:srcRect/>
          <a:stretch>
            <a:fillRect/>
          </a:stretch>
        </p:blipFill>
        <p:spPr bwMode="auto">
          <a:xfrm>
            <a:off x="0" y="0"/>
            <a:ext cx="9144000" cy="5451475"/>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16" name="15 Triángulo isósceles"/>
          <p:cNvSpPr/>
          <p:nvPr/>
        </p:nvSpPr>
        <p:spPr>
          <a:xfrm rot="5400000">
            <a:off x="-178803" y="392697"/>
            <a:ext cx="4929606" cy="4572000"/>
          </a:xfrm>
          <a:prstGeom prst="triangle">
            <a:avLst/>
          </a:prstGeom>
          <a:solidFill>
            <a:schemeClr val="accent3">
              <a:lumMod val="75000"/>
              <a:alpha val="67000"/>
            </a:schemeClr>
          </a:solidFill>
          <a:ln>
            <a:solidFill>
              <a:schemeClr val="accent3">
                <a:lumMod val="60000"/>
                <a:lumOff val="40000"/>
              </a:schemeClr>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7" name="16 Triángulo isósceles"/>
          <p:cNvSpPr/>
          <p:nvPr/>
        </p:nvSpPr>
        <p:spPr>
          <a:xfrm rot="5400000" flipV="1">
            <a:off x="4357480" y="356978"/>
            <a:ext cx="4929606" cy="4643437"/>
          </a:xfrm>
          <a:prstGeom prst="triangle">
            <a:avLst/>
          </a:prstGeom>
          <a:solidFill>
            <a:schemeClr val="accent3">
              <a:lumMod val="75000"/>
              <a:alpha val="67000"/>
            </a:schemeClr>
          </a:solidFill>
          <a:ln>
            <a:solidFill>
              <a:schemeClr val="accent3">
                <a:lumMod val="60000"/>
                <a:lumOff val="40000"/>
              </a:schemeClr>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5" name="4 CuadroTexto"/>
          <p:cNvSpPr txBox="1"/>
          <p:nvPr/>
        </p:nvSpPr>
        <p:spPr>
          <a:xfrm>
            <a:off x="684213" y="4398844"/>
            <a:ext cx="7848600" cy="646331"/>
          </a:xfrm>
          <a:prstGeom prst="rect">
            <a:avLst/>
          </a:prstGeom>
          <a:noFill/>
          <a:ln>
            <a:noFill/>
          </a:ln>
          <a:effectLst/>
          <a:scene3d>
            <a:camera prst="orthographicFront">
              <a:rot lat="0" lon="0" rev="0"/>
            </a:camera>
            <a:lightRig rig="balanced" dir="t">
              <a:rot lat="0" lon="0" rev="8700000"/>
            </a:lightRig>
          </a:scene3d>
          <a:sp3d>
            <a:bevelT w="190500" h="38100"/>
          </a:sp3d>
        </p:spPr>
        <p:txBody>
          <a:bodyPr wrap="square">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Sea como sea, la primavera es la estación ideal para comenzar a salir más de casa y estar más en contacto con la naturaleza.</a:t>
            </a:r>
          </a:p>
        </p:txBody>
      </p:sp>
    </p:spTree>
  </p:cSld>
  <p:clrMapOvr>
    <a:masterClrMapping/>
  </p:clrMapOvr>
  <mc:AlternateContent xmlns:mc="http://schemas.openxmlformats.org/markup-compatibility/2006" xmlns:p14="http://schemas.microsoft.com/office/powerpoint/2010/main">
    <mc:Choice Requires="p14">
      <p:transition spd="slow" p14:dur="2250" advTm="21000">
        <p14:ripple dir="ru"/>
      </p:transition>
    </mc:Choice>
    <mc:Fallback xmlns="">
      <p:transition spd="slow" advTm="2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mph" presetSubtype="0" fill="hold" nodeType="withEffect">
                                  <p:stCondLst>
                                    <p:cond delay="0"/>
                                  </p:stCondLst>
                                  <p:childTnLst>
                                    <p:animRot by="21600000">
                                      <p:cBhvr>
                                        <p:cTn id="6" dur="3000" fill="hold"/>
                                        <p:tgtEl>
                                          <p:spTgt spid="16"/>
                                        </p:tgtEl>
                                        <p:attrNameLst>
                                          <p:attrName>r</p:attrName>
                                        </p:attrNameLst>
                                      </p:cBhvr>
                                    </p:animRot>
                                  </p:childTnLst>
                                </p:cTn>
                              </p:par>
                              <p:par>
                                <p:cTn id="7" presetID="8" presetClass="emph" presetSubtype="0" fill="hold" nodeType="withEffect">
                                  <p:stCondLst>
                                    <p:cond delay="0"/>
                                  </p:stCondLst>
                                  <p:childTnLst>
                                    <p:animRot by="21600000">
                                      <p:cBhvr>
                                        <p:cTn id="8" dur="3000" fill="hold"/>
                                        <p:tgtEl>
                                          <p:spTgt spid="17"/>
                                        </p:tgtEl>
                                        <p:attrNameLst>
                                          <p:attrName>r</p:attrName>
                                        </p:attrNameLst>
                                      </p:cBhvr>
                                    </p:animRot>
                                  </p:childTnLst>
                                </p:cTn>
                              </p:par>
                            </p:childTnLst>
                          </p:cTn>
                        </p:par>
                        <p:par>
                          <p:cTn id="9" fill="hold">
                            <p:stCondLst>
                              <p:cond delay="3000"/>
                            </p:stCondLst>
                            <p:childTnLst>
                              <p:par>
                                <p:cTn id="10" presetID="2" presetClass="exit" presetSubtype="8" fill="hold" nodeType="afterEffect">
                                  <p:stCondLst>
                                    <p:cond delay="0"/>
                                  </p:stCondLst>
                                  <p:childTnLst>
                                    <p:anim calcmode="lin" valueType="num">
                                      <p:cBhvr additive="base">
                                        <p:cTn id="11" dur="3000"/>
                                        <p:tgtEl>
                                          <p:spTgt spid="16"/>
                                        </p:tgtEl>
                                        <p:attrNameLst>
                                          <p:attrName>ppt_x</p:attrName>
                                        </p:attrNameLst>
                                      </p:cBhvr>
                                      <p:tavLst>
                                        <p:tav tm="0">
                                          <p:val>
                                            <p:strVal val="ppt_x"/>
                                          </p:val>
                                        </p:tav>
                                        <p:tav tm="100000">
                                          <p:val>
                                            <p:strVal val="0-ppt_w/2"/>
                                          </p:val>
                                        </p:tav>
                                      </p:tavLst>
                                    </p:anim>
                                    <p:anim calcmode="lin" valueType="num">
                                      <p:cBhvr additive="base">
                                        <p:cTn id="12" dur="3000"/>
                                        <p:tgtEl>
                                          <p:spTgt spid="16"/>
                                        </p:tgtEl>
                                        <p:attrNameLst>
                                          <p:attrName>ppt_y</p:attrName>
                                        </p:attrNameLst>
                                      </p:cBhvr>
                                      <p:tavLst>
                                        <p:tav tm="0">
                                          <p:val>
                                            <p:strVal val="ppt_y"/>
                                          </p:val>
                                        </p:tav>
                                        <p:tav tm="100000">
                                          <p:val>
                                            <p:strVal val="ppt_y"/>
                                          </p:val>
                                        </p:tav>
                                      </p:tavLst>
                                    </p:anim>
                                    <p:set>
                                      <p:cBhvr>
                                        <p:cTn id="13" dur="1" fill="hold">
                                          <p:stCondLst>
                                            <p:cond delay="2999"/>
                                          </p:stCondLst>
                                        </p:cTn>
                                        <p:tgtEl>
                                          <p:spTgt spid="16"/>
                                        </p:tgtEl>
                                        <p:attrNameLst>
                                          <p:attrName>style.visibility</p:attrName>
                                        </p:attrNameLst>
                                      </p:cBhvr>
                                      <p:to>
                                        <p:strVal val="hidden"/>
                                      </p:to>
                                    </p:set>
                                  </p:childTnLst>
                                </p:cTn>
                              </p:par>
                              <p:par>
                                <p:cTn id="14" presetID="2" presetClass="exit" presetSubtype="2" fill="hold" nodeType="withEffect">
                                  <p:stCondLst>
                                    <p:cond delay="0"/>
                                  </p:stCondLst>
                                  <p:childTnLst>
                                    <p:anim calcmode="lin" valueType="num">
                                      <p:cBhvr additive="base">
                                        <p:cTn id="15" dur="3000"/>
                                        <p:tgtEl>
                                          <p:spTgt spid="17"/>
                                        </p:tgtEl>
                                        <p:attrNameLst>
                                          <p:attrName>ppt_x</p:attrName>
                                        </p:attrNameLst>
                                      </p:cBhvr>
                                      <p:tavLst>
                                        <p:tav tm="0">
                                          <p:val>
                                            <p:strVal val="ppt_x"/>
                                          </p:val>
                                        </p:tav>
                                        <p:tav tm="100000">
                                          <p:val>
                                            <p:strVal val="1+ppt_w/2"/>
                                          </p:val>
                                        </p:tav>
                                      </p:tavLst>
                                    </p:anim>
                                    <p:anim calcmode="lin" valueType="num">
                                      <p:cBhvr additive="base">
                                        <p:cTn id="16" dur="3000"/>
                                        <p:tgtEl>
                                          <p:spTgt spid="17"/>
                                        </p:tgtEl>
                                        <p:attrNameLst>
                                          <p:attrName>ppt_y</p:attrName>
                                        </p:attrNameLst>
                                      </p:cBhvr>
                                      <p:tavLst>
                                        <p:tav tm="0">
                                          <p:val>
                                            <p:strVal val="ppt_y"/>
                                          </p:val>
                                        </p:tav>
                                        <p:tav tm="100000">
                                          <p:val>
                                            <p:strVal val="ppt_y"/>
                                          </p:val>
                                        </p:tav>
                                      </p:tavLst>
                                    </p:anim>
                                    <p:set>
                                      <p:cBhvr>
                                        <p:cTn id="17" dur="1" fill="hold">
                                          <p:stCondLst>
                                            <p:cond delay="2999"/>
                                          </p:stCondLst>
                                        </p:cTn>
                                        <p:tgtEl>
                                          <p:spTgt spid="17"/>
                                        </p:tgtEl>
                                        <p:attrNameLst>
                                          <p:attrName>style.visibility</p:attrName>
                                        </p:attrNameLst>
                                      </p:cBhvr>
                                      <p:to>
                                        <p:strVal val="hidden"/>
                                      </p:to>
                                    </p:set>
                                  </p:childTnLst>
                                </p:cTn>
                              </p:par>
                              <p:par>
                                <p:cTn id="18" presetID="23" presetClass="entr" presetSubtype="288" fill="hold" nodeType="withEffect">
                                  <p:stCondLst>
                                    <p:cond delay="0"/>
                                  </p:stCondLst>
                                  <p:childTnLst>
                                    <p:set>
                                      <p:cBhvr>
                                        <p:cTn id="19" dur="1" fill="hold">
                                          <p:stCondLst>
                                            <p:cond delay="0"/>
                                          </p:stCondLst>
                                        </p:cTn>
                                        <p:tgtEl>
                                          <p:spTgt spid="4"/>
                                        </p:tgtEl>
                                        <p:attrNameLst>
                                          <p:attrName>style.visibility</p:attrName>
                                        </p:attrNameLst>
                                      </p:cBhvr>
                                      <p:to>
                                        <p:strVal val="visible"/>
                                      </p:to>
                                    </p:set>
                                    <p:anim calcmode="lin" valueType="num">
                                      <p:cBhvr>
                                        <p:cTn id="20" dur="3000" fill="hold"/>
                                        <p:tgtEl>
                                          <p:spTgt spid="4"/>
                                        </p:tgtEl>
                                        <p:attrNameLst>
                                          <p:attrName>ppt_w</p:attrName>
                                        </p:attrNameLst>
                                      </p:cBhvr>
                                      <p:tavLst>
                                        <p:tav tm="0">
                                          <p:val>
                                            <p:strVal val="4/3*#ppt_w"/>
                                          </p:val>
                                        </p:tav>
                                        <p:tav tm="100000">
                                          <p:val>
                                            <p:strVal val="#ppt_w"/>
                                          </p:val>
                                        </p:tav>
                                      </p:tavLst>
                                    </p:anim>
                                    <p:anim calcmode="lin" valueType="num">
                                      <p:cBhvr>
                                        <p:cTn id="21" dur="3000" fill="hold"/>
                                        <p:tgtEl>
                                          <p:spTgt spid="4"/>
                                        </p:tgtEl>
                                        <p:attrNameLst>
                                          <p:attrName>ppt_h</p:attrName>
                                        </p:attrNameLst>
                                      </p:cBhvr>
                                      <p:tavLst>
                                        <p:tav tm="0">
                                          <p:val>
                                            <p:strVal val="4/3*#ppt_h"/>
                                          </p:val>
                                        </p:tav>
                                        <p:tav tm="100000">
                                          <p:val>
                                            <p:strVal val="#ppt_h"/>
                                          </p:val>
                                        </p:tav>
                                      </p:tavLst>
                                    </p:anim>
                                  </p:childTnLst>
                                </p:cTn>
                              </p:par>
                              <p:par>
                                <p:cTn id="22" presetID="16" presetClass="entr" presetSubtype="37" fill="hold" nodeType="withEffect">
                                  <p:stCondLst>
                                    <p:cond delay="0"/>
                                  </p:stCondLst>
                                  <p:childTnLst>
                                    <p:set>
                                      <p:cBhvr>
                                        <p:cTn id="23" dur="1" fill="hold">
                                          <p:stCondLst>
                                            <p:cond delay="0"/>
                                          </p:stCondLst>
                                        </p:cTn>
                                        <p:tgtEl>
                                          <p:spTgt spid="4"/>
                                        </p:tgtEl>
                                        <p:attrNameLst>
                                          <p:attrName>style.visibility</p:attrName>
                                        </p:attrNameLst>
                                      </p:cBhvr>
                                      <p:to>
                                        <p:strVal val="visible"/>
                                      </p:to>
                                    </p:set>
                                    <p:animEffect transition="in" filter="barn(outVertical)">
                                      <p:cBhvr>
                                        <p:cTn id="24" dur="3000"/>
                                        <p:tgtEl>
                                          <p:spTgt spid="4"/>
                                        </p:tgtEl>
                                      </p:cBhvr>
                                    </p:animEffect>
                                  </p:childTnLst>
                                </p:cTn>
                              </p:par>
                            </p:childTnLst>
                          </p:cTn>
                        </p:par>
                        <p:par>
                          <p:cTn id="25" fill="hold">
                            <p:stCondLst>
                              <p:cond delay="6000"/>
                            </p:stCondLst>
                            <p:childTnLst>
                              <p:par>
                                <p:cTn id="26" presetID="40" presetClass="entr" presetSubtype="0" fill="hold" grpId="0" nodeType="afterEffect">
                                  <p:stCondLst>
                                    <p:cond delay="0"/>
                                  </p:stCondLst>
                                  <p:iterate type="lt">
                                    <p:tmPct val="10000"/>
                                  </p:iterate>
                                  <p:childTnLst>
                                    <p:set>
                                      <p:cBhvr>
                                        <p:cTn id="27" dur="1" fill="hold">
                                          <p:stCondLst>
                                            <p:cond delay="0"/>
                                          </p:stCondLst>
                                        </p:cTn>
                                        <p:tgtEl>
                                          <p:spTgt spid="5"/>
                                        </p:tgtEl>
                                        <p:attrNameLst>
                                          <p:attrName>style.visibility</p:attrName>
                                        </p:attrNameLst>
                                      </p:cBhvr>
                                      <p:to>
                                        <p:strVal val="visible"/>
                                      </p:to>
                                    </p:set>
                                    <p:animEffect transition="in" filter="fade">
                                      <p:cBhvr>
                                        <p:cTn id="28" dur="1000"/>
                                        <p:tgtEl>
                                          <p:spTgt spid="5"/>
                                        </p:tgtEl>
                                      </p:cBhvr>
                                    </p:animEffect>
                                    <p:anim calcmode="lin" valueType="num">
                                      <p:cBhvr>
                                        <p:cTn id="29" dur="1000" fill="hold"/>
                                        <p:tgtEl>
                                          <p:spTgt spid="5"/>
                                        </p:tgtEl>
                                        <p:attrNameLst>
                                          <p:attrName>ppt_x</p:attrName>
                                        </p:attrNameLst>
                                      </p:cBhvr>
                                      <p:tavLst>
                                        <p:tav tm="0">
                                          <p:val>
                                            <p:strVal val="#ppt_x-.1"/>
                                          </p:val>
                                        </p:tav>
                                        <p:tav tm="100000">
                                          <p:val>
                                            <p:strVal val="#ppt_x"/>
                                          </p:val>
                                        </p:tav>
                                      </p:tavLst>
                                    </p:anim>
                                    <p:anim calcmode="lin" valueType="num">
                                      <p:cBhvr>
                                        <p:cTn id="30"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5346810451_9240d16ab7_b.jpg"/>
          <p:cNvPicPr>
            <a:picLocks noChangeAspect="1"/>
          </p:cNvPicPr>
          <p:nvPr/>
        </p:nvPicPr>
        <p:blipFill>
          <a:blip r:embed="rId2" cstate="print"/>
          <a:srcRect/>
          <a:stretch>
            <a:fillRect/>
          </a:stretch>
        </p:blipFill>
        <p:spPr bwMode="auto">
          <a:xfrm>
            <a:off x="0" y="-1"/>
            <a:ext cx="9144000" cy="5668095"/>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5346810451_9240d16ab7_b.jpg"/>
          <p:cNvPicPr>
            <a:picLocks noChangeAspect="1"/>
          </p:cNvPicPr>
          <p:nvPr/>
        </p:nvPicPr>
        <p:blipFill>
          <a:blip r:embed="rId2" cstate="print"/>
          <a:srcRect/>
          <a:stretch>
            <a:fillRect/>
          </a:stretch>
        </p:blipFill>
        <p:spPr bwMode="auto">
          <a:xfrm>
            <a:off x="0" y="-1"/>
            <a:ext cx="9144000" cy="5668095"/>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CuadroTexto"/>
          <p:cNvSpPr txBox="1"/>
          <p:nvPr/>
        </p:nvSpPr>
        <p:spPr>
          <a:xfrm>
            <a:off x="755650" y="4133957"/>
            <a:ext cx="7704138" cy="960019"/>
          </a:xfrm>
          <a:prstGeom prst="rect">
            <a:avLst/>
          </a:prstGeom>
          <a:noFill/>
          <a:ln>
            <a:noFill/>
          </a:ln>
          <a:effectLst/>
          <a:scene3d>
            <a:camera prst="orthographicFront">
              <a:rot lat="0" lon="0" rev="0"/>
            </a:camera>
            <a:lightRig rig="balanced" dir="t">
              <a:rot lat="0" lon="0" rev="8700000"/>
            </a:lightRig>
          </a:scene3d>
          <a:sp3d>
            <a:bevelT w="190500" h="38100"/>
          </a:sp3d>
        </p:spPr>
        <p:txBody>
          <a:bodyPr wrap="square">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“El Bosque encantado de San Martín de </a:t>
            </a:r>
            <a:r>
              <a:rPr lang="es-ES" i="1" dirty="0" err="1">
                <a:effectLst>
                  <a:glow rad="101600">
                    <a:schemeClr val="accent2">
                      <a:satMod val="175000"/>
                      <a:alpha val="40000"/>
                    </a:schemeClr>
                  </a:glow>
                  <a:outerShdw blurRad="38100" dist="38100" dir="2700000" algn="tl">
                    <a:srgbClr val="000000">
                      <a:alpha val="43137"/>
                    </a:srgbClr>
                  </a:outerShdw>
                </a:effectLst>
              </a:rPr>
              <a:t>Valdeiglesias</a:t>
            </a:r>
            <a:r>
              <a:rPr lang="es-ES" i="1" dirty="0">
                <a:effectLst>
                  <a:glow rad="101600">
                    <a:schemeClr val="accent2">
                      <a:satMod val="175000"/>
                      <a:alpha val="40000"/>
                    </a:schemeClr>
                  </a:glow>
                  <a:outerShdw blurRad="38100" dist="38100" dir="2700000" algn="tl">
                    <a:srgbClr val="000000">
                      <a:alpha val="43137"/>
                    </a:srgbClr>
                  </a:outerShdw>
                </a:effectLst>
              </a:rPr>
              <a:t>”, es lo más parecido a un bosque de hadas, si, de esos bosques de las películas de fantasía donde todo parece salir de algún cuento.</a:t>
            </a:r>
          </a:p>
        </p:txBody>
      </p:sp>
    </p:spTree>
  </p:cSld>
  <p:clrMapOvr>
    <a:masterClrMapping/>
  </p:clrMapOvr>
  <mc:AlternateContent xmlns:mc="http://schemas.openxmlformats.org/markup-compatibility/2006" xmlns:p14="http://schemas.microsoft.com/office/powerpoint/2010/main">
    <mc:Choice Requires="p14">
      <p:transition spd="slow" p14:dur="2250" advTm="25000">
        <p14:ripple dir="ru"/>
      </p:transition>
    </mc:Choice>
    <mc:Fallback xmlns="">
      <p:transition spd="slow" advTm="2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strVal val="4/3*#ppt_w"/>
                                          </p:val>
                                        </p:tav>
                                        <p:tav tm="100000">
                                          <p:val>
                                            <p:strVal val="#ppt_w"/>
                                          </p:val>
                                        </p:tav>
                                      </p:tavLst>
                                    </p:anim>
                                    <p:anim calcmode="lin" valueType="num">
                                      <p:cBhvr>
                                        <p:cTn id="8" dur="5000" fill="hold"/>
                                        <p:tgtEl>
                                          <p:spTgt spid="4"/>
                                        </p:tgtEl>
                                        <p:attrNameLst>
                                          <p:attrName>ppt_h</p:attrName>
                                        </p:attrNameLst>
                                      </p:cBhvr>
                                      <p:tavLst>
                                        <p:tav tm="0">
                                          <p:val>
                                            <p:strVal val="4/3*#ppt_h"/>
                                          </p:val>
                                        </p:tav>
                                        <p:tav tm="100000">
                                          <p:val>
                                            <p:strVal val="#ppt_h"/>
                                          </p:val>
                                        </p:tav>
                                      </p:tavLst>
                                    </p:anim>
                                  </p:childTnLst>
                                </p:cTn>
                              </p:par>
                              <p:par>
                                <p:cTn id="9" presetID="21" presetClass="entr" presetSubtype="2"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wheel(2)">
                                      <p:cBhvr>
                                        <p:cTn id="11" dur="5000"/>
                                        <p:tgtEl>
                                          <p:spTgt spid="4"/>
                                        </p:tgtEl>
                                      </p:cBhvr>
                                    </p:animEffect>
                                  </p:childTnLst>
                                </p:cTn>
                              </p:par>
                              <p:par>
                                <p:cTn id="12" presetID="23" presetClass="entr" presetSubtype="288"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5000" fill="hold"/>
                                        <p:tgtEl>
                                          <p:spTgt spid="5"/>
                                        </p:tgtEl>
                                        <p:attrNameLst>
                                          <p:attrName>ppt_w</p:attrName>
                                        </p:attrNameLst>
                                      </p:cBhvr>
                                      <p:tavLst>
                                        <p:tav tm="0">
                                          <p:val>
                                            <p:strVal val="4/3*#ppt_w"/>
                                          </p:val>
                                        </p:tav>
                                        <p:tav tm="100000">
                                          <p:val>
                                            <p:strVal val="#ppt_w"/>
                                          </p:val>
                                        </p:tav>
                                      </p:tavLst>
                                    </p:anim>
                                    <p:anim calcmode="lin" valueType="num">
                                      <p:cBhvr>
                                        <p:cTn id="15" dur="5000" fill="hold"/>
                                        <p:tgtEl>
                                          <p:spTgt spid="5"/>
                                        </p:tgtEl>
                                        <p:attrNameLst>
                                          <p:attrName>ppt_h</p:attrName>
                                        </p:attrNameLst>
                                      </p:cBhvr>
                                      <p:tavLst>
                                        <p:tav tm="0">
                                          <p:val>
                                            <p:strVal val="4/3*#ppt_h"/>
                                          </p:val>
                                        </p:tav>
                                        <p:tav tm="100000">
                                          <p:val>
                                            <p:strVal val="#ppt_h"/>
                                          </p:val>
                                        </p:tav>
                                      </p:tavLst>
                                    </p:anim>
                                  </p:childTnLst>
                                </p:cTn>
                              </p:par>
                              <p:par>
                                <p:cTn id="16" presetID="8" presetClass="entr" presetSubtype="32"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diamond(out)">
                                      <p:cBhvr>
                                        <p:cTn id="18" dur="5000"/>
                                        <p:tgtEl>
                                          <p:spTgt spid="5"/>
                                        </p:tgtEl>
                                      </p:cBhvr>
                                    </p:animEffect>
                                  </p:childTnLst>
                                </p:cTn>
                              </p:par>
                            </p:childTnLst>
                          </p:cTn>
                        </p:par>
                        <p:par>
                          <p:cTn id="19" fill="hold">
                            <p:stCondLst>
                              <p:cond delay="5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1"/>
                                          </p:val>
                                        </p:tav>
                                        <p:tav tm="100000">
                                          <p:val>
                                            <p:strVal val="#ppt_x"/>
                                          </p:val>
                                        </p:tav>
                                      </p:tavLst>
                                    </p:anim>
                                    <p:anim calcmode="lin" valueType="num">
                                      <p:cBhvr>
                                        <p:cTn id="2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9 Imagen" descr="24.jpg"/>
          <p:cNvPicPr>
            <a:picLocks noChangeAspect="1"/>
          </p:cNvPicPr>
          <p:nvPr/>
        </p:nvPicPr>
        <p:blipFill>
          <a:blip r:embed="rId2" cstate="print"/>
          <a:srcRect/>
          <a:stretch>
            <a:fillRect/>
          </a:stretch>
        </p:blipFill>
        <p:spPr bwMode="auto">
          <a:xfrm>
            <a:off x="0" y="0"/>
            <a:ext cx="9144000" cy="5380038"/>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9" name="8 Imagen" descr="24.jpg"/>
          <p:cNvPicPr>
            <a:picLocks noChangeAspect="1"/>
          </p:cNvPicPr>
          <p:nvPr/>
        </p:nvPicPr>
        <p:blipFill>
          <a:blip r:embed="rId2" cstate="print"/>
          <a:srcRect/>
          <a:stretch>
            <a:fillRect/>
          </a:stretch>
        </p:blipFill>
        <p:spPr bwMode="auto">
          <a:xfrm>
            <a:off x="0" y="0"/>
            <a:ext cx="9144000" cy="5380038"/>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 name="6 Rectángulo">
            <a:hlinkClick r:id="rId3"/>
          </p:cNvPr>
          <p:cNvSpPr/>
          <p:nvPr/>
        </p:nvSpPr>
        <p:spPr>
          <a:xfrm>
            <a:off x="0" y="0"/>
            <a:ext cx="9144000" cy="5380038"/>
          </a:xfrm>
          <a:prstGeom prst="rect">
            <a:avLst/>
          </a:prstGeom>
          <a:solidFill>
            <a:schemeClr val="accent3">
              <a:lumMod val="50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Rectángulo">
            <a:hlinkClick r:id="rId3"/>
          </p:cNvPr>
          <p:cNvSpPr/>
          <p:nvPr/>
        </p:nvSpPr>
        <p:spPr>
          <a:xfrm>
            <a:off x="0" y="0"/>
            <a:ext cx="9144000" cy="5380038"/>
          </a:xfrm>
          <a:prstGeom prst="rect">
            <a:avLst/>
          </a:prstGeom>
          <a:solidFill>
            <a:schemeClr val="accent3">
              <a:lumMod val="50000"/>
              <a:alpha val="68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CuadroTexto"/>
          <p:cNvSpPr txBox="1"/>
          <p:nvPr/>
        </p:nvSpPr>
        <p:spPr>
          <a:xfrm>
            <a:off x="1116013" y="4371975"/>
            <a:ext cx="7200900" cy="646113"/>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Plantas con forma de animales, personas y objetos que parecen salir de la misma tierra.</a:t>
            </a:r>
          </a:p>
        </p:txBody>
      </p:sp>
    </p:spTree>
  </p:cSld>
  <p:clrMapOvr>
    <a:masterClrMapping/>
  </p:clrMapOvr>
  <mc:AlternateContent xmlns:mc="http://schemas.openxmlformats.org/markup-compatibility/2006" xmlns:p14="http://schemas.microsoft.com/office/powerpoint/2010/main">
    <mc:Choice Requires="p14">
      <p:transition spd="slow" p14:dur="2250" advTm="17000">
        <p14:ripple dir="ru"/>
      </p:transition>
    </mc:Choice>
    <mc:Fallback xmlns="">
      <p:transition spd="slow" advTm="1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blinds(horizontal)">
                                      <p:cBhvr>
                                        <p:cTn id="7" dur="5000"/>
                                        <p:tgtEl>
                                          <p:spTgt spid="9"/>
                                        </p:tgtEl>
                                      </p:cBhvr>
                                    </p:animEffect>
                                  </p:childTnLst>
                                </p:cTn>
                              </p:par>
                              <p:par>
                                <p:cTn id="8" presetID="17" presetClass="entr" presetSubtype="10" fill="hold" nodeType="withEffect">
                                  <p:stCondLst>
                                    <p:cond delay="0"/>
                                  </p:stCondLst>
                                  <p:childTnLst>
                                    <p:set>
                                      <p:cBhvr>
                                        <p:cTn id="9" dur="1" fill="hold">
                                          <p:stCondLst>
                                            <p:cond delay="0"/>
                                          </p:stCondLst>
                                        </p:cTn>
                                        <p:tgtEl>
                                          <p:spTgt spid="9"/>
                                        </p:tgtEl>
                                        <p:attrNameLst>
                                          <p:attrName>style.visibility</p:attrName>
                                        </p:attrNameLst>
                                      </p:cBhvr>
                                      <p:to>
                                        <p:strVal val="visible"/>
                                      </p:to>
                                    </p:set>
                                    <p:anim calcmode="lin" valueType="num">
                                      <p:cBhvr>
                                        <p:cTn id="10" dur="5000" fill="hold"/>
                                        <p:tgtEl>
                                          <p:spTgt spid="9"/>
                                        </p:tgtEl>
                                        <p:attrNameLst>
                                          <p:attrName>ppt_w</p:attrName>
                                        </p:attrNameLst>
                                      </p:cBhvr>
                                      <p:tavLst>
                                        <p:tav tm="0">
                                          <p:val>
                                            <p:fltVal val="0"/>
                                          </p:val>
                                        </p:tav>
                                        <p:tav tm="100000">
                                          <p:val>
                                            <p:strVal val="#ppt_w"/>
                                          </p:val>
                                        </p:tav>
                                      </p:tavLst>
                                    </p:anim>
                                    <p:anim calcmode="lin" valueType="num">
                                      <p:cBhvr>
                                        <p:cTn id="11" dur="5000" fill="hold"/>
                                        <p:tgtEl>
                                          <p:spTgt spid="9"/>
                                        </p:tgtEl>
                                        <p:attrNameLst>
                                          <p:attrName>ppt_h</p:attrName>
                                        </p:attrNameLst>
                                      </p:cBhvr>
                                      <p:tavLst>
                                        <p:tav tm="0">
                                          <p:val>
                                            <p:strVal val="#ppt_h"/>
                                          </p:val>
                                        </p:tav>
                                        <p:tav tm="100000">
                                          <p:val>
                                            <p:strVal val="#ppt_h"/>
                                          </p:val>
                                        </p:tav>
                                      </p:tavLst>
                                    </p:anim>
                                  </p:childTnLst>
                                </p:cTn>
                              </p:par>
                              <p:par>
                                <p:cTn id="12" presetID="7" presetClass="exit" presetSubtype="4" fill="hold" nodeType="withEffect">
                                  <p:stCondLst>
                                    <p:cond delay="0"/>
                                  </p:stCondLst>
                                  <p:childTnLst>
                                    <p:anim calcmode="lin" valueType="num">
                                      <p:cBhvr additive="base">
                                        <p:cTn id="13" dur="5000"/>
                                        <p:tgtEl>
                                          <p:spTgt spid="7"/>
                                        </p:tgtEl>
                                        <p:attrNameLst>
                                          <p:attrName>ppt_x</p:attrName>
                                        </p:attrNameLst>
                                      </p:cBhvr>
                                      <p:tavLst>
                                        <p:tav tm="0">
                                          <p:val>
                                            <p:strVal val="ppt_x"/>
                                          </p:val>
                                        </p:tav>
                                        <p:tav tm="100000">
                                          <p:val>
                                            <p:strVal val="ppt_x"/>
                                          </p:val>
                                        </p:tav>
                                      </p:tavLst>
                                    </p:anim>
                                    <p:anim calcmode="lin" valueType="num">
                                      <p:cBhvr additive="base">
                                        <p:cTn id="14" dur="5000"/>
                                        <p:tgtEl>
                                          <p:spTgt spid="7"/>
                                        </p:tgtEl>
                                        <p:attrNameLst>
                                          <p:attrName>ppt_y</p:attrName>
                                        </p:attrNameLst>
                                      </p:cBhvr>
                                      <p:tavLst>
                                        <p:tav tm="0">
                                          <p:val>
                                            <p:strVal val="ppt_y"/>
                                          </p:val>
                                        </p:tav>
                                        <p:tav tm="100000">
                                          <p:val>
                                            <p:strVal val="1+ppt_h/2"/>
                                          </p:val>
                                        </p:tav>
                                      </p:tavLst>
                                    </p:anim>
                                    <p:set>
                                      <p:cBhvr>
                                        <p:cTn id="15" dur="1" fill="hold">
                                          <p:stCondLst>
                                            <p:cond delay="4999"/>
                                          </p:stCondLst>
                                        </p:cTn>
                                        <p:tgtEl>
                                          <p:spTgt spid="7"/>
                                        </p:tgtEl>
                                        <p:attrNameLst>
                                          <p:attrName>style.visibility</p:attrName>
                                        </p:attrNameLst>
                                      </p:cBhvr>
                                      <p:to>
                                        <p:strVal val="hidden"/>
                                      </p:to>
                                    </p:set>
                                  </p:childTnLst>
                                </p:cTn>
                              </p:par>
                              <p:par>
                                <p:cTn id="16" presetID="13" presetClass="entr" presetSubtype="32" fill="hold" nodeType="withEffect">
                                  <p:stCondLst>
                                    <p:cond delay="0"/>
                                  </p:stCondLst>
                                  <p:childTnLst>
                                    <p:set>
                                      <p:cBhvr>
                                        <p:cTn id="17" dur="1" fill="hold">
                                          <p:stCondLst>
                                            <p:cond delay="0"/>
                                          </p:stCondLst>
                                        </p:cTn>
                                        <p:tgtEl>
                                          <p:spTgt spid="7"/>
                                        </p:tgtEl>
                                        <p:attrNameLst>
                                          <p:attrName>style.visibility</p:attrName>
                                        </p:attrNameLst>
                                      </p:cBhvr>
                                      <p:to>
                                        <p:strVal val="visible"/>
                                      </p:to>
                                    </p:set>
                                    <p:animEffect transition="in" filter="plus(out)">
                                      <p:cBhvr>
                                        <p:cTn id="18" dur="5000"/>
                                        <p:tgtEl>
                                          <p:spTgt spid="7"/>
                                        </p:tgtEl>
                                      </p:cBhvr>
                                    </p:animEffect>
                                  </p:childTnLst>
                                </p:cTn>
                              </p:par>
                              <p:par>
                                <p:cTn id="19" presetID="7" presetClass="exit" presetSubtype="1" fill="hold" nodeType="withEffect">
                                  <p:stCondLst>
                                    <p:cond delay="0"/>
                                  </p:stCondLst>
                                  <p:childTnLst>
                                    <p:anim calcmode="lin" valueType="num">
                                      <p:cBhvr additive="base">
                                        <p:cTn id="20" dur="5000"/>
                                        <p:tgtEl>
                                          <p:spTgt spid="8"/>
                                        </p:tgtEl>
                                        <p:attrNameLst>
                                          <p:attrName>ppt_x</p:attrName>
                                        </p:attrNameLst>
                                      </p:cBhvr>
                                      <p:tavLst>
                                        <p:tav tm="0">
                                          <p:val>
                                            <p:strVal val="ppt_x"/>
                                          </p:val>
                                        </p:tav>
                                        <p:tav tm="100000">
                                          <p:val>
                                            <p:strVal val="ppt_x"/>
                                          </p:val>
                                        </p:tav>
                                      </p:tavLst>
                                    </p:anim>
                                    <p:anim calcmode="lin" valueType="num">
                                      <p:cBhvr additive="base">
                                        <p:cTn id="21" dur="5000"/>
                                        <p:tgtEl>
                                          <p:spTgt spid="8"/>
                                        </p:tgtEl>
                                        <p:attrNameLst>
                                          <p:attrName>ppt_y</p:attrName>
                                        </p:attrNameLst>
                                      </p:cBhvr>
                                      <p:tavLst>
                                        <p:tav tm="0">
                                          <p:val>
                                            <p:strVal val="ppt_y"/>
                                          </p:val>
                                        </p:tav>
                                        <p:tav tm="100000">
                                          <p:val>
                                            <p:strVal val="0-ppt_h/2"/>
                                          </p:val>
                                        </p:tav>
                                      </p:tavLst>
                                    </p:anim>
                                    <p:set>
                                      <p:cBhvr>
                                        <p:cTn id="22" dur="1" fill="hold">
                                          <p:stCondLst>
                                            <p:cond delay="4999"/>
                                          </p:stCondLst>
                                        </p:cTn>
                                        <p:tgtEl>
                                          <p:spTgt spid="8"/>
                                        </p:tgtEl>
                                        <p:attrNameLst>
                                          <p:attrName>style.visibility</p:attrName>
                                        </p:attrNameLst>
                                      </p:cBhvr>
                                      <p:to>
                                        <p:strVal val="hidden"/>
                                      </p:to>
                                    </p:set>
                                  </p:childTnLst>
                                </p:cTn>
                              </p:par>
                              <p:par>
                                <p:cTn id="23" presetID="13" presetClass="entr" presetSubtype="32" fill="hold" nodeType="withEffect">
                                  <p:stCondLst>
                                    <p:cond delay="0"/>
                                  </p:stCondLst>
                                  <p:childTnLst>
                                    <p:set>
                                      <p:cBhvr>
                                        <p:cTn id="24" dur="1" fill="hold">
                                          <p:stCondLst>
                                            <p:cond delay="0"/>
                                          </p:stCondLst>
                                        </p:cTn>
                                        <p:tgtEl>
                                          <p:spTgt spid="8"/>
                                        </p:tgtEl>
                                        <p:attrNameLst>
                                          <p:attrName>style.visibility</p:attrName>
                                        </p:attrNameLst>
                                      </p:cBhvr>
                                      <p:to>
                                        <p:strVal val="visible"/>
                                      </p:to>
                                    </p:set>
                                    <p:animEffect transition="in" filter="plus(out)">
                                      <p:cBhvr>
                                        <p:cTn id="25" dur="5000"/>
                                        <p:tgtEl>
                                          <p:spTgt spid="8"/>
                                        </p:tgtEl>
                                      </p:cBhvr>
                                    </p:animEffect>
                                  </p:childTnLst>
                                </p:cTn>
                              </p:par>
                              <p:par>
                                <p:cTn id="26" presetID="10" presetClass="exit" presetSubtype="0" fill="hold" nodeType="withEffect">
                                  <p:stCondLst>
                                    <p:cond delay="0"/>
                                  </p:stCondLst>
                                  <p:childTnLst>
                                    <p:animEffect transition="out" filter="fade">
                                      <p:cBhvr>
                                        <p:cTn id="27" dur="5000"/>
                                        <p:tgtEl>
                                          <p:spTgt spid="10"/>
                                        </p:tgtEl>
                                      </p:cBhvr>
                                    </p:animEffect>
                                    <p:set>
                                      <p:cBhvr>
                                        <p:cTn id="28" dur="1" fill="hold">
                                          <p:stCondLst>
                                            <p:cond delay="4999"/>
                                          </p:stCondLst>
                                        </p:cTn>
                                        <p:tgtEl>
                                          <p:spTgt spid="10"/>
                                        </p:tgtEl>
                                        <p:attrNameLst>
                                          <p:attrName>style.visibility</p:attrName>
                                        </p:attrNameLst>
                                      </p:cBhvr>
                                      <p:to>
                                        <p:strVal val="hidden"/>
                                      </p:to>
                                    </p:set>
                                  </p:childTnLst>
                                </p:cTn>
                              </p:par>
                            </p:childTnLst>
                          </p:cTn>
                        </p:par>
                        <p:par>
                          <p:cTn id="29" fill="hold">
                            <p:stCondLst>
                              <p:cond delay="5000"/>
                            </p:stCondLst>
                            <p:childTnLst>
                              <p:par>
                                <p:cTn id="30" presetID="40" presetClass="entr" presetSubtype="0" fill="hold" grpId="0" nodeType="afterEffect">
                                  <p:stCondLst>
                                    <p:cond delay="0"/>
                                  </p:stCondLst>
                                  <p:iterate type="lt">
                                    <p:tmPct val="10000"/>
                                  </p:iterate>
                                  <p:childTnLst>
                                    <p:set>
                                      <p:cBhvr>
                                        <p:cTn id="31" dur="1" fill="hold">
                                          <p:stCondLst>
                                            <p:cond delay="0"/>
                                          </p:stCondLst>
                                        </p:cTn>
                                        <p:tgtEl>
                                          <p:spTgt spid="6"/>
                                        </p:tgtEl>
                                        <p:attrNameLst>
                                          <p:attrName>style.visibility</p:attrName>
                                        </p:attrNameLst>
                                      </p:cBhvr>
                                      <p:to>
                                        <p:strVal val="visible"/>
                                      </p:to>
                                    </p:set>
                                    <p:animEffect transition="in" filter="fade">
                                      <p:cBhvr>
                                        <p:cTn id="32" dur="1000"/>
                                        <p:tgtEl>
                                          <p:spTgt spid="6"/>
                                        </p:tgtEl>
                                      </p:cBhvr>
                                    </p:animEffect>
                                    <p:anim calcmode="lin" valueType="num">
                                      <p:cBhvr>
                                        <p:cTn id="33" dur="1000" fill="hold"/>
                                        <p:tgtEl>
                                          <p:spTgt spid="6"/>
                                        </p:tgtEl>
                                        <p:attrNameLst>
                                          <p:attrName>ppt_x</p:attrName>
                                        </p:attrNameLst>
                                      </p:cBhvr>
                                      <p:tavLst>
                                        <p:tav tm="0">
                                          <p:val>
                                            <p:strVal val="#ppt_x-.1"/>
                                          </p:val>
                                        </p:tav>
                                        <p:tav tm="100000">
                                          <p:val>
                                            <p:strVal val="#ppt_x"/>
                                          </p:val>
                                        </p:tav>
                                      </p:tavLst>
                                    </p:anim>
                                    <p:anim calcmode="lin" valueType="num">
                                      <p:cBhvr>
                                        <p:cTn id="3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5546197848_de0383113e_b.jpg"/>
          <p:cNvPicPr>
            <a:picLocks noChangeAspect="1"/>
          </p:cNvPicPr>
          <p:nvPr/>
        </p:nvPicPr>
        <p:blipFill>
          <a:blip r:embed="rId2" cstate="print"/>
          <a:srcRect/>
          <a:stretch>
            <a:fillRect/>
          </a:stretch>
        </p:blipFill>
        <p:spPr bwMode="auto">
          <a:xfrm>
            <a:off x="6350" y="0"/>
            <a:ext cx="9131300" cy="51435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5546197848_de0383113e_b.jpg"/>
          <p:cNvPicPr>
            <a:picLocks noChangeAspect="1"/>
          </p:cNvPicPr>
          <p:nvPr/>
        </p:nvPicPr>
        <p:blipFill>
          <a:blip r:embed="rId2" cstate="print"/>
          <a:srcRect/>
          <a:stretch>
            <a:fillRect/>
          </a:stretch>
        </p:blipFill>
        <p:spPr bwMode="auto">
          <a:xfrm>
            <a:off x="0" y="0"/>
            <a:ext cx="9144000" cy="51435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CuadroTexto"/>
          <p:cNvSpPr txBox="1"/>
          <p:nvPr/>
        </p:nvSpPr>
        <p:spPr>
          <a:xfrm>
            <a:off x="468313" y="4084638"/>
            <a:ext cx="7920037" cy="922337"/>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r>
              <a:rPr lang="es-ES" i="1" dirty="0">
                <a:effectLst>
                  <a:glow rad="101600">
                    <a:srgbClr val="C00000">
                      <a:alpha val="60000"/>
                    </a:srgbClr>
                  </a:glow>
                  <a:outerShdw blurRad="38100" dist="38100" dir="2700000" algn="tl">
                    <a:srgbClr val="1F497D"/>
                  </a:outerShdw>
                </a:effectLst>
              </a:rPr>
              <a:t>Duendes, elefantes, vacas, caballos, carrozas, dragones, dinosaurios, unicornios, un hombre tocando el piano, una orquesta, una carroza de enamorados, un coche de caballos…</a:t>
            </a:r>
          </a:p>
        </p:txBody>
      </p:sp>
    </p:spTree>
  </p:cSld>
  <p:clrMapOvr>
    <a:masterClrMapping/>
  </p:clrMapOvr>
  <mc:AlternateContent xmlns:mc="http://schemas.openxmlformats.org/markup-compatibility/2006" xmlns:p14="http://schemas.microsoft.com/office/powerpoint/2010/main">
    <mc:Choice Requires="p14">
      <p:transition spd="slow" p14:dur="3500" advTm="25000">
        <p14:glitter pattern="hexagon"/>
      </p:transition>
    </mc:Choice>
    <mc:Fallback xmlns="">
      <p:transition spd="slow" advTm="2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0" fill="hold"/>
                                        <p:tgtEl>
                                          <p:spTgt spid="5"/>
                                        </p:tgtEl>
                                        <p:attrNameLst>
                                          <p:attrName>ppt_w</p:attrName>
                                        </p:attrNameLst>
                                      </p:cBhvr>
                                      <p:tavLst>
                                        <p:tav tm="0">
                                          <p:val>
                                            <p:fltVal val="0"/>
                                          </p:val>
                                        </p:tav>
                                        <p:tav tm="100000">
                                          <p:val>
                                            <p:strVal val="#ppt_w"/>
                                          </p:val>
                                        </p:tav>
                                      </p:tavLst>
                                    </p:anim>
                                    <p:anim calcmode="lin" valueType="num">
                                      <p:cBhvr>
                                        <p:cTn id="8" dur="5000" fill="hold"/>
                                        <p:tgtEl>
                                          <p:spTgt spid="5"/>
                                        </p:tgtEl>
                                        <p:attrNameLst>
                                          <p:attrName>ppt_h</p:attrName>
                                        </p:attrNameLst>
                                      </p:cBhvr>
                                      <p:tavLst>
                                        <p:tav tm="0">
                                          <p:val>
                                            <p:strVal val="#ppt_h"/>
                                          </p:val>
                                        </p:tav>
                                        <p:tav tm="100000">
                                          <p:val>
                                            <p:strVal val="#ppt_h"/>
                                          </p:val>
                                        </p:tav>
                                      </p:tavLst>
                                    </p:anim>
                                  </p:childTnLst>
                                </p:cTn>
                              </p:par>
                              <p:par>
                                <p:cTn id="9" presetID="6" presetClass="entr" presetSubtype="16"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circle(in)">
                                      <p:cBhvr>
                                        <p:cTn id="11" dur="5000"/>
                                        <p:tgtEl>
                                          <p:spTgt spid="5"/>
                                        </p:tgtEl>
                                      </p:cBhvr>
                                    </p:animEffect>
                                  </p:childTnLst>
                                </p:cTn>
                              </p:par>
                              <p:par>
                                <p:cTn id="12" presetID="23" presetClass="entr" presetSubtype="272"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5000" fill="hold"/>
                                        <p:tgtEl>
                                          <p:spTgt spid="4"/>
                                        </p:tgtEl>
                                        <p:attrNameLst>
                                          <p:attrName>ppt_w</p:attrName>
                                        </p:attrNameLst>
                                      </p:cBhvr>
                                      <p:tavLst>
                                        <p:tav tm="0">
                                          <p:val>
                                            <p:strVal val="2/3*#ppt_w"/>
                                          </p:val>
                                        </p:tav>
                                        <p:tav tm="100000">
                                          <p:val>
                                            <p:strVal val="#ppt_w"/>
                                          </p:val>
                                        </p:tav>
                                      </p:tavLst>
                                    </p:anim>
                                    <p:anim calcmode="lin" valueType="num">
                                      <p:cBhvr>
                                        <p:cTn id="15" dur="5000" fill="hold"/>
                                        <p:tgtEl>
                                          <p:spTgt spid="4"/>
                                        </p:tgtEl>
                                        <p:attrNameLst>
                                          <p:attrName>ppt_h</p:attrName>
                                        </p:attrNameLst>
                                      </p:cBhvr>
                                      <p:tavLst>
                                        <p:tav tm="0">
                                          <p:val>
                                            <p:strVal val="2/3*#ppt_h"/>
                                          </p:val>
                                        </p:tav>
                                        <p:tav tm="100000">
                                          <p:val>
                                            <p:strVal val="#ppt_h"/>
                                          </p:val>
                                        </p:tav>
                                      </p:tavLst>
                                    </p:anim>
                                  </p:childTnLst>
                                </p:cTn>
                              </p:par>
                              <p:par>
                                <p:cTn id="16" presetID="4" presetClass="entr" presetSubtype="32"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box(out)">
                                      <p:cBhvr>
                                        <p:cTn id="18" dur="5000"/>
                                        <p:tgtEl>
                                          <p:spTgt spid="4"/>
                                        </p:tgtEl>
                                      </p:cBhvr>
                                    </p:animEffect>
                                  </p:childTnLst>
                                </p:cTn>
                              </p:par>
                            </p:childTnLst>
                          </p:cTn>
                        </p:par>
                        <p:par>
                          <p:cTn id="19" fill="hold">
                            <p:stCondLst>
                              <p:cond delay="5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1"/>
                                          </p:val>
                                        </p:tav>
                                        <p:tav tm="100000">
                                          <p:val>
                                            <p:strVal val="#ppt_x"/>
                                          </p:val>
                                        </p:tav>
                                      </p:tavLst>
                                    </p:anim>
                                    <p:anim calcmode="lin" valueType="num">
                                      <p:cBhvr>
                                        <p:cTn id="2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8 Imagen" descr="26.jpg"/>
          <p:cNvPicPr>
            <a:picLocks noChangeAspect="1"/>
          </p:cNvPicPr>
          <p:nvPr/>
        </p:nvPicPr>
        <p:blipFill>
          <a:blip r:embed="rId2" cstate="print"/>
          <a:srcRect/>
          <a:stretch>
            <a:fillRect/>
          </a:stretch>
        </p:blipFill>
        <p:spPr bwMode="auto">
          <a:xfrm>
            <a:off x="0" y="0"/>
            <a:ext cx="9144000" cy="55245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10" name="9 Imagen" descr="26.jpg"/>
          <p:cNvPicPr>
            <a:picLocks noChangeAspect="1"/>
          </p:cNvPicPr>
          <p:nvPr/>
        </p:nvPicPr>
        <p:blipFill>
          <a:blip r:embed="rId2" cstate="print"/>
          <a:srcRect/>
          <a:stretch>
            <a:fillRect/>
          </a:stretch>
        </p:blipFill>
        <p:spPr bwMode="auto">
          <a:xfrm>
            <a:off x="0" y="0"/>
            <a:ext cx="9144000" cy="55245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 name="6 Rectángulo"/>
          <p:cNvSpPr/>
          <p:nvPr/>
        </p:nvSpPr>
        <p:spPr>
          <a:xfrm>
            <a:off x="0" y="0"/>
            <a:ext cx="9144000" cy="5524500"/>
          </a:xfrm>
          <a:prstGeom prst="rect">
            <a:avLst/>
          </a:prstGeom>
          <a:solidFill>
            <a:schemeClr val="accent3">
              <a:lumMod val="50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Rectángulo">
            <a:hlinkClick r:id="rId3"/>
          </p:cNvPr>
          <p:cNvSpPr/>
          <p:nvPr/>
        </p:nvSpPr>
        <p:spPr>
          <a:xfrm>
            <a:off x="0" y="0"/>
            <a:ext cx="9144000" cy="5524500"/>
          </a:xfrm>
          <a:prstGeom prst="rect">
            <a:avLst/>
          </a:prstGeom>
          <a:solidFill>
            <a:schemeClr val="accent3">
              <a:lumMod val="75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CuadroTexto"/>
          <p:cNvSpPr txBox="1"/>
          <p:nvPr/>
        </p:nvSpPr>
        <p:spPr>
          <a:xfrm>
            <a:off x="611981" y="4083918"/>
            <a:ext cx="7920038" cy="922337"/>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…personajes de cuento como </a:t>
            </a:r>
            <a:r>
              <a:rPr lang="es-ES" i="1" dirty="0" err="1">
                <a:effectLst>
                  <a:glow rad="101600">
                    <a:schemeClr val="accent2">
                      <a:satMod val="175000"/>
                      <a:alpha val="40000"/>
                    </a:schemeClr>
                  </a:glow>
                  <a:outerShdw blurRad="38100" dist="38100" dir="2700000" algn="tl">
                    <a:srgbClr val="000000">
                      <a:alpha val="43137"/>
                    </a:srgbClr>
                  </a:outerShdw>
                </a:effectLst>
              </a:rPr>
              <a:t>Blancanieves</a:t>
            </a:r>
            <a:r>
              <a:rPr lang="es-ES" i="1" dirty="0">
                <a:effectLst>
                  <a:glow rad="101600">
                    <a:schemeClr val="accent2">
                      <a:satMod val="175000"/>
                      <a:alpha val="40000"/>
                    </a:schemeClr>
                  </a:glow>
                  <a:outerShdw blurRad="38100" dist="38100" dir="2700000" algn="tl">
                    <a:srgbClr val="000000">
                      <a:alpha val="43137"/>
                    </a:srgbClr>
                  </a:outerShdw>
                </a:effectLst>
              </a:rPr>
              <a:t> y los siete enanitos y hasta el mismísimo monstruo del Lago Ness son algunas de las fantásticas figuras que se pueden encontrar en este maravilloso lugar.</a:t>
            </a:r>
          </a:p>
        </p:txBody>
      </p:sp>
    </p:spTree>
  </p:cSld>
  <p:clrMapOvr>
    <a:masterClrMapping/>
  </p:clrMapOvr>
  <mc:AlternateContent xmlns:mc="http://schemas.openxmlformats.org/markup-compatibility/2006" xmlns:p14="http://schemas.microsoft.com/office/powerpoint/2010/main">
    <mc:Choice Requires="p14">
      <p:transition spd="slow" p14:dur="3500" advTm="26000">
        <p14:glitter pattern="hexagon"/>
      </p:transition>
    </mc:Choice>
    <mc:Fallback xmlns="">
      <p:transition spd="slow" advTm="2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mph" presetSubtype="0" fill="hold" nodeType="withEffect">
                                  <p:stCondLst>
                                    <p:cond delay="0"/>
                                  </p:stCondLst>
                                  <p:childTnLst>
                                    <p:animEffect transition="out" filter="fade">
                                      <p:cBhvr>
                                        <p:cTn id="6" dur="5000" tmFilter="0, 0; .2, .5; .8, .5; 1, 0"/>
                                        <p:tgtEl>
                                          <p:spTgt spid="9"/>
                                        </p:tgtEl>
                                      </p:cBhvr>
                                    </p:animEffect>
                                    <p:animScale>
                                      <p:cBhvr>
                                        <p:cTn id="7" dur="2500" autoRev="1" fill="hold"/>
                                        <p:tgtEl>
                                          <p:spTgt spid="9"/>
                                        </p:tgtEl>
                                      </p:cBhvr>
                                      <p:by x="105000" y="105000"/>
                                    </p:animScale>
                                  </p:childTnLst>
                                </p:cTn>
                              </p:par>
                              <p:par>
                                <p:cTn id="8" presetID="3" presetClass="entr" presetSubtype="10" fill="hold" nodeType="withEffect">
                                  <p:stCondLst>
                                    <p:cond delay="0"/>
                                  </p:stCondLst>
                                  <p:childTnLst>
                                    <p:set>
                                      <p:cBhvr>
                                        <p:cTn id="9" dur="1" fill="hold">
                                          <p:stCondLst>
                                            <p:cond delay="0"/>
                                          </p:stCondLst>
                                        </p:cTn>
                                        <p:tgtEl>
                                          <p:spTgt spid="10"/>
                                        </p:tgtEl>
                                        <p:attrNameLst>
                                          <p:attrName>style.visibility</p:attrName>
                                        </p:attrNameLst>
                                      </p:cBhvr>
                                      <p:to>
                                        <p:strVal val="visible"/>
                                      </p:to>
                                    </p:set>
                                    <p:animEffect transition="in" filter="blinds(horizontal)">
                                      <p:cBhvr>
                                        <p:cTn id="10" dur="5000"/>
                                        <p:tgtEl>
                                          <p:spTgt spid="10"/>
                                        </p:tgtEl>
                                      </p:cBhvr>
                                    </p:animEffect>
                                  </p:childTnLst>
                                </p:cTn>
                              </p:par>
                              <p:par>
                                <p:cTn id="11" presetID="17" presetClass="entr" presetSubtype="10" fill="hold" nodeType="with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p:cTn id="13" dur="5000" fill="hold"/>
                                        <p:tgtEl>
                                          <p:spTgt spid="10"/>
                                        </p:tgtEl>
                                        <p:attrNameLst>
                                          <p:attrName>ppt_w</p:attrName>
                                        </p:attrNameLst>
                                      </p:cBhvr>
                                      <p:tavLst>
                                        <p:tav tm="0">
                                          <p:val>
                                            <p:fltVal val="0"/>
                                          </p:val>
                                        </p:tav>
                                        <p:tav tm="100000">
                                          <p:val>
                                            <p:strVal val="#ppt_w"/>
                                          </p:val>
                                        </p:tav>
                                      </p:tavLst>
                                    </p:anim>
                                    <p:anim calcmode="lin" valueType="num">
                                      <p:cBhvr>
                                        <p:cTn id="14" dur="5000" fill="hold"/>
                                        <p:tgtEl>
                                          <p:spTgt spid="10"/>
                                        </p:tgtEl>
                                        <p:attrNameLst>
                                          <p:attrName>ppt_h</p:attrName>
                                        </p:attrNameLst>
                                      </p:cBhvr>
                                      <p:tavLst>
                                        <p:tav tm="0">
                                          <p:val>
                                            <p:strVal val="#ppt_h"/>
                                          </p:val>
                                        </p:tav>
                                        <p:tav tm="100000">
                                          <p:val>
                                            <p:strVal val="#ppt_h"/>
                                          </p:val>
                                        </p:tav>
                                      </p:tavLst>
                                    </p:anim>
                                  </p:childTnLst>
                                </p:cTn>
                              </p:par>
                              <p:par>
                                <p:cTn id="15" presetID="7" presetClass="exit" presetSubtype="2" fill="hold" nodeType="withEffect">
                                  <p:stCondLst>
                                    <p:cond delay="0"/>
                                  </p:stCondLst>
                                  <p:childTnLst>
                                    <p:anim calcmode="lin" valueType="num">
                                      <p:cBhvr additive="base">
                                        <p:cTn id="16" dur="5000"/>
                                        <p:tgtEl>
                                          <p:spTgt spid="7"/>
                                        </p:tgtEl>
                                        <p:attrNameLst>
                                          <p:attrName>ppt_x</p:attrName>
                                        </p:attrNameLst>
                                      </p:cBhvr>
                                      <p:tavLst>
                                        <p:tav tm="0">
                                          <p:val>
                                            <p:strVal val="ppt_x"/>
                                          </p:val>
                                        </p:tav>
                                        <p:tav tm="100000">
                                          <p:val>
                                            <p:strVal val="1+ppt_w/2"/>
                                          </p:val>
                                        </p:tav>
                                      </p:tavLst>
                                    </p:anim>
                                    <p:anim calcmode="lin" valueType="num">
                                      <p:cBhvr additive="base">
                                        <p:cTn id="17" dur="5000"/>
                                        <p:tgtEl>
                                          <p:spTgt spid="7"/>
                                        </p:tgtEl>
                                        <p:attrNameLst>
                                          <p:attrName>ppt_y</p:attrName>
                                        </p:attrNameLst>
                                      </p:cBhvr>
                                      <p:tavLst>
                                        <p:tav tm="0">
                                          <p:val>
                                            <p:strVal val="ppt_y"/>
                                          </p:val>
                                        </p:tav>
                                        <p:tav tm="100000">
                                          <p:val>
                                            <p:strVal val="ppt_y"/>
                                          </p:val>
                                        </p:tav>
                                      </p:tavLst>
                                    </p:anim>
                                    <p:set>
                                      <p:cBhvr>
                                        <p:cTn id="18" dur="1" fill="hold">
                                          <p:stCondLst>
                                            <p:cond delay="4999"/>
                                          </p:stCondLst>
                                        </p:cTn>
                                        <p:tgtEl>
                                          <p:spTgt spid="7"/>
                                        </p:tgtEl>
                                        <p:attrNameLst>
                                          <p:attrName>style.visibility</p:attrName>
                                        </p:attrNameLst>
                                      </p:cBhvr>
                                      <p:to>
                                        <p:strVal val="hidden"/>
                                      </p:to>
                                    </p:set>
                                  </p:childTnLst>
                                </p:cTn>
                              </p:par>
                              <p:par>
                                <p:cTn id="19" presetID="13" presetClass="entr" presetSubtype="32" fill="hold" nodeType="withEffect">
                                  <p:stCondLst>
                                    <p:cond delay="0"/>
                                  </p:stCondLst>
                                  <p:childTnLst>
                                    <p:set>
                                      <p:cBhvr>
                                        <p:cTn id="20" dur="1" fill="hold">
                                          <p:stCondLst>
                                            <p:cond delay="0"/>
                                          </p:stCondLst>
                                        </p:cTn>
                                        <p:tgtEl>
                                          <p:spTgt spid="7"/>
                                        </p:tgtEl>
                                        <p:attrNameLst>
                                          <p:attrName>style.visibility</p:attrName>
                                        </p:attrNameLst>
                                      </p:cBhvr>
                                      <p:to>
                                        <p:strVal val="visible"/>
                                      </p:to>
                                    </p:set>
                                    <p:animEffect transition="in" filter="plus(out)">
                                      <p:cBhvr>
                                        <p:cTn id="21" dur="5000"/>
                                        <p:tgtEl>
                                          <p:spTgt spid="7"/>
                                        </p:tgtEl>
                                      </p:cBhvr>
                                    </p:animEffect>
                                  </p:childTnLst>
                                </p:cTn>
                              </p:par>
                              <p:par>
                                <p:cTn id="22" presetID="7" presetClass="exit" presetSubtype="8" fill="hold" nodeType="withEffect">
                                  <p:stCondLst>
                                    <p:cond delay="0"/>
                                  </p:stCondLst>
                                  <p:childTnLst>
                                    <p:anim calcmode="lin" valueType="num">
                                      <p:cBhvr additive="base">
                                        <p:cTn id="23" dur="5000"/>
                                        <p:tgtEl>
                                          <p:spTgt spid="8"/>
                                        </p:tgtEl>
                                        <p:attrNameLst>
                                          <p:attrName>ppt_x</p:attrName>
                                        </p:attrNameLst>
                                      </p:cBhvr>
                                      <p:tavLst>
                                        <p:tav tm="0">
                                          <p:val>
                                            <p:strVal val="ppt_x"/>
                                          </p:val>
                                        </p:tav>
                                        <p:tav tm="100000">
                                          <p:val>
                                            <p:strVal val="0-ppt_w/2"/>
                                          </p:val>
                                        </p:tav>
                                      </p:tavLst>
                                    </p:anim>
                                    <p:anim calcmode="lin" valueType="num">
                                      <p:cBhvr additive="base">
                                        <p:cTn id="24" dur="5000"/>
                                        <p:tgtEl>
                                          <p:spTgt spid="8"/>
                                        </p:tgtEl>
                                        <p:attrNameLst>
                                          <p:attrName>ppt_y</p:attrName>
                                        </p:attrNameLst>
                                      </p:cBhvr>
                                      <p:tavLst>
                                        <p:tav tm="0">
                                          <p:val>
                                            <p:strVal val="ppt_y"/>
                                          </p:val>
                                        </p:tav>
                                        <p:tav tm="100000">
                                          <p:val>
                                            <p:strVal val="ppt_y"/>
                                          </p:val>
                                        </p:tav>
                                      </p:tavLst>
                                    </p:anim>
                                    <p:set>
                                      <p:cBhvr>
                                        <p:cTn id="25" dur="1" fill="hold">
                                          <p:stCondLst>
                                            <p:cond delay="4999"/>
                                          </p:stCondLst>
                                        </p:cTn>
                                        <p:tgtEl>
                                          <p:spTgt spid="8"/>
                                        </p:tgtEl>
                                        <p:attrNameLst>
                                          <p:attrName>style.visibility</p:attrName>
                                        </p:attrNameLst>
                                      </p:cBhvr>
                                      <p:to>
                                        <p:strVal val="hidden"/>
                                      </p:to>
                                    </p:set>
                                  </p:childTnLst>
                                </p:cTn>
                              </p:par>
                              <p:par>
                                <p:cTn id="26" presetID="13" presetClass="entr" presetSubtype="32" fill="hold" nodeType="withEffect">
                                  <p:stCondLst>
                                    <p:cond delay="0"/>
                                  </p:stCondLst>
                                  <p:childTnLst>
                                    <p:set>
                                      <p:cBhvr>
                                        <p:cTn id="27" dur="1" fill="hold">
                                          <p:stCondLst>
                                            <p:cond delay="0"/>
                                          </p:stCondLst>
                                        </p:cTn>
                                        <p:tgtEl>
                                          <p:spTgt spid="8"/>
                                        </p:tgtEl>
                                        <p:attrNameLst>
                                          <p:attrName>style.visibility</p:attrName>
                                        </p:attrNameLst>
                                      </p:cBhvr>
                                      <p:to>
                                        <p:strVal val="visible"/>
                                      </p:to>
                                    </p:set>
                                    <p:animEffect transition="in" filter="plus(out)">
                                      <p:cBhvr>
                                        <p:cTn id="28" dur="5000"/>
                                        <p:tgtEl>
                                          <p:spTgt spid="8"/>
                                        </p:tgtEl>
                                      </p:cBhvr>
                                    </p:animEffect>
                                  </p:childTnLst>
                                </p:cTn>
                              </p:par>
                            </p:childTnLst>
                          </p:cTn>
                        </p:par>
                        <p:par>
                          <p:cTn id="29" fill="hold">
                            <p:stCondLst>
                              <p:cond delay="5000"/>
                            </p:stCondLst>
                            <p:childTnLst>
                              <p:par>
                                <p:cTn id="30" presetID="40" presetClass="entr" presetSubtype="0" fill="hold" grpId="0" nodeType="afterEffect">
                                  <p:stCondLst>
                                    <p:cond delay="0"/>
                                  </p:stCondLst>
                                  <p:iterate type="lt">
                                    <p:tmPct val="10000"/>
                                  </p:iterate>
                                  <p:childTnLst>
                                    <p:set>
                                      <p:cBhvr>
                                        <p:cTn id="31" dur="1" fill="hold">
                                          <p:stCondLst>
                                            <p:cond delay="0"/>
                                          </p:stCondLst>
                                        </p:cTn>
                                        <p:tgtEl>
                                          <p:spTgt spid="6"/>
                                        </p:tgtEl>
                                        <p:attrNameLst>
                                          <p:attrName>style.visibility</p:attrName>
                                        </p:attrNameLst>
                                      </p:cBhvr>
                                      <p:to>
                                        <p:strVal val="visible"/>
                                      </p:to>
                                    </p:set>
                                    <p:animEffect transition="in" filter="fade">
                                      <p:cBhvr>
                                        <p:cTn id="32" dur="1000"/>
                                        <p:tgtEl>
                                          <p:spTgt spid="6"/>
                                        </p:tgtEl>
                                      </p:cBhvr>
                                    </p:animEffect>
                                    <p:anim calcmode="lin" valueType="num">
                                      <p:cBhvr>
                                        <p:cTn id="33" dur="1000" fill="hold"/>
                                        <p:tgtEl>
                                          <p:spTgt spid="6"/>
                                        </p:tgtEl>
                                        <p:attrNameLst>
                                          <p:attrName>ppt_x</p:attrName>
                                        </p:attrNameLst>
                                      </p:cBhvr>
                                      <p:tavLst>
                                        <p:tav tm="0">
                                          <p:val>
                                            <p:strVal val="#ppt_x-.1"/>
                                          </p:val>
                                        </p:tav>
                                        <p:tav tm="100000">
                                          <p:val>
                                            <p:strVal val="#ppt_x"/>
                                          </p:val>
                                        </p:tav>
                                      </p:tavLst>
                                    </p:anim>
                                    <p:anim calcmode="lin" valueType="num">
                                      <p:cBhvr>
                                        <p:cTn id="3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los-mitos-del-chocolate_1_1497702.jpg"/>
          <p:cNvPicPr>
            <a:picLocks noChangeAspect="1"/>
          </p:cNvPicPr>
          <p:nvPr/>
        </p:nvPicPr>
        <p:blipFill>
          <a:blip r:embed="rId2" cstate="print"/>
          <a:srcRect/>
          <a:stretch>
            <a:fillRect/>
          </a:stretch>
        </p:blipFill>
        <p:spPr bwMode="auto">
          <a:xfrm>
            <a:off x="7938" y="0"/>
            <a:ext cx="9144000" cy="51435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los-mitos-del-chocolate_1_1497702.jpg"/>
          <p:cNvPicPr>
            <a:picLocks noChangeAspect="1"/>
          </p:cNvPicPr>
          <p:nvPr/>
        </p:nvPicPr>
        <p:blipFill>
          <a:blip r:embed="rId2" cstate="print"/>
          <a:srcRect/>
          <a:stretch>
            <a:fillRect/>
          </a:stretch>
        </p:blipFill>
        <p:spPr bwMode="auto">
          <a:xfrm>
            <a:off x="7938" y="0"/>
            <a:ext cx="9144000" cy="51435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CuadroTexto"/>
          <p:cNvSpPr txBox="1"/>
          <p:nvPr/>
        </p:nvSpPr>
        <p:spPr>
          <a:xfrm>
            <a:off x="611188" y="4371975"/>
            <a:ext cx="7848600" cy="646113"/>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dirty="0"/>
              <a:t> </a:t>
            </a:r>
            <a:r>
              <a:rPr lang="es-ES" i="1" dirty="0">
                <a:effectLst>
                  <a:glow rad="101600">
                    <a:schemeClr val="accent2">
                      <a:satMod val="175000"/>
                      <a:alpha val="40000"/>
                    </a:schemeClr>
                  </a:glow>
                  <a:outerShdw blurRad="38100" dist="38100" dir="2700000" algn="tl">
                    <a:srgbClr val="000000">
                      <a:alpha val="43137"/>
                    </a:srgbClr>
                  </a:outerShdw>
                </a:effectLst>
              </a:rPr>
              <a:t>Es un precioso jardín Botánico único en Europa donde podrás pasear por bonitos caminos rodeados de flores y preciosas plantas.</a:t>
            </a:r>
          </a:p>
        </p:txBody>
      </p:sp>
    </p:spTree>
  </p:cSld>
  <p:clrMapOvr>
    <a:masterClrMapping/>
  </p:clrMapOvr>
  <mc:AlternateContent xmlns:mc="http://schemas.openxmlformats.org/markup-compatibility/2006" xmlns:p14="http://schemas.microsoft.com/office/powerpoint/2010/main">
    <mc:Choice Requires="p14">
      <p:transition spd="slow" p14:dur="3500" advTm="20000">
        <p14:glitter pattern="hexagon"/>
      </p:transition>
    </mc:Choice>
    <mc:Fallback xmlns="">
      <p:transition spd="slow" advTm="2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5000"/>
                                        <p:tgtEl>
                                          <p:spTgt spid="4"/>
                                        </p:tgtEl>
                                      </p:cBhvr>
                                    </p:animEffect>
                                  </p:childTnLst>
                                </p:cTn>
                              </p:par>
                              <p:par>
                                <p:cTn id="8" presetID="23" presetClass="entr" presetSubtype="28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5000" fill="hold"/>
                                        <p:tgtEl>
                                          <p:spTgt spid="4"/>
                                        </p:tgtEl>
                                        <p:attrNameLst>
                                          <p:attrName>ppt_w</p:attrName>
                                        </p:attrNameLst>
                                      </p:cBhvr>
                                      <p:tavLst>
                                        <p:tav tm="0">
                                          <p:val>
                                            <p:strVal val="4/3*#ppt_w"/>
                                          </p:val>
                                        </p:tav>
                                        <p:tav tm="100000">
                                          <p:val>
                                            <p:strVal val="#ppt_w"/>
                                          </p:val>
                                        </p:tav>
                                      </p:tavLst>
                                    </p:anim>
                                    <p:anim calcmode="lin" valueType="num">
                                      <p:cBhvr>
                                        <p:cTn id="11" dur="5000" fill="hold"/>
                                        <p:tgtEl>
                                          <p:spTgt spid="4"/>
                                        </p:tgtEl>
                                        <p:attrNameLst>
                                          <p:attrName>ppt_h</p:attrName>
                                        </p:attrNameLst>
                                      </p:cBhvr>
                                      <p:tavLst>
                                        <p:tav tm="0">
                                          <p:val>
                                            <p:strVal val="4/3*#ppt_h"/>
                                          </p:val>
                                        </p:tav>
                                        <p:tav tm="100000">
                                          <p:val>
                                            <p:strVal val="#ppt_h"/>
                                          </p:val>
                                        </p:tav>
                                      </p:tavLst>
                                    </p:anim>
                                  </p:childTnLst>
                                </p:cTn>
                              </p:par>
                              <p:par>
                                <p:cTn id="12" presetID="3" presetClass="entr" presetSubtype="5"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blinds(vertical)">
                                      <p:cBhvr>
                                        <p:cTn id="14" dur="5000"/>
                                        <p:tgtEl>
                                          <p:spTgt spid="5"/>
                                        </p:tgtEl>
                                      </p:cBhvr>
                                    </p:animEffect>
                                  </p:childTnLst>
                                </p:cTn>
                              </p:par>
                              <p:par>
                                <p:cTn id="15" presetID="23" presetClass="entr" presetSubtype="288"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p:cTn id="17" dur="5000" fill="hold"/>
                                        <p:tgtEl>
                                          <p:spTgt spid="5"/>
                                        </p:tgtEl>
                                        <p:attrNameLst>
                                          <p:attrName>ppt_w</p:attrName>
                                        </p:attrNameLst>
                                      </p:cBhvr>
                                      <p:tavLst>
                                        <p:tav tm="0">
                                          <p:val>
                                            <p:strVal val="4/3*#ppt_w"/>
                                          </p:val>
                                        </p:tav>
                                        <p:tav tm="100000">
                                          <p:val>
                                            <p:strVal val="#ppt_w"/>
                                          </p:val>
                                        </p:tav>
                                      </p:tavLst>
                                    </p:anim>
                                    <p:anim calcmode="lin" valueType="num">
                                      <p:cBhvr>
                                        <p:cTn id="18" dur="5000" fill="hold"/>
                                        <p:tgtEl>
                                          <p:spTgt spid="5"/>
                                        </p:tgtEl>
                                        <p:attrNameLst>
                                          <p:attrName>ppt_h</p:attrName>
                                        </p:attrNameLst>
                                      </p:cBhvr>
                                      <p:tavLst>
                                        <p:tav tm="0">
                                          <p:val>
                                            <p:strVal val="4/3*#ppt_h"/>
                                          </p:val>
                                        </p:tav>
                                        <p:tav tm="100000">
                                          <p:val>
                                            <p:strVal val="#ppt_h"/>
                                          </p:val>
                                        </p:tav>
                                      </p:tavLst>
                                    </p:anim>
                                  </p:childTnLst>
                                </p:cTn>
                              </p:par>
                            </p:childTnLst>
                          </p:cTn>
                        </p:par>
                        <p:par>
                          <p:cTn id="19" fill="hold">
                            <p:stCondLst>
                              <p:cond delay="5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1"/>
                                          </p:val>
                                        </p:tav>
                                        <p:tav tm="100000">
                                          <p:val>
                                            <p:strVal val="#ppt_x"/>
                                          </p:val>
                                        </p:tav>
                                      </p:tavLst>
                                    </p:anim>
                                    <p:anim calcmode="lin" valueType="num">
                                      <p:cBhvr>
                                        <p:cTn id="2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elize_devushka_lico_vzglyad_volosy_12843_1024x768.jpg"/>
          <p:cNvPicPr>
            <a:picLocks noChangeAspect="1"/>
          </p:cNvPicPr>
          <p:nvPr/>
        </p:nvPicPr>
        <p:blipFill>
          <a:blip r:embed="rId2" cstate="print"/>
          <a:srcRect/>
          <a:stretch>
            <a:fillRect/>
          </a:stretch>
        </p:blipFill>
        <p:spPr bwMode="auto">
          <a:xfrm>
            <a:off x="0" y="0"/>
            <a:ext cx="9144000" cy="51435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elize_devushka_lico_vzglyad_volosy_12843_1024x768.jpg"/>
          <p:cNvPicPr>
            <a:picLocks noChangeAspect="1"/>
          </p:cNvPicPr>
          <p:nvPr/>
        </p:nvPicPr>
        <p:blipFill>
          <a:blip r:embed="rId2" cstate="print"/>
          <a:srcRect/>
          <a:stretch>
            <a:fillRect/>
          </a:stretch>
        </p:blipFill>
        <p:spPr bwMode="auto">
          <a:xfrm>
            <a:off x="0" y="0"/>
            <a:ext cx="9144000" cy="51435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6 CuadroTexto"/>
          <p:cNvSpPr txBox="1"/>
          <p:nvPr/>
        </p:nvSpPr>
        <p:spPr>
          <a:xfrm>
            <a:off x="467544" y="4299942"/>
            <a:ext cx="8424862" cy="646331"/>
          </a:xfrm>
          <a:prstGeom prst="rect">
            <a:avLst/>
          </a:prstGeom>
          <a:noFill/>
          <a:ln>
            <a:noFill/>
          </a:ln>
          <a:effectLst/>
          <a:scene3d>
            <a:camera prst="orthographicFront">
              <a:rot lat="0" lon="0" rev="0"/>
            </a:camera>
            <a:lightRig rig="balanced" dir="t">
              <a:rot lat="0" lon="0" rev="8700000"/>
            </a:lightRig>
          </a:scene3d>
          <a:sp3d>
            <a:bevelT w="190500" h="38100"/>
          </a:sp3d>
        </p:spPr>
        <p:txBody>
          <a:bodyPr wrap="square">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Realizadas por los mejores artistas de arte </a:t>
            </a:r>
            <a:r>
              <a:rPr lang="es-ES" i="1" dirty="0" err="1">
                <a:effectLst>
                  <a:glow rad="101600">
                    <a:schemeClr val="accent2">
                      <a:satMod val="175000"/>
                      <a:alpha val="40000"/>
                    </a:schemeClr>
                  </a:glow>
                  <a:outerShdw blurRad="38100" dist="38100" dir="2700000" algn="tl">
                    <a:srgbClr val="000000">
                      <a:alpha val="43137"/>
                    </a:srgbClr>
                  </a:outerShdw>
                </a:effectLst>
              </a:rPr>
              <a:t>Topiario</a:t>
            </a:r>
            <a:r>
              <a:rPr lang="es-ES" i="1" dirty="0">
                <a:effectLst>
                  <a:glow rad="101600">
                    <a:schemeClr val="accent2">
                      <a:satMod val="175000"/>
                      <a:alpha val="40000"/>
                    </a:schemeClr>
                  </a:glow>
                  <a:outerShdw blurRad="38100" dist="38100" dir="2700000" algn="tl">
                    <a:srgbClr val="000000">
                      <a:alpha val="43137"/>
                    </a:srgbClr>
                  </a:outerShdw>
                </a:effectLst>
              </a:rPr>
              <a:t> de Europa, y de más de 500 especies vegetales de todo el mundo plantadas por todo el parque.</a:t>
            </a:r>
          </a:p>
        </p:txBody>
      </p:sp>
    </p:spTree>
  </p:cSld>
  <p:clrMapOvr>
    <a:masterClrMapping/>
  </p:clrMapOvr>
  <mc:AlternateContent xmlns:mc="http://schemas.openxmlformats.org/markup-compatibility/2006" xmlns:p14="http://schemas.microsoft.com/office/powerpoint/2010/main">
    <mc:Choice Requires="p14">
      <p:transition spd="slow" p14:dur="3500" advTm="22000">
        <p14:glitter pattern="hexagon"/>
      </p:transition>
    </mc:Choice>
    <mc:Fallback xmlns="">
      <p:transition spd="slow" advTm="2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ox(out)">
                                      <p:cBhvr>
                                        <p:cTn id="7" dur="5000"/>
                                        <p:tgtEl>
                                          <p:spTgt spid="5"/>
                                        </p:tgtEl>
                                      </p:cBhvr>
                                    </p:animEffect>
                                  </p:childTnLst>
                                </p:cTn>
                              </p:par>
                              <p:par>
                                <p:cTn id="8" presetID="21" presetClass="entr" presetSubtype="1"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wheel(1)">
                                      <p:cBhvr>
                                        <p:cTn id="10" dur="5000"/>
                                        <p:tgtEl>
                                          <p:spTgt spid="4"/>
                                        </p:tgtEl>
                                      </p:cBhvr>
                                    </p:animEffect>
                                  </p:childTnLst>
                                </p:cTn>
                              </p:par>
                            </p:childTnLst>
                          </p:cTn>
                        </p:par>
                        <p:par>
                          <p:cTn id="11" fill="hold">
                            <p:stCondLst>
                              <p:cond delay="5000"/>
                            </p:stCondLst>
                            <p:childTnLst>
                              <p:par>
                                <p:cTn id="12" presetID="40" presetClass="entr" presetSubtype="0" fill="hold" grpId="0" nodeType="afterEffect">
                                  <p:stCondLst>
                                    <p:cond delay="0"/>
                                  </p:stCondLst>
                                  <p:iterate type="lt">
                                    <p:tmPct val="10000"/>
                                  </p:iterate>
                                  <p:childTnLst>
                                    <p:set>
                                      <p:cBhvr>
                                        <p:cTn id="13" dur="1" fill="hold">
                                          <p:stCondLst>
                                            <p:cond delay="0"/>
                                          </p:stCondLst>
                                        </p:cTn>
                                        <p:tgtEl>
                                          <p:spTgt spid="6"/>
                                        </p:tgtEl>
                                        <p:attrNameLst>
                                          <p:attrName>style.visibility</p:attrName>
                                        </p:attrNameLst>
                                      </p:cBhvr>
                                      <p:to>
                                        <p:strVal val="visible"/>
                                      </p:to>
                                    </p:set>
                                    <p:animEffect transition="in" filter="fade">
                                      <p:cBhvr>
                                        <p:cTn id="14" dur="1000"/>
                                        <p:tgtEl>
                                          <p:spTgt spid="6"/>
                                        </p:tgtEl>
                                      </p:cBhvr>
                                    </p:animEffect>
                                    <p:anim calcmode="lin" valueType="num">
                                      <p:cBhvr>
                                        <p:cTn id="15" dur="1000" fill="hold"/>
                                        <p:tgtEl>
                                          <p:spTgt spid="6"/>
                                        </p:tgtEl>
                                        <p:attrNameLst>
                                          <p:attrName>ppt_x</p:attrName>
                                        </p:attrNameLst>
                                      </p:cBhvr>
                                      <p:tavLst>
                                        <p:tav tm="0">
                                          <p:val>
                                            <p:strVal val="#ppt_x-.1"/>
                                          </p:val>
                                        </p:tav>
                                        <p:tav tm="100000">
                                          <p:val>
                                            <p:strVal val="#ppt_x"/>
                                          </p:val>
                                        </p:tav>
                                      </p:tavLst>
                                    </p:anim>
                                    <p:anim calcmode="lin" valueType="num">
                                      <p:cBhvr>
                                        <p:cTn id="16"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5 Rectángulo"/>
          <p:cNvSpPr/>
          <p:nvPr/>
        </p:nvSpPr>
        <p:spPr>
          <a:xfrm>
            <a:off x="0" y="0"/>
            <a:ext cx="9144000" cy="5143500"/>
          </a:xfrm>
          <a:prstGeom prst="rect">
            <a:avLst/>
          </a:prstGeom>
          <a:solidFill>
            <a:schemeClr val="accent3">
              <a:lumMod val="50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pic>
        <p:nvPicPr>
          <p:cNvPr id="4" name="3 Imagen" descr="131038040989_full.jpg"/>
          <p:cNvPicPr>
            <a:picLocks noChangeAspect="1"/>
          </p:cNvPicPr>
          <p:nvPr/>
        </p:nvPicPr>
        <p:blipFill>
          <a:blip r:embed="rId2" cstate="print"/>
          <a:srcRect/>
          <a:stretch>
            <a:fillRect/>
          </a:stretch>
        </p:blipFill>
        <p:spPr bwMode="auto">
          <a:xfrm>
            <a:off x="0" y="0"/>
            <a:ext cx="9144000" cy="51435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131038040989_full.jpg"/>
          <p:cNvPicPr>
            <a:picLocks noChangeAspect="1"/>
          </p:cNvPicPr>
          <p:nvPr/>
        </p:nvPicPr>
        <p:blipFill>
          <a:blip r:embed="rId2" cstate="print"/>
          <a:srcRect/>
          <a:stretch>
            <a:fillRect/>
          </a:stretch>
        </p:blipFill>
        <p:spPr bwMode="auto">
          <a:xfrm>
            <a:off x="0" y="0"/>
            <a:ext cx="9144000" cy="51435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 name="6 CuadroTexto"/>
          <p:cNvSpPr txBox="1"/>
          <p:nvPr/>
        </p:nvSpPr>
        <p:spPr>
          <a:xfrm>
            <a:off x="900113" y="4084638"/>
            <a:ext cx="7848600" cy="922337"/>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El Bosque Encantado es un lugar donde la fantasía se vuelve realidad, y donde grandes y pequeños disfrutarán admirando la belleza de sus rincones ó relajándose con la tranquilidad de sus bellos caminos.</a:t>
            </a:r>
          </a:p>
        </p:txBody>
      </p:sp>
    </p:spTree>
  </p:cSld>
  <p:clrMapOvr>
    <a:masterClrMapping/>
  </p:clrMapOvr>
  <mc:AlternateContent xmlns:mc="http://schemas.openxmlformats.org/markup-compatibility/2006" xmlns:p14="http://schemas.microsoft.com/office/powerpoint/2010/main">
    <mc:Choice Requires="p14">
      <p:transition spd="slow" p14:dur="3500" advTm="26000">
        <p14:glitter pattern="hexagon"/>
      </p:transition>
    </mc:Choice>
    <mc:Fallback xmlns="">
      <p:transition spd="slow" advTm="2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strVal val="4/3*#ppt_w"/>
                                          </p:val>
                                        </p:tav>
                                        <p:tav tm="100000">
                                          <p:val>
                                            <p:strVal val="#ppt_w"/>
                                          </p:val>
                                        </p:tav>
                                      </p:tavLst>
                                    </p:anim>
                                    <p:anim calcmode="lin" valueType="num">
                                      <p:cBhvr>
                                        <p:cTn id="8" dur="5000" fill="hold"/>
                                        <p:tgtEl>
                                          <p:spTgt spid="4"/>
                                        </p:tgtEl>
                                        <p:attrNameLst>
                                          <p:attrName>ppt_h</p:attrName>
                                        </p:attrNameLst>
                                      </p:cBhvr>
                                      <p:tavLst>
                                        <p:tav tm="0">
                                          <p:val>
                                            <p:strVal val="4/3*#ppt_h"/>
                                          </p:val>
                                        </p:tav>
                                        <p:tav tm="100000">
                                          <p:val>
                                            <p:strVal val="#ppt_h"/>
                                          </p:val>
                                        </p:tav>
                                      </p:tavLst>
                                    </p:anim>
                                  </p:childTnLst>
                                </p:cTn>
                              </p:par>
                              <p:par>
                                <p:cTn id="9" presetID="5" presetClass="entr" presetSubtype="5"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checkerboard(down)">
                                      <p:cBhvr>
                                        <p:cTn id="11" dur="5000"/>
                                        <p:tgtEl>
                                          <p:spTgt spid="4"/>
                                        </p:tgtEl>
                                      </p:cBhvr>
                                    </p:animEffect>
                                  </p:childTnLst>
                                </p:cTn>
                              </p:par>
                              <p:par>
                                <p:cTn id="12" presetID="23" presetClass="entr" presetSubtype="288"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5000" fill="hold"/>
                                        <p:tgtEl>
                                          <p:spTgt spid="5"/>
                                        </p:tgtEl>
                                        <p:attrNameLst>
                                          <p:attrName>ppt_w</p:attrName>
                                        </p:attrNameLst>
                                      </p:cBhvr>
                                      <p:tavLst>
                                        <p:tav tm="0">
                                          <p:val>
                                            <p:strVal val="4/3*#ppt_w"/>
                                          </p:val>
                                        </p:tav>
                                        <p:tav tm="100000">
                                          <p:val>
                                            <p:strVal val="#ppt_w"/>
                                          </p:val>
                                        </p:tav>
                                      </p:tavLst>
                                    </p:anim>
                                    <p:anim calcmode="lin" valueType="num">
                                      <p:cBhvr>
                                        <p:cTn id="15" dur="5000" fill="hold"/>
                                        <p:tgtEl>
                                          <p:spTgt spid="5"/>
                                        </p:tgtEl>
                                        <p:attrNameLst>
                                          <p:attrName>ppt_h</p:attrName>
                                        </p:attrNameLst>
                                      </p:cBhvr>
                                      <p:tavLst>
                                        <p:tav tm="0">
                                          <p:val>
                                            <p:strVal val="4/3*#ppt_h"/>
                                          </p:val>
                                        </p:tav>
                                        <p:tav tm="100000">
                                          <p:val>
                                            <p:strVal val="#ppt_h"/>
                                          </p:val>
                                        </p:tav>
                                      </p:tavLst>
                                    </p:anim>
                                  </p:childTnLst>
                                </p:cTn>
                              </p:par>
                              <p:par>
                                <p:cTn id="16" presetID="5" presetClass="entr" presetSubtype="10"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checkerboard(across)">
                                      <p:cBhvr>
                                        <p:cTn id="18" dur="5000"/>
                                        <p:tgtEl>
                                          <p:spTgt spid="5"/>
                                        </p:tgtEl>
                                      </p:cBhvr>
                                    </p:animEffect>
                                  </p:childTnLst>
                                </p:cTn>
                              </p:par>
                            </p:childTnLst>
                          </p:cTn>
                        </p:par>
                        <p:par>
                          <p:cTn id="19" fill="hold">
                            <p:stCondLst>
                              <p:cond delay="5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7"/>
                                        </p:tgtEl>
                                        <p:attrNameLst>
                                          <p:attrName>style.visibility</p:attrName>
                                        </p:attrNameLst>
                                      </p:cBhvr>
                                      <p:to>
                                        <p:strVal val="visible"/>
                                      </p:to>
                                    </p:set>
                                    <p:animEffect transition="in" filter="fade">
                                      <p:cBhvr>
                                        <p:cTn id="22" dur="1000"/>
                                        <p:tgtEl>
                                          <p:spTgt spid="7"/>
                                        </p:tgtEl>
                                      </p:cBhvr>
                                    </p:animEffect>
                                    <p:anim calcmode="lin" valueType="num">
                                      <p:cBhvr>
                                        <p:cTn id="23" dur="1000" fill="hold"/>
                                        <p:tgtEl>
                                          <p:spTgt spid="7"/>
                                        </p:tgtEl>
                                        <p:attrNameLst>
                                          <p:attrName>ppt_x</p:attrName>
                                        </p:attrNameLst>
                                      </p:cBhvr>
                                      <p:tavLst>
                                        <p:tav tm="0">
                                          <p:val>
                                            <p:strVal val="#ppt_x-.1"/>
                                          </p:val>
                                        </p:tav>
                                        <p:tav tm="100000">
                                          <p:val>
                                            <p:strVal val="#ppt_x"/>
                                          </p:val>
                                        </p:tav>
                                      </p:tavLst>
                                    </p:anim>
                                    <p:anim calcmode="lin" valueType="num">
                                      <p:cBhvr>
                                        <p:cTn id="24"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6 Imagen" descr="29 Dragon.jpg"/>
          <p:cNvPicPr>
            <a:picLocks noChangeAspect="1"/>
          </p:cNvPicPr>
          <p:nvPr/>
        </p:nvPicPr>
        <p:blipFill>
          <a:blip r:embed="rId2" cstate="print"/>
          <a:srcRect/>
          <a:stretch>
            <a:fillRect/>
          </a:stretch>
        </p:blipFill>
        <p:spPr bwMode="auto">
          <a:xfrm>
            <a:off x="0" y="0"/>
            <a:ext cx="9144000" cy="51435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9" name="8 Imagen" descr="29 Dragon.jpg"/>
          <p:cNvPicPr>
            <a:picLocks noChangeAspect="1"/>
          </p:cNvPicPr>
          <p:nvPr/>
        </p:nvPicPr>
        <p:blipFill>
          <a:blip r:embed="rId2" cstate="print"/>
          <a:srcRect/>
          <a:stretch>
            <a:fillRect/>
          </a:stretch>
        </p:blipFill>
        <p:spPr bwMode="auto">
          <a:xfrm>
            <a:off x="0" y="-236538"/>
            <a:ext cx="9144000" cy="5616576"/>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8" name="7 Imagen" descr="01 dragon.jpg"/>
          <p:cNvPicPr>
            <a:picLocks noChangeAspect="1"/>
          </p:cNvPicPr>
          <p:nvPr/>
        </p:nvPicPr>
        <p:blipFill>
          <a:blip r:embed="rId3" cstate="print"/>
          <a:srcRect/>
          <a:stretch>
            <a:fillRect/>
          </a:stretch>
        </p:blipFill>
        <p:spPr bwMode="auto">
          <a:xfrm>
            <a:off x="0" y="-236538"/>
            <a:ext cx="9144000" cy="5616576"/>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Proceso"/>
          <p:cNvSpPr/>
          <p:nvPr/>
        </p:nvSpPr>
        <p:spPr>
          <a:xfrm>
            <a:off x="0" y="-236538"/>
            <a:ext cx="9144000" cy="5616576"/>
          </a:xfrm>
          <a:prstGeom prst="flowChartProcess">
            <a:avLst/>
          </a:prstGeom>
          <a:solidFill>
            <a:schemeClr val="accent3">
              <a:lumMod val="50000"/>
              <a:alpha val="69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5" name="4 CuadroTexto"/>
          <p:cNvSpPr txBox="1"/>
          <p:nvPr/>
        </p:nvSpPr>
        <p:spPr>
          <a:xfrm>
            <a:off x="755650" y="3795713"/>
            <a:ext cx="7632700" cy="1200150"/>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En las proximidades del bosque encantado puedes encontrar otros lugares para seguir visitando como son El pantano de San Juan, El embalse de Picadas ó el Río Alberche, así como monumentos destacados como El castillo de San Martín.</a:t>
            </a:r>
          </a:p>
        </p:txBody>
      </p:sp>
    </p:spTree>
  </p:cSld>
  <p:clrMapOvr>
    <a:masterClrMapping/>
  </p:clrMapOvr>
  <mc:AlternateContent xmlns:mc="http://schemas.openxmlformats.org/markup-compatibility/2006" xmlns:p14="http://schemas.microsoft.com/office/powerpoint/2010/main">
    <mc:Choice Requires="p14">
      <p:transition spd="slow" p14:dur="3500" advTm="34000">
        <p14:glitter pattern="hexagon"/>
      </p:transition>
    </mc:Choice>
    <mc:Fallback xmlns="">
      <p:transition spd="slow" advTm="3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mph" presetSubtype="0" fill="hold" nodeType="withEffect">
                                  <p:stCondLst>
                                    <p:cond delay="0"/>
                                  </p:stCondLst>
                                  <p:childTnLst>
                                    <p:animEffect transition="out" filter="fade">
                                      <p:cBhvr>
                                        <p:cTn id="6" dur="5000" tmFilter="0, 0; .2, .5; .8, .5; 1, 0"/>
                                        <p:tgtEl>
                                          <p:spTgt spid="7"/>
                                        </p:tgtEl>
                                      </p:cBhvr>
                                    </p:animEffect>
                                    <p:animScale>
                                      <p:cBhvr>
                                        <p:cTn id="7" dur="2500" autoRev="1" fill="hold"/>
                                        <p:tgtEl>
                                          <p:spTgt spid="7"/>
                                        </p:tgtEl>
                                      </p:cBhvr>
                                      <p:by x="105000" y="105000"/>
                                    </p:animScale>
                                  </p:childTnLst>
                                </p:cTn>
                              </p:par>
                              <p:par>
                                <p:cTn id="8" presetID="3" presetClass="exit" presetSubtype="10" fill="hold" nodeType="withEffect">
                                  <p:stCondLst>
                                    <p:cond delay="0"/>
                                  </p:stCondLst>
                                  <p:childTnLst>
                                    <p:animEffect transition="out" filter="blinds(horizontal)">
                                      <p:cBhvr>
                                        <p:cTn id="9" dur="5000"/>
                                        <p:tgtEl>
                                          <p:spTgt spid="6"/>
                                        </p:tgtEl>
                                      </p:cBhvr>
                                    </p:animEffect>
                                    <p:set>
                                      <p:cBhvr>
                                        <p:cTn id="10" dur="1" fill="hold">
                                          <p:stCondLst>
                                            <p:cond delay="4999"/>
                                          </p:stCondLst>
                                        </p:cTn>
                                        <p:tgtEl>
                                          <p:spTgt spid="6"/>
                                        </p:tgtEl>
                                        <p:attrNameLst>
                                          <p:attrName>style.visibility</p:attrName>
                                        </p:attrNameLst>
                                      </p:cBhvr>
                                      <p:to>
                                        <p:strVal val="hidden"/>
                                      </p:to>
                                    </p:set>
                                  </p:childTnLst>
                                </p:cTn>
                              </p:par>
                              <p:par>
                                <p:cTn id="11" presetID="13" presetClass="entr" presetSubtype="32" fill="hold" nodeType="withEffect">
                                  <p:stCondLst>
                                    <p:cond delay="0"/>
                                  </p:stCondLst>
                                  <p:childTnLst>
                                    <p:set>
                                      <p:cBhvr>
                                        <p:cTn id="12" dur="1" fill="hold">
                                          <p:stCondLst>
                                            <p:cond delay="0"/>
                                          </p:stCondLst>
                                        </p:cTn>
                                        <p:tgtEl>
                                          <p:spTgt spid="9"/>
                                        </p:tgtEl>
                                        <p:attrNameLst>
                                          <p:attrName>style.visibility</p:attrName>
                                        </p:attrNameLst>
                                      </p:cBhvr>
                                      <p:to>
                                        <p:strVal val="visible"/>
                                      </p:to>
                                    </p:set>
                                    <p:animEffect transition="in" filter="plus(out)">
                                      <p:cBhvr>
                                        <p:cTn id="13" dur="5000"/>
                                        <p:tgtEl>
                                          <p:spTgt spid="9"/>
                                        </p:tgtEl>
                                      </p:cBhvr>
                                    </p:animEffect>
                                  </p:childTnLst>
                                </p:cTn>
                              </p:par>
                              <p:par>
                                <p:cTn id="14" presetID="17" presetClass="entr" presetSubtype="10" fill="hold" nodeType="withEffect">
                                  <p:stCondLst>
                                    <p:cond delay="0"/>
                                  </p:stCondLst>
                                  <p:childTnLst>
                                    <p:set>
                                      <p:cBhvr>
                                        <p:cTn id="15" dur="1" fill="hold">
                                          <p:stCondLst>
                                            <p:cond delay="0"/>
                                          </p:stCondLst>
                                        </p:cTn>
                                        <p:tgtEl>
                                          <p:spTgt spid="9"/>
                                        </p:tgtEl>
                                        <p:attrNameLst>
                                          <p:attrName>style.visibility</p:attrName>
                                        </p:attrNameLst>
                                      </p:cBhvr>
                                      <p:to>
                                        <p:strVal val="visible"/>
                                      </p:to>
                                    </p:set>
                                    <p:anim calcmode="lin" valueType="num">
                                      <p:cBhvr>
                                        <p:cTn id="16" dur="5000" fill="hold"/>
                                        <p:tgtEl>
                                          <p:spTgt spid="9"/>
                                        </p:tgtEl>
                                        <p:attrNameLst>
                                          <p:attrName>ppt_w</p:attrName>
                                        </p:attrNameLst>
                                      </p:cBhvr>
                                      <p:tavLst>
                                        <p:tav tm="0">
                                          <p:val>
                                            <p:fltVal val="0"/>
                                          </p:val>
                                        </p:tav>
                                        <p:tav tm="100000">
                                          <p:val>
                                            <p:strVal val="#ppt_w"/>
                                          </p:val>
                                        </p:tav>
                                      </p:tavLst>
                                    </p:anim>
                                    <p:anim calcmode="lin" valueType="num">
                                      <p:cBhvr>
                                        <p:cTn id="17" dur="5000" fill="hold"/>
                                        <p:tgtEl>
                                          <p:spTgt spid="9"/>
                                        </p:tgtEl>
                                        <p:attrNameLst>
                                          <p:attrName>ppt_h</p:attrName>
                                        </p:attrNameLst>
                                      </p:cBhvr>
                                      <p:tavLst>
                                        <p:tav tm="0">
                                          <p:val>
                                            <p:strVal val="#ppt_h"/>
                                          </p:val>
                                        </p:tav>
                                        <p:tav tm="100000">
                                          <p:val>
                                            <p:strVal val="#ppt_h"/>
                                          </p:val>
                                        </p:tav>
                                      </p:tavLst>
                                    </p:anim>
                                  </p:childTnLst>
                                </p:cTn>
                              </p:par>
                            </p:childTnLst>
                          </p:cTn>
                        </p:par>
                        <p:par>
                          <p:cTn id="18" fill="hold">
                            <p:stCondLst>
                              <p:cond delay="5000"/>
                            </p:stCondLst>
                            <p:childTnLst>
                              <p:par>
                                <p:cTn id="19" presetID="10" presetClass="entr" presetSubtype="0" fill="hold" nodeType="afterEffect">
                                  <p:stCondLst>
                                    <p:cond delay="2000"/>
                                  </p:stCondLst>
                                  <p:childTnLst>
                                    <p:set>
                                      <p:cBhvr>
                                        <p:cTn id="20" dur="1" fill="hold">
                                          <p:stCondLst>
                                            <p:cond delay="0"/>
                                          </p:stCondLst>
                                        </p:cTn>
                                        <p:tgtEl>
                                          <p:spTgt spid="8"/>
                                        </p:tgtEl>
                                        <p:attrNameLst>
                                          <p:attrName>style.visibility</p:attrName>
                                        </p:attrNameLst>
                                      </p:cBhvr>
                                      <p:to>
                                        <p:strVal val="visible"/>
                                      </p:to>
                                    </p:set>
                                    <p:animEffect transition="in" filter="fade">
                                      <p:cBhvr>
                                        <p:cTn id="21" dur="5000"/>
                                        <p:tgtEl>
                                          <p:spTgt spid="8"/>
                                        </p:tgtEl>
                                      </p:cBhvr>
                                    </p:animEffect>
                                  </p:childTnLst>
                                </p:cTn>
                              </p:par>
                            </p:childTnLst>
                          </p:cTn>
                        </p:par>
                        <p:par>
                          <p:cTn id="22" fill="hold">
                            <p:stCondLst>
                              <p:cond delay="12000"/>
                            </p:stCondLst>
                            <p:childTnLst>
                              <p:par>
                                <p:cTn id="23" presetID="40" presetClass="entr" presetSubtype="0" fill="hold" grpId="0" nodeType="afterEffect">
                                  <p:stCondLst>
                                    <p:cond delay="0"/>
                                  </p:stCondLst>
                                  <p:iterate type="lt">
                                    <p:tmPct val="10000"/>
                                  </p:iterate>
                                  <p:childTnLst>
                                    <p:set>
                                      <p:cBhvr>
                                        <p:cTn id="24" dur="1" fill="hold">
                                          <p:stCondLst>
                                            <p:cond delay="0"/>
                                          </p:stCondLst>
                                        </p:cTn>
                                        <p:tgtEl>
                                          <p:spTgt spid="5"/>
                                        </p:tgtEl>
                                        <p:attrNameLst>
                                          <p:attrName>style.visibility</p:attrName>
                                        </p:attrNameLst>
                                      </p:cBhvr>
                                      <p:to>
                                        <p:strVal val="visible"/>
                                      </p:to>
                                    </p:set>
                                    <p:animEffect transition="in" filter="fade">
                                      <p:cBhvr>
                                        <p:cTn id="25" dur="1000"/>
                                        <p:tgtEl>
                                          <p:spTgt spid="5"/>
                                        </p:tgtEl>
                                      </p:cBhvr>
                                    </p:animEffect>
                                    <p:anim calcmode="lin" valueType="num">
                                      <p:cBhvr>
                                        <p:cTn id="26" dur="1000" fill="hold"/>
                                        <p:tgtEl>
                                          <p:spTgt spid="5"/>
                                        </p:tgtEl>
                                        <p:attrNameLst>
                                          <p:attrName>ppt_x</p:attrName>
                                        </p:attrNameLst>
                                      </p:cBhvr>
                                      <p:tavLst>
                                        <p:tav tm="0">
                                          <p:val>
                                            <p:strVal val="#ppt_x-.1"/>
                                          </p:val>
                                        </p:tav>
                                        <p:tav tm="100000">
                                          <p:val>
                                            <p:strVal val="#ppt_x"/>
                                          </p:val>
                                        </p:tav>
                                      </p:tavLst>
                                    </p:anim>
                                    <p:anim calcmode="lin" valueType="num">
                                      <p:cBhvr>
                                        <p:cTn id="27"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3-- 13 - 1 (41).jpg"/>
          <p:cNvPicPr>
            <a:picLocks noChangeAspect="1"/>
          </p:cNvPicPr>
          <p:nvPr/>
        </p:nvPicPr>
        <p:blipFill>
          <a:blip r:embed="rId2" cstate="print"/>
          <a:srcRect/>
          <a:stretch>
            <a:fillRect/>
          </a:stretch>
        </p:blipFill>
        <p:spPr bwMode="auto">
          <a:xfrm>
            <a:off x="0" y="0"/>
            <a:ext cx="9144000" cy="5380038"/>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6" name="5 Imagen" descr="3-- 13 - 1 (41).jpg"/>
          <p:cNvPicPr>
            <a:picLocks noChangeAspect="1"/>
          </p:cNvPicPr>
          <p:nvPr/>
        </p:nvPicPr>
        <p:blipFill>
          <a:blip r:embed="rId2" cstate="print"/>
          <a:srcRect/>
          <a:stretch>
            <a:fillRect/>
          </a:stretch>
        </p:blipFill>
        <p:spPr bwMode="auto">
          <a:xfrm>
            <a:off x="0" y="0"/>
            <a:ext cx="9144000" cy="5380038"/>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7" name="6 Imagen" descr="09 caballo pegaso2.jpg"/>
          <p:cNvPicPr>
            <a:picLocks noChangeAspect="1"/>
          </p:cNvPicPr>
          <p:nvPr/>
        </p:nvPicPr>
        <p:blipFill>
          <a:blip r:embed="rId3" cstate="print"/>
          <a:srcRect/>
          <a:stretch>
            <a:fillRect/>
          </a:stretch>
        </p:blipFill>
        <p:spPr bwMode="auto">
          <a:xfrm>
            <a:off x="0" y="0"/>
            <a:ext cx="9144000" cy="5380038"/>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4" name="3 CuadroTexto"/>
          <p:cNvSpPr txBox="1"/>
          <p:nvPr/>
        </p:nvSpPr>
        <p:spPr>
          <a:xfrm>
            <a:off x="1042988" y="4300538"/>
            <a:ext cx="7129462" cy="646112"/>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Es un jardín botánico único en Europa con más de trescientas esculturas vivientes de tamaños increíbles.</a:t>
            </a: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500" advTm="24000">
        <p15:prstTrans prst="drape"/>
      </p:transition>
    </mc:Choice>
    <mc:Fallback xmlns="">
      <p:transition spd="slow" advTm="2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16"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diamond(in)">
                                      <p:cBhvr>
                                        <p:cTn id="7" dur="5000"/>
                                        <p:tgtEl>
                                          <p:spTgt spid="6"/>
                                        </p:tgtEl>
                                      </p:cBhvr>
                                    </p:animEffect>
                                  </p:childTnLst>
                                </p:cTn>
                              </p:par>
                              <p:par>
                                <p:cTn id="8" presetID="23" presetClass="entr" presetSubtype="288"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p:cTn id="10" dur="5000" fill="hold"/>
                                        <p:tgtEl>
                                          <p:spTgt spid="6"/>
                                        </p:tgtEl>
                                        <p:attrNameLst>
                                          <p:attrName>ppt_w</p:attrName>
                                        </p:attrNameLst>
                                      </p:cBhvr>
                                      <p:tavLst>
                                        <p:tav tm="0">
                                          <p:val>
                                            <p:strVal val="4/3*#ppt_w"/>
                                          </p:val>
                                        </p:tav>
                                        <p:tav tm="100000">
                                          <p:val>
                                            <p:strVal val="#ppt_w"/>
                                          </p:val>
                                        </p:tav>
                                      </p:tavLst>
                                    </p:anim>
                                    <p:anim calcmode="lin" valueType="num">
                                      <p:cBhvr>
                                        <p:cTn id="11" dur="5000" fill="hold"/>
                                        <p:tgtEl>
                                          <p:spTgt spid="6"/>
                                        </p:tgtEl>
                                        <p:attrNameLst>
                                          <p:attrName>ppt_h</p:attrName>
                                        </p:attrNameLst>
                                      </p:cBhvr>
                                      <p:tavLst>
                                        <p:tav tm="0">
                                          <p:val>
                                            <p:strVal val="4/3*#ppt_h"/>
                                          </p:val>
                                        </p:tav>
                                        <p:tav tm="100000">
                                          <p:val>
                                            <p:strVal val="#ppt_h"/>
                                          </p:val>
                                        </p:tav>
                                      </p:tavLst>
                                    </p:anim>
                                  </p:childTnLst>
                                </p:cTn>
                              </p:par>
                              <p:par>
                                <p:cTn id="12" presetID="13" presetClass="entr" presetSubtype="16"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plus(in)">
                                      <p:cBhvr>
                                        <p:cTn id="14" dur="5000"/>
                                        <p:tgtEl>
                                          <p:spTgt spid="5"/>
                                        </p:tgtEl>
                                      </p:cBhvr>
                                    </p:animEffect>
                                  </p:childTnLst>
                                </p:cTn>
                              </p:par>
                              <p:par>
                                <p:cTn id="15" presetID="17" presetClass="entr" presetSubtype="10"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p:cTn id="17" dur="5000" fill="hold"/>
                                        <p:tgtEl>
                                          <p:spTgt spid="5"/>
                                        </p:tgtEl>
                                        <p:attrNameLst>
                                          <p:attrName>ppt_w</p:attrName>
                                        </p:attrNameLst>
                                      </p:cBhvr>
                                      <p:tavLst>
                                        <p:tav tm="0">
                                          <p:val>
                                            <p:fltVal val="0"/>
                                          </p:val>
                                        </p:tav>
                                        <p:tav tm="100000">
                                          <p:val>
                                            <p:strVal val="#ppt_w"/>
                                          </p:val>
                                        </p:tav>
                                      </p:tavLst>
                                    </p:anim>
                                    <p:anim calcmode="lin" valueType="num">
                                      <p:cBhvr>
                                        <p:cTn id="18" dur="5000" fill="hold"/>
                                        <p:tgtEl>
                                          <p:spTgt spid="5"/>
                                        </p:tgtEl>
                                        <p:attrNameLst>
                                          <p:attrName>ppt_h</p:attrName>
                                        </p:attrNameLst>
                                      </p:cBhvr>
                                      <p:tavLst>
                                        <p:tav tm="0">
                                          <p:val>
                                            <p:strVal val="#ppt_h"/>
                                          </p:val>
                                        </p:tav>
                                        <p:tav tm="100000">
                                          <p:val>
                                            <p:strVal val="#ppt_h"/>
                                          </p:val>
                                        </p:tav>
                                      </p:tavLst>
                                    </p:anim>
                                  </p:childTnLst>
                                </p:cTn>
                              </p:par>
                            </p:childTnLst>
                          </p:cTn>
                        </p:par>
                        <p:par>
                          <p:cTn id="19" fill="hold">
                            <p:stCondLst>
                              <p:cond delay="5000"/>
                            </p:stCondLst>
                            <p:childTnLst>
                              <p:par>
                                <p:cTn id="20" presetID="10" presetClass="entr" presetSubtype="0" fill="hold" nodeType="afterEffect">
                                  <p:stCondLst>
                                    <p:cond delay="1000"/>
                                  </p:stCondLst>
                                  <p:childTnLst>
                                    <p:set>
                                      <p:cBhvr>
                                        <p:cTn id="21" dur="1" fill="hold">
                                          <p:stCondLst>
                                            <p:cond delay="0"/>
                                          </p:stCondLst>
                                        </p:cTn>
                                        <p:tgtEl>
                                          <p:spTgt spid="7"/>
                                        </p:tgtEl>
                                        <p:attrNameLst>
                                          <p:attrName>style.visibility</p:attrName>
                                        </p:attrNameLst>
                                      </p:cBhvr>
                                      <p:to>
                                        <p:strVal val="visible"/>
                                      </p:to>
                                    </p:set>
                                    <p:animEffect transition="in" filter="fade">
                                      <p:cBhvr>
                                        <p:cTn id="22" dur="5000"/>
                                        <p:tgtEl>
                                          <p:spTgt spid="7"/>
                                        </p:tgtEl>
                                      </p:cBhvr>
                                    </p:animEffect>
                                  </p:childTnLst>
                                </p:cTn>
                              </p:par>
                            </p:childTnLst>
                          </p:cTn>
                        </p:par>
                        <p:par>
                          <p:cTn id="23" fill="hold">
                            <p:stCondLst>
                              <p:cond delay="11000"/>
                            </p:stCondLst>
                            <p:childTnLst>
                              <p:par>
                                <p:cTn id="24" presetID="40" presetClass="entr" presetSubtype="0" fill="hold" grpId="0" nodeType="afterEffect">
                                  <p:stCondLst>
                                    <p:cond delay="0"/>
                                  </p:stCondLst>
                                  <p:iterate type="lt">
                                    <p:tmPct val="10000"/>
                                  </p:iterate>
                                  <p:childTnLst>
                                    <p:set>
                                      <p:cBhvr>
                                        <p:cTn id="25" dur="1" fill="hold">
                                          <p:stCondLst>
                                            <p:cond delay="0"/>
                                          </p:stCondLst>
                                        </p:cTn>
                                        <p:tgtEl>
                                          <p:spTgt spid="4"/>
                                        </p:tgtEl>
                                        <p:attrNameLst>
                                          <p:attrName>style.visibility</p:attrName>
                                        </p:attrNameLst>
                                      </p:cBhvr>
                                      <p:to>
                                        <p:strVal val="visible"/>
                                      </p:to>
                                    </p:set>
                                    <p:animEffect transition="in" filter="fade">
                                      <p:cBhvr>
                                        <p:cTn id="26" dur="1000"/>
                                        <p:tgtEl>
                                          <p:spTgt spid="4"/>
                                        </p:tgtEl>
                                      </p:cBhvr>
                                    </p:animEffect>
                                    <p:anim calcmode="lin" valueType="num">
                                      <p:cBhvr>
                                        <p:cTn id="27" dur="1000" fill="hold"/>
                                        <p:tgtEl>
                                          <p:spTgt spid="4"/>
                                        </p:tgtEl>
                                        <p:attrNameLst>
                                          <p:attrName>ppt_x</p:attrName>
                                        </p:attrNameLst>
                                      </p:cBhvr>
                                      <p:tavLst>
                                        <p:tav tm="0">
                                          <p:val>
                                            <p:strVal val="#ppt_x-.1"/>
                                          </p:val>
                                        </p:tav>
                                        <p:tav tm="100000">
                                          <p:val>
                                            <p:strVal val="#ppt_x"/>
                                          </p:val>
                                        </p:tav>
                                      </p:tavLst>
                                    </p:anim>
                                    <p:anim calcmode="lin" valueType="num">
                                      <p:cBhvr>
                                        <p:cTn id="28"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11----mujer-escorpio.jpgb.jpg"/>
          <p:cNvPicPr>
            <a:picLocks noChangeAspect="1"/>
          </p:cNvPicPr>
          <p:nvPr/>
        </p:nvPicPr>
        <p:blipFill>
          <a:blip r:embed="rId2" cstate="print"/>
          <a:srcRect/>
          <a:stretch>
            <a:fillRect/>
          </a:stretch>
        </p:blipFill>
        <p:spPr bwMode="auto">
          <a:xfrm>
            <a:off x="0" y="0"/>
            <a:ext cx="9144000" cy="5596086"/>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11----mujer-escorpio.jpgb.jpg"/>
          <p:cNvPicPr>
            <a:picLocks noChangeAspect="1"/>
          </p:cNvPicPr>
          <p:nvPr/>
        </p:nvPicPr>
        <p:blipFill>
          <a:blip r:embed="rId2" cstate="print"/>
          <a:srcRect/>
          <a:stretch>
            <a:fillRect/>
          </a:stretch>
        </p:blipFill>
        <p:spPr bwMode="auto">
          <a:xfrm>
            <a:off x="0" y="0"/>
            <a:ext cx="9144000" cy="5596086"/>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6" name="5 Imagen" descr="11----mujer-escorpio.jpgb.jpg"/>
          <p:cNvPicPr>
            <a:picLocks noChangeAspect="1"/>
          </p:cNvPicPr>
          <p:nvPr/>
        </p:nvPicPr>
        <p:blipFill>
          <a:blip r:embed="rId2" cstate="print"/>
          <a:srcRect/>
          <a:stretch>
            <a:fillRect/>
          </a:stretch>
        </p:blipFill>
        <p:spPr bwMode="auto">
          <a:xfrm>
            <a:off x="0" y="0"/>
            <a:ext cx="9144000" cy="5596086"/>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7" name="6 Imagen" descr="08 elefante.jpg"/>
          <p:cNvPicPr>
            <a:picLocks noChangeAspect="1"/>
          </p:cNvPicPr>
          <p:nvPr/>
        </p:nvPicPr>
        <p:blipFill>
          <a:blip r:embed="rId3" cstate="print"/>
          <a:srcRect/>
          <a:stretch>
            <a:fillRect/>
          </a:stretch>
        </p:blipFill>
        <p:spPr bwMode="auto">
          <a:xfrm flipH="1">
            <a:off x="0" y="0"/>
            <a:ext cx="9144000" cy="5596086"/>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8" name="6 CuadroTexto"/>
          <p:cNvSpPr txBox="1"/>
          <p:nvPr/>
        </p:nvSpPr>
        <p:spPr>
          <a:xfrm>
            <a:off x="467544" y="4220170"/>
            <a:ext cx="8496944" cy="923330"/>
          </a:xfrm>
          <a:prstGeom prst="rect">
            <a:avLst/>
          </a:prstGeom>
          <a:noFill/>
          <a:ln>
            <a:noFill/>
          </a:ln>
          <a:effectLst/>
          <a:scene3d>
            <a:camera prst="orthographicFront">
              <a:rot lat="0" lon="0" rev="0"/>
            </a:camera>
            <a:lightRig rig="balanced" dir="t">
              <a:rot lat="0" lon="0" rev="8700000"/>
            </a:lightRig>
          </a:scene3d>
          <a:sp3d>
            <a:bevelT w="190500" h="38100"/>
          </a:sp3d>
        </p:spPr>
        <p:txBody>
          <a:bodyPr wrap="square">
            <a:spAutoFit/>
          </a:bodyPr>
          <a:lstStyle/>
          <a:p>
            <a:pPr>
              <a:defRPr/>
            </a:pPr>
            <a:r>
              <a:rPr lang="es-ES" i="1" dirty="0" smtClean="0">
                <a:effectLst>
                  <a:glow rad="101600">
                    <a:srgbClr val="C00000">
                      <a:alpha val="60000"/>
                    </a:srgbClr>
                  </a:glow>
                  <a:outerShdw blurRad="38100" dist="38100" dir="2700000" algn="tl">
                    <a:srgbClr val="000000">
                      <a:alpha val="43137"/>
                    </a:srgbClr>
                  </a:outerShdw>
                </a:effectLst>
              </a:rPr>
              <a:t>El </a:t>
            </a:r>
            <a:r>
              <a:rPr lang="es-ES" i="1" dirty="0">
                <a:effectLst>
                  <a:glow rad="101600">
                    <a:srgbClr val="C00000">
                      <a:alpha val="60000"/>
                    </a:srgbClr>
                  </a:glow>
                  <a:outerShdw blurRad="38100" dist="38100" dir="2700000" algn="tl">
                    <a:srgbClr val="000000">
                      <a:alpha val="43137"/>
                    </a:srgbClr>
                  </a:outerShdw>
                </a:effectLst>
              </a:rPr>
              <a:t>Bosque Encantado en Madrid: un plan diferente. El entorno natural El Bosque Encantado en Madrid, en concreto en San Martín de </a:t>
            </a:r>
            <a:r>
              <a:rPr lang="es-ES" i="1" dirty="0" err="1">
                <a:effectLst>
                  <a:glow rad="101600">
                    <a:srgbClr val="C00000">
                      <a:alpha val="60000"/>
                    </a:srgbClr>
                  </a:glow>
                  <a:outerShdw blurRad="38100" dist="38100" dir="2700000" algn="tl">
                    <a:srgbClr val="000000">
                      <a:alpha val="43137"/>
                    </a:srgbClr>
                  </a:outerShdw>
                </a:effectLst>
              </a:rPr>
              <a:t>Valdeiglesias</a:t>
            </a:r>
            <a:r>
              <a:rPr lang="es-ES" i="1" dirty="0">
                <a:effectLst>
                  <a:glow rad="101600">
                    <a:srgbClr val="C00000">
                      <a:alpha val="60000"/>
                    </a:srgbClr>
                  </a:glow>
                  <a:outerShdw blurRad="38100" dist="38100" dir="2700000" algn="tl">
                    <a:srgbClr val="000000">
                      <a:alpha val="43137"/>
                    </a:srgbClr>
                  </a:outerShdw>
                </a:effectLst>
              </a:rPr>
              <a:t>, es un destino mágico que ofrece una experiencia inolvidable para niños y no tan niños. </a:t>
            </a:r>
          </a:p>
        </p:txBody>
      </p:sp>
    </p:spTree>
  </p:cSld>
  <p:clrMapOvr>
    <a:masterClrMapping/>
  </p:clrMapOvr>
  <mc:AlternateContent xmlns:mc="http://schemas.openxmlformats.org/markup-compatibility/2006" xmlns:p14="http://schemas.microsoft.com/office/powerpoint/2010/main">
    <mc:Choice Requires="p14">
      <p:transition spd="slow" p14:dur="2250" advTm="29000">
        <p14:prism isContent="1"/>
      </p:transition>
    </mc:Choice>
    <mc:Fallback xmlns="">
      <p:transition spd="slow" advTm="2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strVal val="4/3*#ppt_w"/>
                                          </p:val>
                                        </p:tav>
                                        <p:tav tm="100000">
                                          <p:val>
                                            <p:strVal val="#ppt_w"/>
                                          </p:val>
                                        </p:tav>
                                      </p:tavLst>
                                    </p:anim>
                                    <p:anim calcmode="lin" valueType="num">
                                      <p:cBhvr>
                                        <p:cTn id="8" dur="5000" fill="hold"/>
                                        <p:tgtEl>
                                          <p:spTgt spid="4"/>
                                        </p:tgtEl>
                                        <p:attrNameLst>
                                          <p:attrName>ppt_h</p:attrName>
                                        </p:attrNameLst>
                                      </p:cBhvr>
                                      <p:tavLst>
                                        <p:tav tm="0">
                                          <p:val>
                                            <p:strVal val="4/3*#ppt_h"/>
                                          </p:val>
                                        </p:tav>
                                        <p:tav tm="100000">
                                          <p:val>
                                            <p:strVal val="#ppt_h"/>
                                          </p:val>
                                        </p:tav>
                                      </p:tavLst>
                                    </p:anim>
                                  </p:childTnLst>
                                </p:cTn>
                              </p:par>
                              <p:par>
                                <p:cTn id="9" presetID="4" presetClass="entr" presetSubtype="32"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box(out)">
                                      <p:cBhvr>
                                        <p:cTn id="11" dur="5000"/>
                                        <p:tgtEl>
                                          <p:spTgt spid="6"/>
                                        </p:tgtEl>
                                      </p:cBhvr>
                                    </p:animEffect>
                                  </p:childTnLst>
                                </p:cTn>
                              </p:par>
                              <p:par>
                                <p:cTn id="12" presetID="23" presetClass="entr" presetSubtype="288"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5000" fill="hold"/>
                                        <p:tgtEl>
                                          <p:spTgt spid="5"/>
                                        </p:tgtEl>
                                        <p:attrNameLst>
                                          <p:attrName>ppt_w</p:attrName>
                                        </p:attrNameLst>
                                      </p:cBhvr>
                                      <p:tavLst>
                                        <p:tav tm="0">
                                          <p:val>
                                            <p:strVal val="4/3*#ppt_w"/>
                                          </p:val>
                                        </p:tav>
                                        <p:tav tm="100000">
                                          <p:val>
                                            <p:strVal val="#ppt_w"/>
                                          </p:val>
                                        </p:tav>
                                      </p:tavLst>
                                    </p:anim>
                                    <p:anim calcmode="lin" valueType="num">
                                      <p:cBhvr>
                                        <p:cTn id="15" dur="5000" fill="hold"/>
                                        <p:tgtEl>
                                          <p:spTgt spid="5"/>
                                        </p:tgtEl>
                                        <p:attrNameLst>
                                          <p:attrName>ppt_h</p:attrName>
                                        </p:attrNameLst>
                                      </p:cBhvr>
                                      <p:tavLst>
                                        <p:tav tm="0">
                                          <p:val>
                                            <p:strVal val="4/3*#ppt_h"/>
                                          </p:val>
                                        </p:tav>
                                        <p:tav tm="100000">
                                          <p:val>
                                            <p:strVal val="#ppt_h"/>
                                          </p:val>
                                        </p:tav>
                                      </p:tavLst>
                                    </p:anim>
                                  </p:childTnLst>
                                </p:cTn>
                              </p:par>
                              <p:par>
                                <p:cTn id="16" presetID="13" presetClass="entr" presetSubtype="16"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plus(in)">
                                      <p:cBhvr>
                                        <p:cTn id="18" dur="5000"/>
                                        <p:tgtEl>
                                          <p:spTgt spid="5"/>
                                        </p:tgtEl>
                                      </p:cBhvr>
                                    </p:animEffect>
                                  </p:childTnLst>
                                </p:cTn>
                              </p:par>
                              <p:par>
                                <p:cTn id="19" presetID="23" presetClass="entr" presetSubtype="288" fill="hold"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p:cTn id="21" dur="5000" fill="hold"/>
                                        <p:tgtEl>
                                          <p:spTgt spid="6"/>
                                        </p:tgtEl>
                                        <p:attrNameLst>
                                          <p:attrName>ppt_w</p:attrName>
                                        </p:attrNameLst>
                                      </p:cBhvr>
                                      <p:tavLst>
                                        <p:tav tm="0">
                                          <p:val>
                                            <p:strVal val="4/3*#ppt_w"/>
                                          </p:val>
                                        </p:tav>
                                        <p:tav tm="100000">
                                          <p:val>
                                            <p:strVal val="#ppt_w"/>
                                          </p:val>
                                        </p:tav>
                                      </p:tavLst>
                                    </p:anim>
                                    <p:anim calcmode="lin" valueType="num">
                                      <p:cBhvr>
                                        <p:cTn id="22" dur="5000" fill="hold"/>
                                        <p:tgtEl>
                                          <p:spTgt spid="6"/>
                                        </p:tgtEl>
                                        <p:attrNameLst>
                                          <p:attrName>ppt_h</p:attrName>
                                        </p:attrNameLst>
                                      </p:cBhvr>
                                      <p:tavLst>
                                        <p:tav tm="0">
                                          <p:val>
                                            <p:strVal val="4/3*#ppt_h"/>
                                          </p:val>
                                        </p:tav>
                                        <p:tav tm="100000">
                                          <p:val>
                                            <p:strVal val="#ppt_h"/>
                                          </p:val>
                                        </p:tav>
                                      </p:tavLst>
                                    </p:anim>
                                  </p:childTnLst>
                                </p:cTn>
                              </p:par>
                              <p:par>
                                <p:cTn id="23" presetID="21" presetClass="entr" presetSubtype="8"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wheel(8)">
                                      <p:cBhvr>
                                        <p:cTn id="25" dur="5000"/>
                                        <p:tgtEl>
                                          <p:spTgt spid="4"/>
                                        </p:tgtEl>
                                      </p:cBhvr>
                                    </p:animEffect>
                                  </p:childTnLst>
                                </p:cTn>
                              </p:par>
                              <p:par>
                                <p:cTn id="26" presetID="10" presetClass="entr" presetSubtype="0" fill="hold" nodeType="withEffect">
                                  <p:stCondLst>
                                    <p:cond delay="0"/>
                                  </p:stCondLst>
                                  <p:childTnLst>
                                    <p:set>
                                      <p:cBhvr>
                                        <p:cTn id="27" dur="1" fill="hold">
                                          <p:stCondLst>
                                            <p:cond delay="0"/>
                                          </p:stCondLst>
                                        </p:cTn>
                                        <p:tgtEl>
                                          <p:spTgt spid="7"/>
                                        </p:tgtEl>
                                        <p:attrNameLst>
                                          <p:attrName>style.visibility</p:attrName>
                                        </p:attrNameLst>
                                      </p:cBhvr>
                                      <p:to>
                                        <p:strVal val="visible"/>
                                      </p:to>
                                    </p:set>
                                    <p:animEffect transition="in" filter="fade">
                                      <p:cBhvr>
                                        <p:cTn id="28" dur="5000"/>
                                        <p:tgtEl>
                                          <p:spTgt spid="7"/>
                                        </p:tgtEl>
                                      </p:cBhvr>
                                    </p:animEffect>
                                  </p:childTnLst>
                                </p:cTn>
                              </p:par>
                              <p:par>
                                <p:cTn id="29" presetID="22" presetClass="entr" presetSubtype="4" fill="hold" nodeType="withEffect">
                                  <p:stCondLst>
                                    <p:cond delay="0"/>
                                  </p:stCondLst>
                                  <p:childTnLst>
                                    <p:set>
                                      <p:cBhvr>
                                        <p:cTn id="30" dur="1" fill="hold">
                                          <p:stCondLst>
                                            <p:cond delay="0"/>
                                          </p:stCondLst>
                                        </p:cTn>
                                        <p:tgtEl>
                                          <p:spTgt spid="7"/>
                                        </p:tgtEl>
                                        <p:attrNameLst>
                                          <p:attrName>style.visibility</p:attrName>
                                        </p:attrNameLst>
                                      </p:cBhvr>
                                      <p:to>
                                        <p:strVal val="visible"/>
                                      </p:to>
                                    </p:set>
                                    <p:animEffect transition="in" filter="wipe(down)">
                                      <p:cBhvr>
                                        <p:cTn id="31" dur="5000"/>
                                        <p:tgtEl>
                                          <p:spTgt spid="7"/>
                                        </p:tgtEl>
                                      </p:cBhvr>
                                    </p:animEffect>
                                  </p:childTnLst>
                                </p:cTn>
                              </p:par>
                            </p:childTnLst>
                          </p:cTn>
                        </p:par>
                        <p:par>
                          <p:cTn id="32" fill="hold">
                            <p:stCondLst>
                              <p:cond delay="5000"/>
                            </p:stCondLst>
                            <p:childTnLst>
                              <p:par>
                                <p:cTn id="33" presetID="40" presetClass="entr" presetSubtype="0" fill="hold" grpId="0" nodeType="afterEffect">
                                  <p:stCondLst>
                                    <p:cond delay="0"/>
                                  </p:stCondLst>
                                  <p:iterate type="lt">
                                    <p:tmPct val="10000"/>
                                  </p:iterate>
                                  <p:childTnLst>
                                    <p:set>
                                      <p:cBhvr>
                                        <p:cTn id="34" dur="1" fill="hold">
                                          <p:stCondLst>
                                            <p:cond delay="0"/>
                                          </p:stCondLst>
                                        </p:cTn>
                                        <p:tgtEl>
                                          <p:spTgt spid="8"/>
                                        </p:tgtEl>
                                        <p:attrNameLst>
                                          <p:attrName>style.visibility</p:attrName>
                                        </p:attrNameLst>
                                      </p:cBhvr>
                                      <p:to>
                                        <p:strVal val="visible"/>
                                      </p:to>
                                    </p:set>
                                    <p:animEffect transition="in" filter="fade">
                                      <p:cBhvr>
                                        <p:cTn id="35" dur="1000"/>
                                        <p:tgtEl>
                                          <p:spTgt spid="8"/>
                                        </p:tgtEl>
                                      </p:cBhvr>
                                    </p:animEffect>
                                    <p:anim calcmode="lin" valueType="num">
                                      <p:cBhvr>
                                        <p:cTn id="36" dur="1000" fill="hold"/>
                                        <p:tgtEl>
                                          <p:spTgt spid="8"/>
                                        </p:tgtEl>
                                        <p:attrNameLst>
                                          <p:attrName>ppt_x</p:attrName>
                                        </p:attrNameLst>
                                      </p:cBhvr>
                                      <p:tavLst>
                                        <p:tav tm="0">
                                          <p:val>
                                            <p:strVal val="#ppt_x-.1"/>
                                          </p:val>
                                        </p:tav>
                                        <p:tav tm="100000">
                                          <p:val>
                                            <p:strVal val="#ppt_x"/>
                                          </p:val>
                                        </p:tav>
                                      </p:tavLst>
                                    </p:anim>
                                    <p:anim calcmode="lin" valueType="num">
                                      <p:cBhvr>
                                        <p:cTn id="37"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5 Rectángulo"/>
          <p:cNvSpPr/>
          <p:nvPr/>
        </p:nvSpPr>
        <p:spPr>
          <a:xfrm>
            <a:off x="0" y="275038"/>
            <a:ext cx="9144000" cy="4868462"/>
          </a:xfrm>
          <a:prstGeom prst="rect">
            <a:avLst/>
          </a:prstGeom>
          <a:solidFill>
            <a:schemeClr val="accent3">
              <a:lumMod val="5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pic>
        <p:nvPicPr>
          <p:cNvPr id="4" name="3 Imagen" descr="abf45c5e.jpg"/>
          <p:cNvPicPr>
            <a:picLocks noChangeAspect="1"/>
          </p:cNvPicPr>
          <p:nvPr/>
        </p:nvPicPr>
        <p:blipFill>
          <a:blip r:embed="rId2" cstate="print"/>
          <a:srcRect/>
          <a:stretch>
            <a:fillRect/>
          </a:stretch>
        </p:blipFill>
        <p:spPr bwMode="auto">
          <a:xfrm>
            <a:off x="0" y="-1"/>
            <a:ext cx="9144000" cy="5451475"/>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abf45c5e.jpg"/>
          <p:cNvPicPr>
            <a:picLocks noChangeAspect="1"/>
          </p:cNvPicPr>
          <p:nvPr/>
        </p:nvPicPr>
        <p:blipFill>
          <a:blip r:embed="rId2" cstate="print"/>
          <a:srcRect/>
          <a:stretch>
            <a:fillRect/>
          </a:stretch>
        </p:blipFill>
        <p:spPr bwMode="auto">
          <a:xfrm>
            <a:off x="0" y="-1"/>
            <a:ext cx="9144000" cy="5451475"/>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 name="6 CuadroTexto"/>
          <p:cNvSpPr txBox="1"/>
          <p:nvPr/>
        </p:nvSpPr>
        <p:spPr>
          <a:xfrm>
            <a:off x="1043608" y="4083918"/>
            <a:ext cx="7345362" cy="923330"/>
          </a:xfrm>
          <a:prstGeom prst="rect">
            <a:avLst/>
          </a:prstGeom>
          <a:noFill/>
          <a:ln>
            <a:noFill/>
          </a:ln>
          <a:effectLst/>
          <a:scene3d>
            <a:camera prst="orthographicFront">
              <a:rot lat="0" lon="0" rev="0"/>
            </a:camera>
            <a:lightRig rig="balanced" dir="t">
              <a:rot lat="0" lon="0" rev="8700000"/>
            </a:lightRig>
          </a:scene3d>
          <a:sp3d>
            <a:bevelT w="190500" h="38100"/>
          </a:sp3d>
        </p:spPr>
        <p:txBody>
          <a:bodyPr wrap="square">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Si vienes de visita, disfrutarás de la belleza y la magia de este particular bosque, creado sobre un antiguo viñedo abandonado de 25 hectáreas.</a:t>
            </a:r>
          </a:p>
        </p:txBody>
      </p:sp>
    </p:spTree>
  </p:cSld>
  <p:clrMapOvr>
    <a:masterClrMapping/>
  </p:clrMapOvr>
  <mc:AlternateContent xmlns:mc="http://schemas.openxmlformats.org/markup-compatibility/2006" xmlns:p14="http://schemas.microsoft.com/office/powerpoint/2010/main">
    <mc:Choice Requires="p14">
      <p:transition spd="slow" p14:dur="2250" advTm="21000">
        <p14:prism isContent="1"/>
      </p:transition>
    </mc:Choice>
    <mc:Fallback xmlns="">
      <p:transition spd="slow" advTm="2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0" fill="hold"/>
                                        <p:tgtEl>
                                          <p:spTgt spid="5"/>
                                        </p:tgtEl>
                                        <p:attrNameLst>
                                          <p:attrName>ppt_w</p:attrName>
                                        </p:attrNameLst>
                                      </p:cBhvr>
                                      <p:tavLst>
                                        <p:tav tm="0">
                                          <p:val>
                                            <p:strVal val="4/3*#ppt_w"/>
                                          </p:val>
                                        </p:tav>
                                        <p:tav tm="100000">
                                          <p:val>
                                            <p:strVal val="#ppt_w"/>
                                          </p:val>
                                        </p:tav>
                                      </p:tavLst>
                                    </p:anim>
                                    <p:anim calcmode="lin" valueType="num">
                                      <p:cBhvr>
                                        <p:cTn id="8" dur="5000" fill="hold"/>
                                        <p:tgtEl>
                                          <p:spTgt spid="5"/>
                                        </p:tgtEl>
                                        <p:attrNameLst>
                                          <p:attrName>ppt_h</p:attrName>
                                        </p:attrNameLst>
                                      </p:cBhvr>
                                      <p:tavLst>
                                        <p:tav tm="0">
                                          <p:val>
                                            <p:strVal val="4/3*#ppt_h"/>
                                          </p:val>
                                        </p:tav>
                                        <p:tav tm="100000">
                                          <p:val>
                                            <p:strVal val="#ppt_h"/>
                                          </p:val>
                                        </p:tav>
                                      </p:tavLst>
                                    </p:anim>
                                  </p:childTnLst>
                                </p:cTn>
                              </p:par>
                              <p:par>
                                <p:cTn id="9" presetID="4" presetClass="entr" presetSubtype="32"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box(out)">
                                      <p:cBhvr>
                                        <p:cTn id="11" dur="5000"/>
                                        <p:tgtEl>
                                          <p:spTgt spid="5"/>
                                        </p:tgtEl>
                                      </p:cBhvr>
                                    </p:animEffect>
                                  </p:childTnLst>
                                </p:cTn>
                              </p:par>
                              <p:par>
                                <p:cTn id="12" presetID="23" presetClass="entr" presetSubtype="288"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5000" fill="hold"/>
                                        <p:tgtEl>
                                          <p:spTgt spid="4"/>
                                        </p:tgtEl>
                                        <p:attrNameLst>
                                          <p:attrName>ppt_w</p:attrName>
                                        </p:attrNameLst>
                                      </p:cBhvr>
                                      <p:tavLst>
                                        <p:tav tm="0">
                                          <p:val>
                                            <p:strVal val="4/3*#ppt_w"/>
                                          </p:val>
                                        </p:tav>
                                        <p:tav tm="100000">
                                          <p:val>
                                            <p:strVal val="#ppt_w"/>
                                          </p:val>
                                        </p:tav>
                                      </p:tavLst>
                                    </p:anim>
                                    <p:anim calcmode="lin" valueType="num">
                                      <p:cBhvr>
                                        <p:cTn id="15" dur="5000" fill="hold"/>
                                        <p:tgtEl>
                                          <p:spTgt spid="4"/>
                                        </p:tgtEl>
                                        <p:attrNameLst>
                                          <p:attrName>ppt_h</p:attrName>
                                        </p:attrNameLst>
                                      </p:cBhvr>
                                      <p:tavLst>
                                        <p:tav tm="0">
                                          <p:val>
                                            <p:strVal val="4/3*#ppt_h"/>
                                          </p:val>
                                        </p:tav>
                                        <p:tav tm="100000">
                                          <p:val>
                                            <p:strVal val="#ppt_h"/>
                                          </p:val>
                                        </p:tav>
                                      </p:tavLst>
                                    </p:anim>
                                  </p:childTnLst>
                                </p:cTn>
                              </p:par>
                              <p:par>
                                <p:cTn id="16" presetID="21" presetClass="entr" presetSubtype="8"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wheel(8)">
                                      <p:cBhvr>
                                        <p:cTn id="18" dur="5000"/>
                                        <p:tgtEl>
                                          <p:spTgt spid="4"/>
                                        </p:tgtEl>
                                      </p:cBhvr>
                                    </p:animEffect>
                                  </p:childTnLst>
                                </p:cTn>
                              </p:par>
                            </p:childTnLst>
                          </p:cTn>
                        </p:par>
                        <p:par>
                          <p:cTn id="19" fill="hold">
                            <p:stCondLst>
                              <p:cond delay="5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7"/>
                                        </p:tgtEl>
                                        <p:attrNameLst>
                                          <p:attrName>style.visibility</p:attrName>
                                        </p:attrNameLst>
                                      </p:cBhvr>
                                      <p:to>
                                        <p:strVal val="visible"/>
                                      </p:to>
                                    </p:set>
                                    <p:animEffect transition="in" filter="fade">
                                      <p:cBhvr>
                                        <p:cTn id="22" dur="1000"/>
                                        <p:tgtEl>
                                          <p:spTgt spid="7"/>
                                        </p:tgtEl>
                                      </p:cBhvr>
                                    </p:animEffect>
                                    <p:anim calcmode="lin" valueType="num">
                                      <p:cBhvr>
                                        <p:cTn id="23" dur="1000" fill="hold"/>
                                        <p:tgtEl>
                                          <p:spTgt spid="7"/>
                                        </p:tgtEl>
                                        <p:attrNameLst>
                                          <p:attrName>ppt_x</p:attrName>
                                        </p:attrNameLst>
                                      </p:cBhvr>
                                      <p:tavLst>
                                        <p:tav tm="0">
                                          <p:val>
                                            <p:strVal val="#ppt_x-.1"/>
                                          </p:val>
                                        </p:tav>
                                        <p:tav tm="100000">
                                          <p:val>
                                            <p:strVal val="#ppt_x"/>
                                          </p:val>
                                        </p:tav>
                                      </p:tavLst>
                                    </p:anim>
                                    <p:anim calcmode="lin" valueType="num">
                                      <p:cBhvr>
                                        <p:cTn id="24"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5 Rectángulo"/>
          <p:cNvSpPr/>
          <p:nvPr/>
        </p:nvSpPr>
        <p:spPr>
          <a:xfrm>
            <a:off x="0" y="0"/>
            <a:ext cx="9144000" cy="5143500"/>
          </a:xfrm>
          <a:prstGeom prst="rect">
            <a:avLst/>
          </a:prstGeom>
          <a:solidFill>
            <a:schemeClr val="bg2">
              <a:lumMod val="40000"/>
              <a:lumOff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pic>
        <p:nvPicPr>
          <p:cNvPr id="4" name="3 Imagen" descr="beyonce_lico_makiyazh_serezhki_volosy_4979_1024x768.jpg"/>
          <p:cNvPicPr>
            <a:picLocks noChangeAspect="1"/>
          </p:cNvPicPr>
          <p:nvPr/>
        </p:nvPicPr>
        <p:blipFill>
          <a:blip r:embed="rId2" cstate="print"/>
          <a:srcRect/>
          <a:stretch>
            <a:fillRect/>
          </a:stretch>
        </p:blipFill>
        <p:spPr bwMode="auto">
          <a:xfrm>
            <a:off x="0" y="0"/>
            <a:ext cx="9144000" cy="51435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beyonce_lico_makiyazh_serezhki_volosy_4979_1024x768.jpg"/>
          <p:cNvPicPr>
            <a:picLocks noChangeAspect="1"/>
          </p:cNvPicPr>
          <p:nvPr/>
        </p:nvPicPr>
        <p:blipFill>
          <a:blip r:embed="rId2" cstate="print"/>
          <a:srcRect/>
          <a:stretch>
            <a:fillRect/>
          </a:stretch>
        </p:blipFill>
        <p:spPr bwMode="auto">
          <a:xfrm>
            <a:off x="0" y="0"/>
            <a:ext cx="9144000" cy="51435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 name="6 CuadroTexto"/>
          <p:cNvSpPr txBox="1"/>
          <p:nvPr/>
        </p:nvSpPr>
        <p:spPr>
          <a:xfrm>
            <a:off x="900113" y="4011613"/>
            <a:ext cx="7056437" cy="923925"/>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Se trata de una zona en donde el agua y la montaña son sus principales protagonistas. Muy cerca se encuentra el pantano de San Juan.</a:t>
            </a:r>
          </a:p>
        </p:txBody>
      </p:sp>
    </p:spTree>
  </p:cSld>
  <p:clrMapOvr>
    <a:masterClrMapping/>
  </p:clrMapOvr>
  <mc:AlternateContent xmlns:mc="http://schemas.openxmlformats.org/markup-compatibility/2006" xmlns:p14="http://schemas.microsoft.com/office/powerpoint/2010/main">
    <mc:Choice Requires="p14">
      <p:transition spd="slow" p14:dur="2250" advTm="20000">
        <p14:prism isContent="1"/>
      </p:transition>
    </mc:Choice>
    <mc:Fallback xmlns="">
      <p:transition spd="slow" advTm="2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5"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vertical)">
                                      <p:cBhvr>
                                        <p:cTn id="7" dur="5000"/>
                                        <p:tgtEl>
                                          <p:spTgt spid="4"/>
                                        </p:tgtEl>
                                      </p:cBhvr>
                                    </p:animEffect>
                                  </p:childTnLst>
                                </p:cTn>
                              </p:par>
                              <p:par>
                                <p:cTn id="8" presetID="23" presetClass="entr" presetSubtype="28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5000" fill="hold"/>
                                        <p:tgtEl>
                                          <p:spTgt spid="4"/>
                                        </p:tgtEl>
                                        <p:attrNameLst>
                                          <p:attrName>ppt_w</p:attrName>
                                        </p:attrNameLst>
                                      </p:cBhvr>
                                      <p:tavLst>
                                        <p:tav tm="0">
                                          <p:val>
                                            <p:strVal val="4/3*#ppt_w"/>
                                          </p:val>
                                        </p:tav>
                                        <p:tav tm="100000">
                                          <p:val>
                                            <p:strVal val="#ppt_w"/>
                                          </p:val>
                                        </p:tav>
                                      </p:tavLst>
                                    </p:anim>
                                    <p:anim calcmode="lin" valueType="num">
                                      <p:cBhvr>
                                        <p:cTn id="11" dur="5000" fill="hold"/>
                                        <p:tgtEl>
                                          <p:spTgt spid="4"/>
                                        </p:tgtEl>
                                        <p:attrNameLst>
                                          <p:attrName>ppt_h</p:attrName>
                                        </p:attrNameLst>
                                      </p:cBhvr>
                                      <p:tavLst>
                                        <p:tav tm="0">
                                          <p:val>
                                            <p:strVal val="4/3*#ppt_h"/>
                                          </p:val>
                                        </p:tav>
                                        <p:tav tm="100000">
                                          <p:val>
                                            <p:strVal val="#ppt_h"/>
                                          </p:val>
                                        </p:tav>
                                      </p:tavLst>
                                    </p:anim>
                                  </p:childTnLst>
                                </p:cTn>
                              </p:par>
                              <p:par>
                                <p:cTn id="12" presetID="4" presetClass="entr" presetSubtype="32"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box(out)">
                                      <p:cBhvr>
                                        <p:cTn id="14" dur="5000"/>
                                        <p:tgtEl>
                                          <p:spTgt spid="5"/>
                                        </p:tgtEl>
                                      </p:cBhvr>
                                    </p:animEffect>
                                  </p:childTnLst>
                                </p:cTn>
                              </p:par>
                              <p:par>
                                <p:cTn id="15" presetID="23" presetClass="entr" presetSubtype="288"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p:cTn id="17" dur="5000" fill="hold"/>
                                        <p:tgtEl>
                                          <p:spTgt spid="5"/>
                                        </p:tgtEl>
                                        <p:attrNameLst>
                                          <p:attrName>ppt_w</p:attrName>
                                        </p:attrNameLst>
                                      </p:cBhvr>
                                      <p:tavLst>
                                        <p:tav tm="0">
                                          <p:val>
                                            <p:strVal val="4/3*#ppt_w"/>
                                          </p:val>
                                        </p:tav>
                                        <p:tav tm="100000">
                                          <p:val>
                                            <p:strVal val="#ppt_w"/>
                                          </p:val>
                                        </p:tav>
                                      </p:tavLst>
                                    </p:anim>
                                    <p:anim calcmode="lin" valueType="num">
                                      <p:cBhvr>
                                        <p:cTn id="18" dur="5000" fill="hold"/>
                                        <p:tgtEl>
                                          <p:spTgt spid="5"/>
                                        </p:tgtEl>
                                        <p:attrNameLst>
                                          <p:attrName>ppt_h</p:attrName>
                                        </p:attrNameLst>
                                      </p:cBhvr>
                                      <p:tavLst>
                                        <p:tav tm="0">
                                          <p:val>
                                            <p:strVal val="4/3*#ppt_h"/>
                                          </p:val>
                                        </p:tav>
                                        <p:tav tm="100000">
                                          <p:val>
                                            <p:strVal val="#ppt_h"/>
                                          </p:val>
                                        </p:tav>
                                      </p:tavLst>
                                    </p:anim>
                                  </p:childTnLst>
                                </p:cTn>
                              </p:par>
                            </p:childTnLst>
                          </p:cTn>
                        </p:par>
                        <p:par>
                          <p:cTn id="19" fill="hold">
                            <p:stCondLst>
                              <p:cond delay="5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7"/>
                                        </p:tgtEl>
                                        <p:attrNameLst>
                                          <p:attrName>style.visibility</p:attrName>
                                        </p:attrNameLst>
                                      </p:cBhvr>
                                      <p:to>
                                        <p:strVal val="visible"/>
                                      </p:to>
                                    </p:set>
                                    <p:animEffect transition="in" filter="fade">
                                      <p:cBhvr>
                                        <p:cTn id="22" dur="1000"/>
                                        <p:tgtEl>
                                          <p:spTgt spid="7"/>
                                        </p:tgtEl>
                                      </p:cBhvr>
                                    </p:animEffect>
                                    <p:anim calcmode="lin" valueType="num">
                                      <p:cBhvr>
                                        <p:cTn id="23" dur="1000" fill="hold"/>
                                        <p:tgtEl>
                                          <p:spTgt spid="7"/>
                                        </p:tgtEl>
                                        <p:attrNameLst>
                                          <p:attrName>ppt_x</p:attrName>
                                        </p:attrNameLst>
                                      </p:cBhvr>
                                      <p:tavLst>
                                        <p:tav tm="0">
                                          <p:val>
                                            <p:strVal val="#ppt_x-.1"/>
                                          </p:val>
                                        </p:tav>
                                        <p:tav tm="100000">
                                          <p:val>
                                            <p:strVal val="#ppt_x"/>
                                          </p:val>
                                        </p:tav>
                                      </p:tavLst>
                                    </p:anim>
                                    <p:anim calcmode="lin" valueType="num">
                                      <p:cBhvr>
                                        <p:cTn id="24"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devushka-leto-[1025x717]-[25355056].jpg"/>
          <p:cNvPicPr>
            <a:picLocks noChangeAspect="1"/>
          </p:cNvPicPr>
          <p:nvPr/>
        </p:nvPicPr>
        <p:blipFill>
          <a:blip r:embed="rId2" cstate="print"/>
          <a:srcRect/>
          <a:stretch>
            <a:fillRect/>
          </a:stretch>
        </p:blipFill>
        <p:spPr bwMode="auto">
          <a:xfrm>
            <a:off x="0" y="4763"/>
            <a:ext cx="9144000" cy="5138737"/>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devushka-leto-[1025x717]-[25355056].jpg"/>
          <p:cNvPicPr>
            <a:picLocks noChangeAspect="1"/>
          </p:cNvPicPr>
          <p:nvPr/>
        </p:nvPicPr>
        <p:blipFill>
          <a:blip r:embed="rId2" cstate="print"/>
          <a:srcRect/>
          <a:stretch>
            <a:fillRect/>
          </a:stretch>
        </p:blipFill>
        <p:spPr bwMode="auto">
          <a:xfrm>
            <a:off x="0" y="4763"/>
            <a:ext cx="9144000" cy="5133975"/>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6" name="5 Imagen" descr="devushka-leto-[1025x717]-[25355056].jpg"/>
          <p:cNvPicPr>
            <a:picLocks noChangeAspect="1"/>
          </p:cNvPicPr>
          <p:nvPr/>
        </p:nvPicPr>
        <p:blipFill>
          <a:blip r:embed="rId2" cstate="print"/>
          <a:srcRect/>
          <a:stretch>
            <a:fillRect/>
          </a:stretch>
        </p:blipFill>
        <p:spPr bwMode="auto">
          <a:xfrm>
            <a:off x="0" y="4763"/>
            <a:ext cx="9144000" cy="5133975"/>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 name="6 CuadroTexto"/>
          <p:cNvSpPr txBox="1"/>
          <p:nvPr/>
        </p:nvSpPr>
        <p:spPr>
          <a:xfrm>
            <a:off x="1042988" y="4084638"/>
            <a:ext cx="7129462" cy="922337"/>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r>
              <a:rPr lang="es-ES" i="1" dirty="0">
                <a:effectLst>
                  <a:glow rad="101600">
                    <a:srgbClr val="C00000">
                      <a:alpha val="60000"/>
                    </a:srgbClr>
                  </a:glow>
                  <a:outerShdw blurRad="38100" dist="38100" dir="2700000" algn="tl">
                    <a:srgbClr val="1F497D"/>
                  </a:outerShdw>
                </a:effectLst>
              </a:rPr>
              <a:t>Paseando por sus senderos la imaginación echa a volar por el entorno mágico que nos rodea. Tal vez podamos encontrar un duende o un hada cuando menos lo esperamos.</a:t>
            </a:r>
          </a:p>
        </p:txBody>
      </p:sp>
    </p:spTree>
  </p:cSld>
  <p:clrMapOvr>
    <a:masterClrMapping/>
  </p:clrMapOvr>
  <mc:AlternateContent xmlns:mc="http://schemas.openxmlformats.org/markup-compatibility/2006" xmlns:p14="http://schemas.microsoft.com/office/powerpoint/2010/main">
    <mc:Choice Requires="p14">
      <p:transition spd="slow" p14:dur="2250" advTm="23000">
        <p14:prism isContent="1"/>
      </p:transition>
    </mc:Choice>
    <mc:Fallback xmlns="">
      <p:transition spd="slow" advTm="2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16"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diamond(in)">
                                      <p:cBhvr>
                                        <p:cTn id="7" dur="5000"/>
                                        <p:tgtEl>
                                          <p:spTgt spid="6"/>
                                        </p:tgtEl>
                                      </p:cBhvr>
                                    </p:animEffect>
                                  </p:childTnLst>
                                </p:cTn>
                              </p:par>
                              <p:par>
                                <p:cTn id="8" presetID="50" presetClass="entr" presetSubtype="0" decel="100000"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p:cTn id="10" dur="5000" fill="hold"/>
                                        <p:tgtEl>
                                          <p:spTgt spid="6"/>
                                        </p:tgtEl>
                                        <p:attrNameLst>
                                          <p:attrName>ppt_w</p:attrName>
                                        </p:attrNameLst>
                                      </p:cBhvr>
                                      <p:tavLst>
                                        <p:tav tm="0">
                                          <p:val>
                                            <p:strVal val="#ppt_w+.3"/>
                                          </p:val>
                                        </p:tav>
                                        <p:tav tm="100000">
                                          <p:val>
                                            <p:strVal val="#ppt_w"/>
                                          </p:val>
                                        </p:tav>
                                      </p:tavLst>
                                    </p:anim>
                                    <p:anim calcmode="lin" valueType="num">
                                      <p:cBhvr>
                                        <p:cTn id="11" dur="5000" fill="hold"/>
                                        <p:tgtEl>
                                          <p:spTgt spid="6"/>
                                        </p:tgtEl>
                                        <p:attrNameLst>
                                          <p:attrName>ppt_h</p:attrName>
                                        </p:attrNameLst>
                                      </p:cBhvr>
                                      <p:tavLst>
                                        <p:tav tm="0">
                                          <p:val>
                                            <p:strVal val="#ppt_h"/>
                                          </p:val>
                                        </p:tav>
                                        <p:tav tm="100000">
                                          <p:val>
                                            <p:strVal val="#ppt_h"/>
                                          </p:val>
                                        </p:tav>
                                      </p:tavLst>
                                    </p:anim>
                                    <p:animEffect transition="in" filter="fade">
                                      <p:cBhvr>
                                        <p:cTn id="12" dur="5000"/>
                                        <p:tgtEl>
                                          <p:spTgt spid="6"/>
                                        </p:tgtEl>
                                      </p:cBhvr>
                                    </p:animEffect>
                                  </p:childTnLst>
                                </p:cTn>
                              </p:par>
                              <p:par>
                                <p:cTn id="13" presetID="17" presetClass="entr" presetSubtype="10"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p:cTn id="15" dur="5000" fill="hold"/>
                                        <p:tgtEl>
                                          <p:spTgt spid="5"/>
                                        </p:tgtEl>
                                        <p:attrNameLst>
                                          <p:attrName>ppt_w</p:attrName>
                                        </p:attrNameLst>
                                      </p:cBhvr>
                                      <p:tavLst>
                                        <p:tav tm="0">
                                          <p:val>
                                            <p:fltVal val="0"/>
                                          </p:val>
                                        </p:tav>
                                        <p:tav tm="100000">
                                          <p:val>
                                            <p:strVal val="#ppt_w"/>
                                          </p:val>
                                        </p:tav>
                                      </p:tavLst>
                                    </p:anim>
                                    <p:anim calcmode="lin" valueType="num">
                                      <p:cBhvr>
                                        <p:cTn id="16" dur="5000" fill="hold"/>
                                        <p:tgtEl>
                                          <p:spTgt spid="5"/>
                                        </p:tgtEl>
                                        <p:attrNameLst>
                                          <p:attrName>ppt_h</p:attrName>
                                        </p:attrNameLst>
                                      </p:cBhvr>
                                      <p:tavLst>
                                        <p:tav tm="0">
                                          <p:val>
                                            <p:strVal val="#ppt_h"/>
                                          </p:val>
                                        </p:tav>
                                        <p:tav tm="100000">
                                          <p:val>
                                            <p:strVal val="#ppt_h"/>
                                          </p:val>
                                        </p:tav>
                                      </p:tavLst>
                                    </p:anim>
                                  </p:childTnLst>
                                </p:cTn>
                              </p:par>
                              <p:par>
                                <p:cTn id="17" presetID="6" presetClass="entr" presetSubtype="16" fill="hold" nodeType="with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circle(in)">
                                      <p:cBhvr>
                                        <p:cTn id="19" dur="5000"/>
                                        <p:tgtEl>
                                          <p:spTgt spid="5"/>
                                        </p:tgtEl>
                                      </p:cBhvr>
                                    </p:animEffect>
                                  </p:childTnLst>
                                </p:cTn>
                              </p:par>
                              <p:par>
                                <p:cTn id="20" presetID="23" presetClass="entr" presetSubtype="16" fill="hold" nodeType="withEffect">
                                  <p:stCondLst>
                                    <p:cond delay="0"/>
                                  </p:stCondLst>
                                  <p:childTnLst>
                                    <p:set>
                                      <p:cBhvr>
                                        <p:cTn id="21" dur="1" fill="hold">
                                          <p:stCondLst>
                                            <p:cond delay="0"/>
                                          </p:stCondLst>
                                        </p:cTn>
                                        <p:tgtEl>
                                          <p:spTgt spid="4"/>
                                        </p:tgtEl>
                                        <p:attrNameLst>
                                          <p:attrName>style.visibility</p:attrName>
                                        </p:attrNameLst>
                                      </p:cBhvr>
                                      <p:to>
                                        <p:strVal val="visible"/>
                                      </p:to>
                                    </p:set>
                                    <p:anim calcmode="lin" valueType="num">
                                      <p:cBhvr>
                                        <p:cTn id="22" dur="5000" fill="hold"/>
                                        <p:tgtEl>
                                          <p:spTgt spid="4"/>
                                        </p:tgtEl>
                                        <p:attrNameLst>
                                          <p:attrName>ppt_w</p:attrName>
                                        </p:attrNameLst>
                                      </p:cBhvr>
                                      <p:tavLst>
                                        <p:tav tm="0">
                                          <p:val>
                                            <p:fltVal val="0"/>
                                          </p:val>
                                        </p:tav>
                                        <p:tav tm="100000">
                                          <p:val>
                                            <p:strVal val="#ppt_w"/>
                                          </p:val>
                                        </p:tav>
                                      </p:tavLst>
                                    </p:anim>
                                    <p:anim calcmode="lin" valueType="num">
                                      <p:cBhvr>
                                        <p:cTn id="23" dur="5000" fill="hold"/>
                                        <p:tgtEl>
                                          <p:spTgt spid="4"/>
                                        </p:tgtEl>
                                        <p:attrNameLst>
                                          <p:attrName>ppt_h</p:attrName>
                                        </p:attrNameLst>
                                      </p:cBhvr>
                                      <p:tavLst>
                                        <p:tav tm="0">
                                          <p:val>
                                            <p:fltVal val="0"/>
                                          </p:val>
                                        </p:tav>
                                        <p:tav tm="100000">
                                          <p:val>
                                            <p:strVal val="#ppt_h"/>
                                          </p:val>
                                        </p:tav>
                                      </p:tavLst>
                                    </p:anim>
                                  </p:childTnLst>
                                </p:cTn>
                              </p:par>
                              <p:par>
                                <p:cTn id="24" presetID="4" presetClass="entr" presetSubtype="16" fill="hold" nodeType="withEffect">
                                  <p:stCondLst>
                                    <p:cond delay="0"/>
                                  </p:stCondLst>
                                  <p:childTnLst>
                                    <p:set>
                                      <p:cBhvr>
                                        <p:cTn id="25" dur="1" fill="hold">
                                          <p:stCondLst>
                                            <p:cond delay="0"/>
                                          </p:stCondLst>
                                        </p:cTn>
                                        <p:tgtEl>
                                          <p:spTgt spid="4"/>
                                        </p:tgtEl>
                                        <p:attrNameLst>
                                          <p:attrName>style.visibility</p:attrName>
                                        </p:attrNameLst>
                                      </p:cBhvr>
                                      <p:to>
                                        <p:strVal val="visible"/>
                                      </p:to>
                                    </p:set>
                                    <p:animEffect transition="in" filter="box(in)">
                                      <p:cBhvr>
                                        <p:cTn id="26" dur="5000"/>
                                        <p:tgtEl>
                                          <p:spTgt spid="4"/>
                                        </p:tgtEl>
                                      </p:cBhvr>
                                    </p:animEffect>
                                  </p:childTnLst>
                                </p:cTn>
                              </p:par>
                            </p:childTnLst>
                          </p:cTn>
                        </p:par>
                        <p:par>
                          <p:cTn id="27" fill="hold">
                            <p:stCondLst>
                              <p:cond delay="5000"/>
                            </p:stCondLst>
                            <p:childTnLst>
                              <p:par>
                                <p:cTn id="28" presetID="40" presetClass="entr" presetSubtype="0" fill="hold" grpId="0" nodeType="afterEffect">
                                  <p:stCondLst>
                                    <p:cond delay="0"/>
                                  </p:stCondLst>
                                  <p:iterate type="lt">
                                    <p:tmPct val="10000"/>
                                  </p:iterate>
                                  <p:childTnLst>
                                    <p:set>
                                      <p:cBhvr>
                                        <p:cTn id="29" dur="1" fill="hold">
                                          <p:stCondLst>
                                            <p:cond delay="0"/>
                                          </p:stCondLst>
                                        </p:cTn>
                                        <p:tgtEl>
                                          <p:spTgt spid="7"/>
                                        </p:tgtEl>
                                        <p:attrNameLst>
                                          <p:attrName>style.visibility</p:attrName>
                                        </p:attrNameLst>
                                      </p:cBhvr>
                                      <p:to>
                                        <p:strVal val="visible"/>
                                      </p:to>
                                    </p:set>
                                    <p:animEffect transition="in" filter="fade">
                                      <p:cBhvr>
                                        <p:cTn id="30" dur="1000"/>
                                        <p:tgtEl>
                                          <p:spTgt spid="7"/>
                                        </p:tgtEl>
                                      </p:cBhvr>
                                    </p:animEffect>
                                    <p:anim calcmode="lin" valueType="num">
                                      <p:cBhvr>
                                        <p:cTn id="31" dur="1000" fill="hold"/>
                                        <p:tgtEl>
                                          <p:spTgt spid="7"/>
                                        </p:tgtEl>
                                        <p:attrNameLst>
                                          <p:attrName>ppt_x</p:attrName>
                                        </p:attrNameLst>
                                      </p:cBhvr>
                                      <p:tavLst>
                                        <p:tav tm="0">
                                          <p:val>
                                            <p:strVal val="#ppt_x-.1"/>
                                          </p:val>
                                        </p:tav>
                                        <p:tav tm="100000">
                                          <p:val>
                                            <p:strVal val="#ppt_x"/>
                                          </p:val>
                                        </p:tav>
                                      </p:tavLst>
                                    </p:anim>
                                    <p:anim calcmode="lin" valueType="num">
                                      <p:cBhvr>
                                        <p:cTn id="32"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desktopwallpapers.org.ua-20045.jpg"/>
          <p:cNvPicPr>
            <a:picLocks noChangeAspect="1"/>
          </p:cNvPicPr>
          <p:nvPr/>
        </p:nvPicPr>
        <p:blipFill>
          <a:blip r:embed="rId2" cstate="print"/>
          <a:srcRect/>
          <a:stretch>
            <a:fillRect/>
          </a:stretch>
        </p:blipFill>
        <p:spPr bwMode="auto">
          <a:xfrm>
            <a:off x="0" y="0"/>
            <a:ext cx="9144000" cy="5141913"/>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desktopwallpapers.org.ua-20045.jpg"/>
          <p:cNvPicPr>
            <a:picLocks noChangeAspect="1"/>
          </p:cNvPicPr>
          <p:nvPr/>
        </p:nvPicPr>
        <p:blipFill>
          <a:blip r:embed="rId2" cstate="print"/>
          <a:srcRect/>
          <a:stretch>
            <a:fillRect/>
          </a:stretch>
        </p:blipFill>
        <p:spPr bwMode="auto">
          <a:xfrm>
            <a:off x="0" y="0"/>
            <a:ext cx="9144000" cy="5140325"/>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CuadroTexto"/>
          <p:cNvSpPr txBox="1"/>
          <p:nvPr/>
        </p:nvSpPr>
        <p:spPr>
          <a:xfrm>
            <a:off x="684213" y="4371975"/>
            <a:ext cx="7921625" cy="646113"/>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r>
              <a:rPr lang="es-ES" i="1" dirty="0">
                <a:effectLst>
                  <a:glow rad="101600">
                    <a:srgbClr val="C00000">
                      <a:alpha val="60000"/>
                    </a:srgbClr>
                  </a:glow>
                  <a:outerShdw blurRad="38100" dist="38100" dir="2700000" algn="tl">
                    <a:srgbClr val="1F497D"/>
                  </a:outerShdw>
                </a:effectLst>
              </a:rPr>
              <a:t>Unas creaciones que suelen incorporar sutiles detalles y objetos de la vida cotidiana, consiguiendo un realismo asombroso.</a:t>
            </a:r>
          </a:p>
        </p:txBody>
      </p:sp>
    </p:spTree>
  </p:cSld>
  <p:clrMapOvr>
    <a:masterClrMapping/>
  </p:clrMapOvr>
  <mc:AlternateContent xmlns:mc="http://schemas.openxmlformats.org/markup-compatibility/2006" xmlns:p14="http://schemas.microsoft.com/office/powerpoint/2010/main">
    <mc:Choice Requires="p14">
      <p:transition spd="slow" p14:dur="2250" advTm="20000">
        <p14:prism isContent="1"/>
      </p:transition>
    </mc:Choice>
    <mc:Fallback xmlns="">
      <p:transition spd="slow" advTm="2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0" fill="hold"/>
                                        <p:tgtEl>
                                          <p:spTgt spid="5"/>
                                        </p:tgtEl>
                                        <p:attrNameLst>
                                          <p:attrName>ppt_w</p:attrName>
                                        </p:attrNameLst>
                                      </p:cBhvr>
                                      <p:tavLst>
                                        <p:tav tm="0">
                                          <p:val>
                                            <p:fltVal val="0"/>
                                          </p:val>
                                        </p:tav>
                                        <p:tav tm="100000">
                                          <p:val>
                                            <p:strVal val="#ppt_w"/>
                                          </p:val>
                                        </p:tav>
                                      </p:tavLst>
                                    </p:anim>
                                    <p:anim calcmode="lin" valueType="num">
                                      <p:cBhvr>
                                        <p:cTn id="8" dur="5000" fill="hold"/>
                                        <p:tgtEl>
                                          <p:spTgt spid="5"/>
                                        </p:tgtEl>
                                        <p:attrNameLst>
                                          <p:attrName>ppt_h</p:attrName>
                                        </p:attrNameLst>
                                      </p:cBhvr>
                                      <p:tavLst>
                                        <p:tav tm="0">
                                          <p:val>
                                            <p:strVal val="#ppt_h"/>
                                          </p:val>
                                        </p:tav>
                                        <p:tav tm="100000">
                                          <p:val>
                                            <p:strVal val="#ppt_h"/>
                                          </p:val>
                                        </p:tav>
                                      </p:tavLst>
                                    </p:anim>
                                  </p:childTnLst>
                                </p:cTn>
                              </p:par>
                              <p:par>
                                <p:cTn id="9" presetID="13" presetClass="entr" presetSubtype="32"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plus(out)">
                                      <p:cBhvr>
                                        <p:cTn id="11" dur="5000"/>
                                        <p:tgtEl>
                                          <p:spTgt spid="5"/>
                                        </p:tgtEl>
                                      </p:cBhvr>
                                    </p:animEffect>
                                  </p:childTnLst>
                                </p:cTn>
                              </p:par>
                              <p:par>
                                <p:cTn id="12" presetID="23" presetClass="entr" presetSubtype="16"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5000" fill="hold"/>
                                        <p:tgtEl>
                                          <p:spTgt spid="4"/>
                                        </p:tgtEl>
                                        <p:attrNameLst>
                                          <p:attrName>ppt_w</p:attrName>
                                        </p:attrNameLst>
                                      </p:cBhvr>
                                      <p:tavLst>
                                        <p:tav tm="0">
                                          <p:val>
                                            <p:fltVal val="0"/>
                                          </p:val>
                                        </p:tav>
                                        <p:tav tm="100000">
                                          <p:val>
                                            <p:strVal val="#ppt_w"/>
                                          </p:val>
                                        </p:tav>
                                      </p:tavLst>
                                    </p:anim>
                                    <p:anim calcmode="lin" valueType="num">
                                      <p:cBhvr>
                                        <p:cTn id="15" dur="5000" fill="hold"/>
                                        <p:tgtEl>
                                          <p:spTgt spid="4"/>
                                        </p:tgtEl>
                                        <p:attrNameLst>
                                          <p:attrName>ppt_h</p:attrName>
                                        </p:attrNameLst>
                                      </p:cBhvr>
                                      <p:tavLst>
                                        <p:tav tm="0">
                                          <p:val>
                                            <p:fltVal val="0"/>
                                          </p:val>
                                        </p:tav>
                                        <p:tav tm="100000">
                                          <p:val>
                                            <p:strVal val="#ppt_h"/>
                                          </p:val>
                                        </p:tav>
                                      </p:tavLst>
                                    </p:anim>
                                  </p:childTnLst>
                                </p:cTn>
                              </p:par>
                              <p:par>
                                <p:cTn id="16" presetID="16" presetClass="entr" presetSubtype="42"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barn(outHorizontal)">
                                      <p:cBhvr>
                                        <p:cTn id="18" dur="5000"/>
                                        <p:tgtEl>
                                          <p:spTgt spid="4"/>
                                        </p:tgtEl>
                                      </p:cBhvr>
                                    </p:animEffect>
                                  </p:childTnLst>
                                </p:cTn>
                              </p:par>
                            </p:childTnLst>
                          </p:cTn>
                        </p:par>
                        <p:par>
                          <p:cTn id="19" fill="hold">
                            <p:stCondLst>
                              <p:cond delay="5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1"/>
                                          </p:val>
                                        </p:tav>
                                        <p:tav tm="100000">
                                          <p:val>
                                            <p:strVal val="#ppt_x"/>
                                          </p:val>
                                        </p:tav>
                                      </p:tavLst>
                                    </p:anim>
                                    <p:anim calcmode="lin" valueType="num">
                                      <p:cBhvr>
                                        <p:cTn id="2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Daniela-a30912683.jpg de-dobla.jpg"/>
          <p:cNvPicPr>
            <a:picLocks noChangeAspect="1"/>
          </p:cNvPicPr>
          <p:nvPr/>
        </p:nvPicPr>
        <p:blipFill>
          <a:blip r:embed="rId2" cstate="print"/>
          <a:srcRect/>
          <a:stretch>
            <a:fillRect/>
          </a:stretch>
        </p:blipFill>
        <p:spPr bwMode="auto">
          <a:xfrm>
            <a:off x="0" y="-1"/>
            <a:ext cx="9144000" cy="5668095"/>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6" name="5 Imagen" descr="Daniela-a30912683.jpg de-dobla.jpg"/>
          <p:cNvPicPr>
            <a:picLocks noChangeAspect="1"/>
          </p:cNvPicPr>
          <p:nvPr/>
        </p:nvPicPr>
        <p:blipFill>
          <a:blip r:embed="rId2" cstate="print"/>
          <a:srcRect/>
          <a:stretch>
            <a:fillRect/>
          </a:stretch>
        </p:blipFill>
        <p:spPr bwMode="auto">
          <a:xfrm>
            <a:off x="0" y="-1"/>
            <a:ext cx="9144000" cy="5668095"/>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CuadroTexto"/>
          <p:cNvSpPr txBox="1"/>
          <p:nvPr/>
        </p:nvSpPr>
        <p:spPr>
          <a:xfrm>
            <a:off x="1150937" y="4183481"/>
            <a:ext cx="6842125" cy="960019"/>
          </a:xfrm>
          <a:prstGeom prst="rect">
            <a:avLst/>
          </a:prstGeom>
          <a:noFill/>
          <a:ln>
            <a:noFill/>
          </a:ln>
          <a:effectLst/>
          <a:scene3d>
            <a:camera prst="orthographicFront">
              <a:rot lat="0" lon="0" rev="0"/>
            </a:camera>
            <a:lightRig rig="balanced" dir="t">
              <a:rot lat="0" lon="0" rev="8700000"/>
            </a:lightRig>
          </a:scene3d>
          <a:sp3d>
            <a:bevelT w="190500" h="38100"/>
          </a:sp3d>
        </p:spPr>
        <p:txBody>
          <a:bodyPr wrap="square">
            <a:spAutoFit/>
          </a:bodyPr>
          <a:lstStyle/>
          <a:p>
            <a:r>
              <a:rPr lang="es-ES" i="1" dirty="0">
                <a:effectLst>
                  <a:glow rad="101600">
                    <a:srgbClr val="C00000">
                      <a:alpha val="60000"/>
                    </a:srgbClr>
                  </a:glow>
                  <a:outerShdw blurRad="38100" dist="38100" dir="2700000" algn="tl">
                    <a:srgbClr val="1F497D"/>
                  </a:outerShdw>
                </a:effectLst>
              </a:rPr>
              <a:t>Como si de pequeños pueblecitos se tratase, los peculiares                                       habitantes de El Bosque Encantado conviven agrupados en diferentes áreas temáticas según sea su naturaleza.</a:t>
            </a:r>
          </a:p>
        </p:txBody>
      </p:sp>
    </p:spTree>
  </p:cSld>
  <p:clrMapOvr>
    <a:masterClrMapping/>
  </p:clrMapOvr>
  <mc:AlternateContent xmlns:mc="http://schemas.openxmlformats.org/markup-compatibility/2006" xmlns:p14="http://schemas.microsoft.com/office/powerpoint/2010/main">
    <mc:Choice Requires="p14">
      <p:transition spd="slow" p14:dur="3000" advTm="23000">
        <p14:shred pattern="rectangle"/>
      </p:transition>
    </mc:Choice>
    <mc:Fallback xmlns="">
      <p:transition spd="slow" advTm="2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xit" presetSubtype="5" fill="hold" nodeType="withEffect">
                                  <p:stCondLst>
                                    <p:cond delay="0"/>
                                  </p:stCondLst>
                                  <p:childTnLst>
                                    <p:animEffect transition="out" filter="checkerboard(down)">
                                      <p:cBhvr>
                                        <p:cTn id="6" dur="5000"/>
                                        <p:tgtEl>
                                          <p:spTgt spid="6"/>
                                        </p:tgtEl>
                                      </p:cBhvr>
                                    </p:animEffect>
                                    <p:set>
                                      <p:cBhvr>
                                        <p:cTn id="7" dur="1" fill="hold">
                                          <p:stCondLst>
                                            <p:cond delay="4999"/>
                                          </p:stCondLst>
                                        </p:cTn>
                                        <p:tgtEl>
                                          <p:spTgt spid="6"/>
                                        </p:tgtEl>
                                        <p:attrNameLst>
                                          <p:attrName>style.visibility</p:attrName>
                                        </p:attrNameLst>
                                      </p:cBhvr>
                                      <p:to>
                                        <p:strVal val="hidden"/>
                                      </p:to>
                                    </p:set>
                                  </p:childTnLst>
                                </p:cTn>
                              </p:par>
                              <p:par>
                                <p:cTn id="8" presetID="50" presetClass="entr" presetSubtype="0" decel="10000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5000" fill="hold"/>
                                        <p:tgtEl>
                                          <p:spTgt spid="4"/>
                                        </p:tgtEl>
                                        <p:attrNameLst>
                                          <p:attrName>ppt_w</p:attrName>
                                        </p:attrNameLst>
                                      </p:cBhvr>
                                      <p:tavLst>
                                        <p:tav tm="0">
                                          <p:val>
                                            <p:strVal val="#ppt_w+.3"/>
                                          </p:val>
                                        </p:tav>
                                        <p:tav tm="100000">
                                          <p:val>
                                            <p:strVal val="#ppt_w"/>
                                          </p:val>
                                        </p:tav>
                                      </p:tavLst>
                                    </p:anim>
                                    <p:anim calcmode="lin" valueType="num">
                                      <p:cBhvr>
                                        <p:cTn id="11" dur="5000" fill="hold"/>
                                        <p:tgtEl>
                                          <p:spTgt spid="4"/>
                                        </p:tgtEl>
                                        <p:attrNameLst>
                                          <p:attrName>ppt_h</p:attrName>
                                        </p:attrNameLst>
                                      </p:cBhvr>
                                      <p:tavLst>
                                        <p:tav tm="0">
                                          <p:val>
                                            <p:strVal val="#ppt_h"/>
                                          </p:val>
                                        </p:tav>
                                        <p:tav tm="100000">
                                          <p:val>
                                            <p:strVal val="#ppt_h"/>
                                          </p:val>
                                        </p:tav>
                                      </p:tavLst>
                                    </p:anim>
                                    <p:animEffect transition="in" filter="fade">
                                      <p:cBhvr>
                                        <p:cTn id="12" dur="5000"/>
                                        <p:tgtEl>
                                          <p:spTgt spid="4"/>
                                        </p:tgtEl>
                                      </p:cBhvr>
                                    </p:animEffect>
                                  </p:childTnLst>
                                </p:cTn>
                              </p:par>
                              <p:par>
                                <p:cTn id="13" presetID="5" presetClass="entr" presetSubtype="5"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checkerboard(down)">
                                      <p:cBhvr>
                                        <p:cTn id="15" dur="5000"/>
                                        <p:tgtEl>
                                          <p:spTgt spid="4"/>
                                        </p:tgtEl>
                                      </p:cBhvr>
                                    </p:animEffect>
                                  </p:childTnLst>
                                </p:cTn>
                              </p:par>
                            </p:childTnLst>
                          </p:cTn>
                        </p:par>
                        <p:par>
                          <p:cTn id="16" fill="hold">
                            <p:stCondLst>
                              <p:cond delay="5000"/>
                            </p:stCondLst>
                            <p:childTnLst>
                              <p:par>
                                <p:cTn id="17" presetID="40" presetClass="entr" presetSubtype="0" fill="hold" grpId="0" nodeType="afterEffect">
                                  <p:stCondLst>
                                    <p:cond delay="0"/>
                                  </p:stCondLst>
                                  <p:iterate type="lt">
                                    <p:tmPct val="10000"/>
                                  </p:iterate>
                                  <p:childTnLst>
                                    <p:set>
                                      <p:cBhvr>
                                        <p:cTn id="18" dur="1" fill="hold">
                                          <p:stCondLst>
                                            <p:cond delay="0"/>
                                          </p:stCondLst>
                                        </p:cTn>
                                        <p:tgtEl>
                                          <p:spTgt spid="5"/>
                                        </p:tgtEl>
                                        <p:attrNameLst>
                                          <p:attrName>style.visibility</p:attrName>
                                        </p:attrNameLst>
                                      </p:cBhvr>
                                      <p:to>
                                        <p:strVal val="visible"/>
                                      </p:to>
                                    </p:set>
                                    <p:animEffect transition="in" filter="fade">
                                      <p:cBhvr>
                                        <p:cTn id="19" dur="1000"/>
                                        <p:tgtEl>
                                          <p:spTgt spid="5"/>
                                        </p:tgtEl>
                                      </p:cBhvr>
                                    </p:animEffect>
                                    <p:anim calcmode="lin" valueType="num">
                                      <p:cBhvr>
                                        <p:cTn id="20" dur="1000" fill="hold"/>
                                        <p:tgtEl>
                                          <p:spTgt spid="5"/>
                                        </p:tgtEl>
                                        <p:attrNameLst>
                                          <p:attrName>ppt_x</p:attrName>
                                        </p:attrNameLst>
                                      </p:cBhvr>
                                      <p:tavLst>
                                        <p:tav tm="0">
                                          <p:val>
                                            <p:strVal val="#ppt_x-.1"/>
                                          </p:val>
                                        </p:tav>
                                        <p:tav tm="100000">
                                          <p:val>
                                            <p:strVal val="#ppt_x"/>
                                          </p:val>
                                        </p:tav>
                                      </p:tavLst>
                                    </p:anim>
                                    <p:anim calcmode="lin" valueType="num">
                                      <p:cBhvr>
                                        <p:cTn id="21"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flower20cart53825_1035209129.jpg"/>
          <p:cNvPicPr>
            <a:picLocks noChangeAspect="1"/>
          </p:cNvPicPr>
          <p:nvPr/>
        </p:nvPicPr>
        <p:blipFill>
          <a:blip r:embed="rId2" cstate="print"/>
          <a:srcRect/>
          <a:stretch>
            <a:fillRect/>
          </a:stretch>
        </p:blipFill>
        <p:spPr bwMode="auto">
          <a:xfrm>
            <a:off x="0" y="0"/>
            <a:ext cx="9144000" cy="51435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4" name="3 Imagen" descr="flower20cart53825_1035209129.jpg"/>
          <p:cNvPicPr>
            <a:picLocks noChangeAspect="1"/>
          </p:cNvPicPr>
          <p:nvPr/>
        </p:nvPicPr>
        <p:blipFill>
          <a:blip r:embed="rId2" cstate="print"/>
          <a:srcRect/>
          <a:stretch>
            <a:fillRect/>
          </a:stretch>
        </p:blipFill>
        <p:spPr bwMode="auto">
          <a:xfrm>
            <a:off x="0" y="0"/>
            <a:ext cx="9144000" cy="51435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CuadroTexto"/>
          <p:cNvSpPr txBox="1"/>
          <p:nvPr/>
        </p:nvSpPr>
        <p:spPr>
          <a:xfrm>
            <a:off x="611188" y="4300538"/>
            <a:ext cx="7848600" cy="646112"/>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r>
              <a:rPr lang="es-ES" i="1" dirty="0">
                <a:effectLst>
                  <a:glow rad="101600">
                    <a:srgbClr val="C00000">
                      <a:alpha val="60000"/>
                    </a:srgbClr>
                  </a:glow>
                  <a:outerShdw blurRad="38100" dist="38100" dir="2700000" algn="tl">
                    <a:srgbClr val="1F497D"/>
                  </a:outerShdw>
                </a:effectLst>
              </a:rPr>
              <a:t>Sinceramente, no es para menos … El ingenio y la paciencia invertida en la creación de todas estas figuritas es realmente admirable.</a:t>
            </a:r>
          </a:p>
        </p:txBody>
      </p:sp>
    </p:spTree>
  </p:cSld>
  <p:clrMapOvr>
    <a:masterClrMapping/>
  </p:clrMapOvr>
  <mc:AlternateContent xmlns:mc="http://schemas.openxmlformats.org/markup-compatibility/2006" xmlns:p14="http://schemas.microsoft.com/office/powerpoint/2010/main">
    <mc:Choice Requires="p14">
      <p:transition spd="slow" p14:dur="3000" advTm="20000">
        <p14:shred pattern="rectangle"/>
      </p:transition>
    </mc:Choice>
    <mc:Fallback xmlns="">
      <p:transition spd="slow" advTm="2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strVal val="4/3*#ppt_w"/>
                                          </p:val>
                                        </p:tav>
                                        <p:tav tm="100000">
                                          <p:val>
                                            <p:strVal val="#ppt_w"/>
                                          </p:val>
                                        </p:tav>
                                      </p:tavLst>
                                    </p:anim>
                                    <p:anim calcmode="lin" valueType="num">
                                      <p:cBhvr>
                                        <p:cTn id="8" dur="5000" fill="hold"/>
                                        <p:tgtEl>
                                          <p:spTgt spid="4"/>
                                        </p:tgtEl>
                                        <p:attrNameLst>
                                          <p:attrName>ppt_h</p:attrName>
                                        </p:attrNameLst>
                                      </p:cBhvr>
                                      <p:tavLst>
                                        <p:tav tm="0">
                                          <p:val>
                                            <p:strVal val="4/3*#ppt_h"/>
                                          </p:val>
                                        </p:tav>
                                        <p:tav tm="100000">
                                          <p:val>
                                            <p:strVal val="#ppt_h"/>
                                          </p:val>
                                        </p:tav>
                                      </p:tavLst>
                                    </p:anim>
                                  </p:childTnLst>
                                </p:cTn>
                              </p:par>
                              <p:par>
                                <p:cTn id="9" presetID="4" presetClass="entr" presetSubtype="16"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box(in)">
                                      <p:cBhvr>
                                        <p:cTn id="11" dur="5000"/>
                                        <p:tgtEl>
                                          <p:spTgt spid="4"/>
                                        </p:tgtEl>
                                      </p:cBhvr>
                                    </p:animEffect>
                                  </p:childTnLst>
                                </p:cTn>
                              </p:par>
                              <p:par>
                                <p:cTn id="12" presetID="8" presetClass="entr" presetSubtype="32"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diamond(out)">
                                      <p:cBhvr>
                                        <p:cTn id="14" dur="5000"/>
                                        <p:tgtEl>
                                          <p:spTgt spid="5"/>
                                        </p:tgtEl>
                                      </p:cBhvr>
                                    </p:animEffect>
                                  </p:childTnLst>
                                </p:cTn>
                              </p:par>
                              <p:par>
                                <p:cTn id="15" presetID="23" presetClass="entr" presetSubtype="272"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p:cTn id="17" dur="5000" fill="hold"/>
                                        <p:tgtEl>
                                          <p:spTgt spid="5"/>
                                        </p:tgtEl>
                                        <p:attrNameLst>
                                          <p:attrName>ppt_w</p:attrName>
                                        </p:attrNameLst>
                                      </p:cBhvr>
                                      <p:tavLst>
                                        <p:tav tm="0">
                                          <p:val>
                                            <p:strVal val="2/3*#ppt_w"/>
                                          </p:val>
                                        </p:tav>
                                        <p:tav tm="100000">
                                          <p:val>
                                            <p:strVal val="#ppt_w"/>
                                          </p:val>
                                        </p:tav>
                                      </p:tavLst>
                                    </p:anim>
                                    <p:anim calcmode="lin" valueType="num">
                                      <p:cBhvr>
                                        <p:cTn id="18" dur="5000" fill="hold"/>
                                        <p:tgtEl>
                                          <p:spTgt spid="5"/>
                                        </p:tgtEl>
                                        <p:attrNameLst>
                                          <p:attrName>ppt_h</p:attrName>
                                        </p:attrNameLst>
                                      </p:cBhvr>
                                      <p:tavLst>
                                        <p:tav tm="0">
                                          <p:val>
                                            <p:strVal val="2/3*#ppt_h"/>
                                          </p:val>
                                        </p:tav>
                                        <p:tav tm="100000">
                                          <p:val>
                                            <p:strVal val="#ppt_h"/>
                                          </p:val>
                                        </p:tav>
                                      </p:tavLst>
                                    </p:anim>
                                  </p:childTnLst>
                                </p:cTn>
                              </p:par>
                            </p:childTnLst>
                          </p:cTn>
                        </p:par>
                        <p:par>
                          <p:cTn id="19" fill="hold">
                            <p:stCondLst>
                              <p:cond delay="5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1"/>
                                          </p:val>
                                        </p:tav>
                                        <p:tav tm="100000">
                                          <p:val>
                                            <p:strVal val="#ppt_x"/>
                                          </p:val>
                                        </p:tav>
                                      </p:tavLst>
                                    </p:anim>
                                    <p:anim calcmode="lin" valueType="num">
                                      <p:cBhvr>
                                        <p:cTn id="2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4710487089_b41c8b7d52_b.jpg"/>
          <p:cNvPicPr>
            <a:picLocks noChangeAspect="1"/>
          </p:cNvPicPr>
          <p:nvPr/>
        </p:nvPicPr>
        <p:blipFill>
          <a:blip r:embed="rId2" cstate="print"/>
          <a:srcRect/>
          <a:stretch>
            <a:fillRect/>
          </a:stretch>
        </p:blipFill>
        <p:spPr bwMode="auto">
          <a:xfrm>
            <a:off x="0" y="0"/>
            <a:ext cx="9144000" cy="51435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4710487089_b41c8b7d52_b.jpg"/>
          <p:cNvPicPr>
            <a:picLocks noChangeAspect="1"/>
          </p:cNvPicPr>
          <p:nvPr/>
        </p:nvPicPr>
        <p:blipFill>
          <a:blip r:embed="rId2" cstate="print"/>
          <a:srcRect/>
          <a:stretch>
            <a:fillRect/>
          </a:stretch>
        </p:blipFill>
        <p:spPr bwMode="auto">
          <a:xfrm>
            <a:off x="0" y="0"/>
            <a:ext cx="9144000" cy="51435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6" name="5 Imagen" descr="4710487089_b41c8b7d52_b.jpg"/>
          <p:cNvPicPr>
            <a:picLocks noChangeAspect="1"/>
          </p:cNvPicPr>
          <p:nvPr/>
        </p:nvPicPr>
        <p:blipFill>
          <a:blip r:embed="rId2" cstate="print"/>
          <a:srcRect/>
          <a:stretch>
            <a:fillRect/>
          </a:stretch>
        </p:blipFill>
        <p:spPr bwMode="auto">
          <a:xfrm>
            <a:off x="0" y="0"/>
            <a:ext cx="9144000" cy="51435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 name="6 CuadroTexto"/>
          <p:cNvSpPr txBox="1"/>
          <p:nvPr/>
        </p:nvSpPr>
        <p:spPr>
          <a:xfrm>
            <a:off x="900113" y="4300538"/>
            <a:ext cx="7704137" cy="646112"/>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r>
              <a:rPr lang="es-ES" i="1" dirty="0">
                <a:effectLst>
                  <a:glow rad="101600">
                    <a:srgbClr val="C00000">
                      <a:alpha val="60000"/>
                    </a:srgbClr>
                  </a:glow>
                  <a:outerShdw blurRad="38100" dist="38100" dir="2700000" algn="tl">
                    <a:srgbClr val="1F497D"/>
                  </a:outerShdw>
                </a:effectLst>
              </a:rPr>
              <a:t>El recinto cuenta con todo lo necesario para pasar el día: parasoles gratuitos muy de agradecer, aseos y botiquín.</a:t>
            </a:r>
          </a:p>
        </p:txBody>
      </p:sp>
    </p:spTree>
  </p:cSld>
  <p:clrMapOvr>
    <a:masterClrMapping/>
  </p:clrMapOvr>
  <mc:AlternateContent xmlns:mc="http://schemas.openxmlformats.org/markup-compatibility/2006" xmlns:p14="http://schemas.microsoft.com/office/powerpoint/2010/main">
    <mc:Choice Requires="p14">
      <p:transition spd="slow" p14:dur="3000" advTm="18000">
        <p14:shred pattern="rectangle"/>
      </p:transition>
    </mc:Choice>
    <mc:Fallback xmlns="">
      <p:transition spd="slow" advTm="1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xit" presetSubtype="0" fill="hold" nodeType="withEffect">
                                  <p:stCondLst>
                                    <p:cond delay="0"/>
                                  </p:stCondLst>
                                  <p:childTnLst>
                                    <p:animEffect transition="out" filter="wedge">
                                      <p:cBhvr>
                                        <p:cTn id="6" dur="5000"/>
                                        <p:tgtEl>
                                          <p:spTgt spid="6"/>
                                        </p:tgtEl>
                                      </p:cBhvr>
                                    </p:animEffect>
                                    <p:set>
                                      <p:cBhvr>
                                        <p:cTn id="7" dur="1" fill="hold">
                                          <p:stCondLst>
                                            <p:cond delay="4999"/>
                                          </p:stCondLst>
                                        </p:cTn>
                                        <p:tgtEl>
                                          <p:spTgt spid="6"/>
                                        </p:tgtEl>
                                        <p:attrNameLst>
                                          <p:attrName>style.visibility</p:attrName>
                                        </p:attrNameLst>
                                      </p:cBhvr>
                                      <p:to>
                                        <p:strVal val="hidden"/>
                                      </p:to>
                                    </p:set>
                                  </p:childTnLst>
                                </p:cTn>
                              </p:par>
                              <p:par>
                                <p:cTn id="8" presetID="6" presetClass="exit" presetSubtype="32" fill="hold" nodeType="withEffect">
                                  <p:stCondLst>
                                    <p:cond delay="0"/>
                                  </p:stCondLst>
                                  <p:childTnLst>
                                    <p:animEffect transition="out" filter="circle(out)">
                                      <p:cBhvr>
                                        <p:cTn id="9" dur="5000"/>
                                        <p:tgtEl>
                                          <p:spTgt spid="5"/>
                                        </p:tgtEl>
                                      </p:cBhvr>
                                    </p:animEffect>
                                    <p:set>
                                      <p:cBhvr>
                                        <p:cTn id="10" dur="1" fill="hold">
                                          <p:stCondLst>
                                            <p:cond delay="4999"/>
                                          </p:stCondLst>
                                        </p:cTn>
                                        <p:tgtEl>
                                          <p:spTgt spid="5"/>
                                        </p:tgtEl>
                                        <p:attrNameLst>
                                          <p:attrName>style.visibility</p:attrName>
                                        </p:attrNameLst>
                                      </p:cBhvr>
                                      <p:to>
                                        <p:strVal val="hidden"/>
                                      </p:to>
                                    </p:set>
                                  </p:childTnLst>
                                </p:cTn>
                              </p:par>
                              <p:par>
                                <p:cTn id="11" presetID="16" presetClass="entr" presetSubtype="37"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arn(outVertical)">
                                      <p:cBhvr>
                                        <p:cTn id="13" dur="5000"/>
                                        <p:tgtEl>
                                          <p:spTgt spid="4"/>
                                        </p:tgtEl>
                                      </p:cBhvr>
                                    </p:animEffect>
                                  </p:childTnLst>
                                </p:cTn>
                              </p:par>
                            </p:childTnLst>
                          </p:cTn>
                        </p:par>
                        <p:par>
                          <p:cTn id="14" fill="hold">
                            <p:stCondLst>
                              <p:cond delay="5000"/>
                            </p:stCondLst>
                            <p:childTnLst>
                              <p:par>
                                <p:cTn id="15" presetID="40" presetClass="entr" presetSubtype="0" fill="hold" grpId="0" nodeType="afterEffect">
                                  <p:stCondLst>
                                    <p:cond delay="0"/>
                                  </p:stCondLst>
                                  <p:iterate type="lt">
                                    <p:tmPct val="10000"/>
                                  </p:iterate>
                                  <p:childTnLst>
                                    <p:set>
                                      <p:cBhvr>
                                        <p:cTn id="16" dur="1" fill="hold">
                                          <p:stCondLst>
                                            <p:cond delay="0"/>
                                          </p:stCondLst>
                                        </p:cTn>
                                        <p:tgtEl>
                                          <p:spTgt spid="7"/>
                                        </p:tgtEl>
                                        <p:attrNameLst>
                                          <p:attrName>style.visibility</p:attrName>
                                        </p:attrNameLst>
                                      </p:cBhvr>
                                      <p:to>
                                        <p:strVal val="visible"/>
                                      </p:to>
                                    </p:set>
                                    <p:animEffect transition="in" filter="fade">
                                      <p:cBhvr>
                                        <p:cTn id="17" dur="1000"/>
                                        <p:tgtEl>
                                          <p:spTgt spid="7"/>
                                        </p:tgtEl>
                                      </p:cBhvr>
                                    </p:animEffect>
                                    <p:anim calcmode="lin" valueType="num">
                                      <p:cBhvr>
                                        <p:cTn id="18" dur="1000" fill="hold"/>
                                        <p:tgtEl>
                                          <p:spTgt spid="7"/>
                                        </p:tgtEl>
                                        <p:attrNameLst>
                                          <p:attrName>ppt_x</p:attrName>
                                        </p:attrNameLst>
                                      </p:cBhvr>
                                      <p:tavLst>
                                        <p:tav tm="0">
                                          <p:val>
                                            <p:strVal val="#ppt_x-.1"/>
                                          </p:val>
                                        </p:tav>
                                        <p:tav tm="100000">
                                          <p:val>
                                            <p:strVal val="#ppt_x"/>
                                          </p:val>
                                        </p:tav>
                                      </p:tavLst>
                                    </p:anim>
                                    <p:anim calcmode="lin" valueType="num">
                                      <p:cBhvr>
                                        <p:cTn id="19"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5 Imagen" descr="garden-235754.jpg"/>
          <p:cNvPicPr>
            <a:picLocks noChangeAspect="1"/>
          </p:cNvPicPr>
          <p:nvPr/>
        </p:nvPicPr>
        <p:blipFill>
          <a:blip r:embed="rId2" cstate="print"/>
          <a:srcRect/>
          <a:stretch>
            <a:fillRect/>
          </a:stretch>
        </p:blipFill>
        <p:spPr bwMode="auto">
          <a:xfrm>
            <a:off x="0" y="0"/>
            <a:ext cx="9144000" cy="5380038"/>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garden-235754.jpg"/>
          <p:cNvPicPr>
            <a:picLocks noChangeAspect="1"/>
          </p:cNvPicPr>
          <p:nvPr/>
        </p:nvPicPr>
        <p:blipFill>
          <a:blip r:embed="rId2" cstate="print"/>
          <a:srcRect/>
          <a:stretch>
            <a:fillRect/>
          </a:stretch>
        </p:blipFill>
        <p:spPr bwMode="auto">
          <a:xfrm>
            <a:off x="0" y="0"/>
            <a:ext cx="9144000" cy="5380038"/>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4" name="3 Imagen" descr="garden-235754.jpg"/>
          <p:cNvPicPr>
            <a:picLocks noChangeAspect="1"/>
          </p:cNvPicPr>
          <p:nvPr/>
        </p:nvPicPr>
        <p:blipFill>
          <a:blip r:embed="rId2" cstate="print"/>
          <a:srcRect/>
          <a:stretch>
            <a:fillRect/>
          </a:stretch>
        </p:blipFill>
        <p:spPr bwMode="auto">
          <a:xfrm>
            <a:off x="0" y="0"/>
            <a:ext cx="9144000" cy="5380038"/>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 name="6 CuadroTexto"/>
          <p:cNvSpPr txBox="1"/>
          <p:nvPr/>
        </p:nvSpPr>
        <p:spPr>
          <a:xfrm>
            <a:off x="755650" y="4371950"/>
            <a:ext cx="7632700" cy="646331"/>
          </a:xfrm>
          <a:prstGeom prst="rect">
            <a:avLst/>
          </a:prstGeom>
          <a:noFill/>
          <a:ln>
            <a:noFill/>
          </a:ln>
          <a:effectLst/>
          <a:scene3d>
            <a:camera prst="orthographicFront">
              <a:rot lat="0" lon="0" rev="0"/>
            </a:camera>
            <a:lightRig rig="balanced" dir="t">
              <a:rot lat="0" lon="0" rev="8700000"/>
            </a:lightRig>
          </a:scene3d>
          <a:sp3d>
            <a:bevelT w="190500" h="38100"/>
          </a:sp3d>
        </p:spPr>
        <p:txBody>
          <a:bodyPr wrap="square">
            <a:spAutoFit/>
          </a:bodyPr>
          <a:lstStyle/>
          <a:p>
            <a:r>
              <a:rPr lang="es-ES" i="1" dirty="0">
                <a:effectLst>
                  <a:glow rad="101600">
                    <a:srgbClr val="C00000">
                      <a:alpha val="60000"/>
                    </a:srgbClr>
                  </a:glow>
                  <a:outerShdw blurRad="38100" dist="38100" dir="2700000" algn="tl">
                    <a:srgbClr val="1F497D"/>
                  </a:outerShdw>
                </a:effectLst>
              </a:rPr>
              <a:t>Una música relajante acompaña el camino y nos sumerge, al mismo tiempo, en un mundo de aromas.</a:t>
            </a:r>
          </a:p>
        </p:txBody>
      </p:sp>
    </p:spTree>
  </p:cSld>
  <p:clrMapOvr>
    <a:masterClrMapping/>
  </p:clrMapOvr>
  <mc:AlternateContent xmlns:mc="http://schemas.openxmlformats.org/markup-compatibility/2006" xmlns:p14="http://schemas.microsoft.com/office/powerpoint/2010/main">
    <mc:Choice Requires="p14">
      <p:transition spd="slow" p14:dur="3000" advTm="18000">
        <p14:shred pattern="rectangle"/>
      </p:transition>
    </mc:Choice>
    <mc:Fallback xmlns="">
      <p:transition spd="slow" advTm="1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16"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diamond(in)">
                                      <p:cBhvr>
                                        <p:cTn id="7" dur="5000"/>
                                        <p:tgtEl>
                                          <p:spTgt spid="6"/>
                                        </p:tgtEl>
                                      </p:cBhvr>
                                    </p:animEffect>
                                  </p:childTnLst>
                                </p:cTn>
                              </p:par>
                              <p:par>
                                <p:cTn id="8" presetID="17" presetClass="entr" presetSubtype="10"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5000" fill="hold"/>
                                        <p:tgtEl>
                                          <p:spTgt spid="5"/>
                                        </p:tgtEl>
                                        <p:attrNameLst>
                                          <p:attrName>ppt_w</p:attrName>
                                        </p:attrNameLst>
                                      </p:cBhvr>
                                      <p:tavLst>
                                        <p:tav tm="0">
                                          <p:val>
                                            <p:fltVal val="0"/>
                                          </p:val>
                                        </p:tav>
                                        <p:tav tm="100000">
                                          <p:val>
                                            <p:strVal val="#ppt_w"/>
                                          </p:val>
                                        </p:tav>
                                      </p:tavLst>
                                    </p:anim>
                                    <p:anim calcmode="lin" valueType="num">
                                      <p:cBhvr>
                                        <p:cTn id="11" dur="5000" fill="hold"/>
                                        <p:tgtEl>
                                          <p:spTgt spid="5"/>
                                        </p:tgtEl>
                                        <p:attrNameLst>
                                          <p:attrName>ppt_h</p:attrName>
                                        </p:attrNameLst>
                                      </p:cBhvr>
                                      <p:tavLst>
                                        <p:tav tm="0">
                                          <p:val>
                                            <p:strVal val="#ppt_h"/>
                                          </p:val>
                                        </p:tav>
                                        <p:tav tm="100000">
                                          <p:val>
                                            <p:strVal val="#ppt_h"/>
                                          </p:val>
                                        </p:tav>
                                      </p:tavLst>
                                    </p:anim>
                                  </p:childTnLst>
                                </p:cTn>
                              </p:par>
                              <p:par>
                                <p:cTn id="12" presetID="6" presetClass="entr" presetSubtype="16"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circle(in)">
                                      <p:cBhvr>
                                        <p:cTn id="14" dur="5000"/>
                                        <p:tgtEl>
                                          <p:spTgt spid="5"/>
                                        </p:tgtEl>
                                      </p:cBhvr>
                                    </p:animEffect>
                                  </p:childTnLst>
                                </p:cTn>
                              </p:par>
                              <p:par>
                                <p:cTn id="15" presetID="23" presetClass="entr" presetSubtype="272"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5000" fill="hold"/>
                                        <p:tgtEl>
                                          <p:spTgt spid="4"/>
                                        </p:tgtEl>
                                        <p:attrNameLst>
                                          <p:attrName>ppt_w</p:attrName>
                                        </p:attrNameLst>
                                      </p:cBhvr>
                                      <p:tavLst>
                                        <p:tav tm="0">
                                          <p:val>
                                            <p:strVal val="2/3*#ppt_w"/>
                                          </p:val>
                                        </p:tav>
                                        <p:tav tm="100000">
                                          <p:val>
                                            <p:strVal val="#ppt_w"/>
                                          </p:val>
                                        </p:tav>
                                      </p:tavLst>
                                    </p:anim>
                                    <p:anim calcmode="lin" valueType="num">
                                      <p:cBhvr>
                                        <p:cTn id="18" dur="5000" fill="hold"/>
                                        <p:tgtEl>
                                          <p:spTgt spid="4"/>
                                        </p:tgtEl>
                                        <p:attrNameLst>
                                          <p:attrName>ppt_h</p:attrName>
                                        </p:attrNameLst>
                                      </p:cBhvr>
                                      <p:tavLst>
                                        <p:tav tm="0">
                                          <p:val>
                                            <p:strVal val="2/3*#ppt_h"/>
                                          </p:val>
                                        </p:tav>
                                        <p:tav tm="100000">
                                          <p:val>
                                            <p:strVal val="#ppt_h"/>
                                          </p:val>
                                        </p:tav>
                                      </p:tavLst>
                                    </p:anim>
                                  </p:childTnLst>
                                </p:cTn>
                              </p:par>
                              <p:par>
                                <p:cTn id="19" presetID="8" presetClass="entr" presetSubtype="32"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diamond(out)">
                                      <p:cBhvr>
                                        <p:cTn id="21" dur="5000"/>
                                        <p:tgtEl>
                                          <p:spTgt spid="4"/>
                                        </p:tgtEl>
                                      </p:cBhvr>
                                    </p:animEffect>
                                  </p:childTnLst>
                                </p:cTn>
                              </p:par>
                            </p:childTnLst>
                          </p:cTn>
                        </p:par>
                        <p:par>
                          <p:cTn id="22" fill="hold">
                            <p:stCondLst>
                              <p:cond delay="5000"/>
                            </p:stCondLst>
                            <p:childTnLst>
                              <p:par>
                                <p:cTn id="23" presetID="40" presetClass="entr" presetSubtype="0" fill="hold" grpId="0" nodeType="afterEffect">
                                  <p:stCondLst>
                                    <p:cond delay="0"/>
                                  </p:stCondLst>
                                  <p:iterate type="lt">
                                    <p:tmPct val="10000"/>
                                  </p:iterate>
                                  <p:childTnLst>
                                    <p:set>
                                      <p:cBhvr>
                                        <p:cTn id="24" dur="1" fill="hold">
                                          <p:stCondLst>
                                            <p:cond delay="0"/>
                                          </p:stCondLst>
                                        </p:cTn>
                                        <p:tgtEl>
                                          <p:spTgt spid="7"/>
                                        </p:tgtEl>
                                        <p:attrNameLst>
                                          <p:attrName>style.visibility</p:attrName>
                                        </p:attrNameLst>
                                      </p:cBhvr>
                                      <p:to>
                                        <p:strVal val="visible"/>
                                      </p:to>
                                    </p:set>
                                    <p:animEffect transition="in" filter="fade">
                                      <p:cBhvr>
                                        <p:cTn id="25" dur="1000"/>
                                        <p:tgtEl>
                                          <p:spTgt spid="7"/>
                                        </p:tgtEl>
                                      </p:cBhvr>
                                    </p:animEffect>
                                    <p:anim calcmode="lin" valueType="num">
                                      <p:cBhvr>
                                        <p:cTn id="26" dur="1000" fill="hold"/>
                                        <p:tgtEl>
                                          <p:spTgt spid="7"/>
                                        </p:tgtEl>
                                        <p:attrNameLst>
                                          <p:attrName>ppt_x</p:attrName>
                                        </p:attrNameLst>
                                      </p:cBhvr>
                                      <p:tavLst>
                                        <p:tav tm="0">
                                          <p:val>
                                            <p:strVal val="#ppt_x-.1"/>
                                          </p:val>
                                        </p:tav>
                                        <p:tav tm="100000">
                                          <p:val>
                                            <p:strVal val="#ppt_x"/>
                                          </p:val>
                                        </p:tav>
                                      </p:tavLst>
                                    </p:anim>
                                    <p:anim calcmode="lin" valueType="num">
                                      <p:cBhvr>
                                        <p:cTn id="27"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Marcador de contenido" descr="victo.jpg"/>
          <p:cNvPicPr>
            <a:picLocks noGrp="1" noChangeAspect="1"/>
          </p:cNvPicPr>
          <p:nvPr>
            <p:ph idx="4294967295"/>
          </p:nvPr>
        </p:nvPicPr>
        <p:blipFill>
          <a:blip r:embed="rId2" cstate="print"/>
          <a:srcRect/>
          <a:stretch>
            <a:fillRect/>
          </a:stretch>
        </p:blipFill>
        <p:spPr>
          <a:xfrm>
            <a:off x="0" y="1588"/>
            <a:ext cx="9144000" cy="5140325"/>
          </a:xfr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3 Marcador de contenido" descr="victo.jpg"/>
          <p:cNvPicPr>
            <a:picLocks noChangeAspect="1"/>
          </p:cNvPicPr>
          <p:nvPr/>
        </p:nvPicPr>
        <p:blipFill>
          <a:blip r:embed="rId2" cstate="print"/>
          <a:srcRect/>
          <a:stretch>
            <a:fillRect/>
          </a:stretch>
        </p:blipFill>
        <p:spPr bwMode="auto">
          <a:xfrm>
            <a:off x="0" y="0"/>
            <a:ext cx="9144000" cy="5141913"/>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CuadroTexto"/>
          <p:cNvSpPr txBox="1"/>
          <p:nvPr/>
        </p:nvSpPr>
        <p:spPr>
          <a:xfrm>
            <a:off x="755650" y="4084638"/>
            <a:ext cx="8064500" cy="923925"/>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r>
              <a:rPr lang="es-ES" i="1" dirty="0">
                <a:effectLst>
                  <a:glow rad="101600">
                    <a:srgbClr val="C00000">
                      <a:alpha val="60000"/>
                    </a:srgbClr>
                  </a:glow>
                  <a:outerShdw blurRad="38100" dist="38100" dir="2700000" algn="tl">
                    <a:srgbClr val="1F497D"/>
                  </a:outerShdw>
                </a:effectLst>
              </a:rPr>
              <a:t>Los amigos del hombre, los habitantes de la jungla, el área dedicada al arte o los simpáticos seres del agua son sólo algunos ejemplos de las zonas del parque.</a:t>
            </a:r>
          </a:p>
        </p:txBody>
      </p:sp>
    </p:spTree>
  </p:cSld>
  <p:clrMapOvr>
    <a:masterClrMapping/>
  </p:clrMapOvr>
  <mc:AlternateContent xmlns:mc="http://schemas.openxmlformats.org/markup-compatibility/2006" xmlns:p14="http://schemas.microsoft.com/office/powerpoint/2010/main">
    <mc:Choice Requires="p14">
      <p:transition spd="slow" p14:dur="3000" advTm="22000">
        <p14:shred pattern="rectangle"/>
      </p:transition>
    </mc:Choice>
    <mc:Fallback xmlns="">
      <p:transition spd="slow" advTm="2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2" fill="hold" nodeType="withEffect">
                                  <p:stCondLst>
                                    <p:cond delay="0"/>
                                  </p:stCondLst>
                                  <p:childTnLst>
                                    <p:anim calcmode="lin" valueType="num">
                                      <p:cBhvr>
                                        <p:cTn id="6" dur="5000"/>
                                        <p:tgtEl>
                                          <p:spTgt spid="5"/>
                                        </p:tgtEl>
                                        <p:attrNameLst>
                                          <p:attrName>ppt_x</p:attrName>
                                        </p:attrNameLst>
                                      </p:cBhvr>
                                      <p:tavLst>
                                        <p:tav tm="0">
                                          <p:val>
                                            <p:strVal val="ppt_x"/>
                                          </p:val>
                                        </p:tav>
                                        <p:tav tm="100000">
                                          <p:val>
                                            <p:strVal val="ppt_x+ppt_w/2"/>
                                          </p:val>
                                        </p:tav>
                                      </p:tavLst>
                                    </p:anim>
                                    <p:anim calcmode="lin" valueType="num">
                                      <p:cBhvr>
                                        <p:cTn id="7" dur="5000"/>
                                        <p:tgtEl>
                                          <p:spTgt spid="5"/>
                                        </p:tgtEl>
                                        <p:attrNameLst>
                                          <p:attrName>ppt_y</p:attrName>
                                        </p:attrNameLst>
                                      </p:cBhvr>
                                      <p:tavLst>
                                        <p:tav tm="0">
                                          <p:val>
                                            <p:strVal val="ppt_y"/>
                                          </p:val>
                                        </p:tav>
                                        <p:tav tm="100000">
                                          <p:val>
                                            <p:strVal val="ppt_y"/>
                                          </p:val>
                                        </p:tav>
                                      </p:tavLst>
                                    </p:anim>
                                    <p:anim calcmode="lin" valueType="num">
                                      <p:cBhvr>
                                        <p:cTn id="8" dur="5000"/>
                                        <p:tgtEl>
                                          <p:spTgt spid="5"/>
                                        </p:tgtEl>
                                        <p:attrNameLst>
                                          <p:attrName>ppt_w</p:attrName>
                                        </p:attrNameLst>
                                      </p:cBhvr>
                                      <p:tavLst>
                                        <p:tav tm="0">
                                          <p:val>
                                            <p:strVal val="ppt_w"/>
                                          </p:val>
                                        </p:tav>
                                        <p:tav tm="100000">
                                          <p:val>
                                            <p:fltVal val="0"/>
                                          </p:val>
                                        </p:tav>
                                      </p:tavLst>
                                    </p:anim>
                                    <p:anim calcmode="lin" valueType="num">
                                      <p:cBhvr>
                                        <p:cTn id="9" dur="5000"/>
                                        <p:tgtEl>
                                          <p:spTgt spid="5"/>
                                        </p:tgtEl>
                                        <p:attrNameLst>
                                          <p:attrName>ppt_h</p:attrName>
                                        </p:attrNameLst>
                                      </p:cBhvr>
                                      <p:tavLst>
                                        <p:tav tm="0">
                                          <p:val>
                                            <p:strVal val="ppt_h"/>
                                          </p:val>
                                        </p:tav>
                                        <p:tav tm="100000">
                                          <p:val>
                                            <p:strVal val="ppt_h"/>
                                          </p:val>
                                        </p:tav>
                                      </p:tavLst>
                                    </p:anim>
                                    <p:set>
                                      <p:cBhvr>
                                        <p:cTn id="10" dur="1" fill="hold">
                                          <p:stCondLst>
                                            <p:cond delay="4999"/>
                                          </p:stCondLst>
                                        </p:cTn>
                                        <p:tgtEl>
                                          <p:spTgt spid="5"/>
                                        </p:tgtEl>
                                        <p:attrNameLst>
                                          <p:attrName>style.visibility</p:attrName>
                                        </p:attrNameLst>
                                      </p:cBhvr>
                                      <p:to>
                                        <p:strVal val="hidden"/>
                                      </p:to>
                                    </p:set>
                                  </p:childTnLst>
                                </p:cTn>
                              </p:par>
                              <p:par>
                                <p:cTn id="11" presetID="20" presetClass="exit" presetSubtype="0" fill="hold" nodeType="withEffect">
                                  <p:stCondLst>
                                    <p:cond delay="0"/>
                                  </p:stCondLst>
                                  <p:childTnLst>
                                    <p:animEffect transition="out" filter="wedge">
                                      <p:cBhvr>
                                        <p:cTn id="12" dur="5000"/>
                                        <p:tgtEl>
                                          <p:spTgt spid="5"/>
                                        </p:tgtEl>
                                      </p:cBhvr>
                                    </p:animEffect>
                                    <p:set>
                                      <p:cBhvr>
                                        <p:cTn id="13" dur="1" fill="hold">
                                          <p:stCondLst>
                                            <p:cond delay="4999"/>
                                          </p:stCondLst>
                                        </p:cTn>
                                        <p:tgtEl>
                                          <p:spTgt spid="5"/>
                                        </p:tgtEl>
                                        <p:attrNameLst>
                                          <p:attrName>style.visibility</p:attrName>
                                        </p:attrNameLst>
                                      </p:cBhvr>
                                      <p:to>
                                        <p:strVal val="hidden"/>
                                      </p:to>
                                    </p:set>
                                  </p:childTnLst>
                                </p:cTn>
                              </p:par>
                              <p:par>
                                <p:cTn id="14" presetID="17" presetClass="entr" presetSubtype="8"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5000" fill="hold"/>
                                        <p:tgtEl>
                                          <p:spTgt spid="4"/>
                                        </p:tgtEl>
                                        <p:attrNameLst>
                                          <p:attrName>ppt_x</p:attrName>
                                        </p:attrNameLst>
                                      </p:cBhvr>
                                      <p:tavLst>
                                        <p:tav tm="0">
                                          <p:val>
                                            <p:strVal val="#ppt_x-#ppt_w/2"/>
                                          </p:val>
                                        </p:tav>
                                        <p:tav tm="100000">
                                          <p:val>
                                            <p:strVal val="#ppt_x"/>
                                          </p:val>
                                        </p:tav>
                                      </p:tavLst>
                                    </p:anim>
                                    <p:anim calcmode="lin" valueType="num">
                                      <p:cBhvr>
                                        <p:cTn id="17" dur="5000" fill="hold"/>
                                        <p:tgtEl>
                                          <p:spTgt spid="4"/>
                                        </p:tgtEl>
                                        <p:attrNameLst>
                                          <p:attrName>ppt_y</p:attrName>
                                        </p:attrNameLst>
                                      </p:cBhvr>
                                      <p:tavLst>
                                        <p:tav tm="0">
                                          <p:val>
                                            <p:strVal val="#ppt_y"/>
                                          </p:val>
                                        </p:tav>
                                        <p:tav tm="100000">
                                          <p:val>
                                            <p:strVal val="#ppt_y"/>
                                          </p:val>
                                        </p:tav>
                                      </p:tavLst>
                                    </p:anim>
                                    <p:anim calcmode="lin" valueType="num">
                                      <p:cBhvr>
                                        <p:cTn id="18" dur="5000" fill="hold"/>
                                        <p:tgtEl>
                                          <p:spTgt spid="4"/>
                                        </p:tgtEl>
                                        <p:attrNameLst>
                                          <p:attrName>ppt_w</p:attrName>
                                        </p:attrNameLst>
                                      </p:cBhvr>
                                      <p:tavLst>
                                        <p:tav tm="0">
                                          <p:val>
                                            <p:fltVal val="0"/>
                                          </p:val>
                                        </p:tav>
                                        <p:tav tm="100000">
                                          <p:val>
                                            <p:strVal val="#ppt_w"/>
                                          </p:val>
                                        </p:tav>
                                      </p:tavLst>
                                    </p:anim>
                                    <p:anim calcmode="lin" valueType="num">
                                      <p:cBhvr>
                                        <p:cTn id="19" dur="5000" fill="hold"/>
                                        <p:tgtEl>
                                          <p:spTgt spid="4"/>
                                        </p:tgtEl>
                                        <p:attrNameLst>
                                          <p:attrName>ppt_h</p:attrName>
                                        </p:attrNameLst>
                                      </p:cBhvr>
                                      <p:tavLst>
                                        <p:tav tm="0">
                                          <p:val>
                                            <p:strVal val="#ppt_h"/>
                                          </p:val>
                                        </p:tav>
                                        <p:tav tm="100000">
                                          <p:val>
                                            <p:strVal val="#ppt_h"/>
                                          </p:val>
                                        </p:tav>
                                      </p:tavLst>
                                    </p:anim>
                                  </p:childTnLst>
                                </p:cTn>
                              </p:par>
                              <p:par>
                                <p:cTn id="20" presetID="20" presetClass="entr" presetSubtype="0" fill="hold" nodeType="with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wedge">
                                      <p:cBhvr>
                                        <p:cTn id="22" dur="5000"/>
                                        <p:tgtEl>
                                          <p:spTgt spid="4"/>
                                        </p:tgtEl>
                                      </p:cBhvr>
                                    </p:animEffect>
                                  </p:childTnLst>
                                </p:cTn>
                              </p:par>
                            </p:childTnLst>
                          </p:cTn>
                        </p:par>
                        <p:par>
                          <p:cTn id="23" fill="hold">
                            <p:stCondLst>
                              <p:cond delay="5000"/>
                            </p:stCondLst>
                            <p:childTnLst>
                              <p:par>
                                <p:cTn id="24" presetID="40" presetClass="entr" presetSubtype="0" fill="hold" grpId="0" nodeType="afterEffect">
                                  <p:stCondLst>
                                    <p:cond delay="0"/>
                                  </p:stCondLst>
                                  <p:iterate type="lt">
                                    <p:tmPct val="10000"/>
                                  </p:iterate>
                                  <p:childTnLst>
                                    <p:set>
                                      <p:cBhvr>
                                        <p:cTn id="25" dur="1" fill="hold">
                                          <p:stCondLst>
                                            <p:cond delay="0"/>
                                          </p:stCondLst>
                                        </p:cTn>
                                        <p:tgtEl>
                                          <p:spTgt spid="6"/>
                                        </p:tgtEl>
                                        <p:attrNameLst>
                                          <p:attrName>style.visibility</p:attrName>
                                        </p:attrNameLst>
                                      </p:cBhvr>
                                      <p:to>
                                        <p:strVal val="visible"/>
                                      </p:to>
                                    </p:set>
                                    <p:animEffect transition="in" filter="fade">
                                      <p:cBhvr>
                                        <p:cTn id="26" dur="1000"/>
                                        <p:tgtEl>
                                          <p:spTgt spid="6"/>
                                        </p:tgtEl>
                                      </p:cBhvr>
                                    </p:animEffect>
                                    <p:anim calcmode="lin" valueType="num">
                                      <p:cBhvr>
                                        <p:cTn id="27" dur="1000" fill="hold"/>
                                        <p:tgtEl>
                                          <p:spTgt spid="6"/>
                                        </p:tgtEl>
                                        <p:attrNameLst>
                                          <p:attrName>ppt_x</p:attrName>
                                        </p:attrNameLst>
                                      </p:cBhvr>
                                      <p:tavLst>
                                        <p:tav tm="0">
                                          <p:val>
                                            <p:strVal val="#ppt_x-.1"/>
                                          </p:val>
                                        </p:tav>
                                        <p:tav tm="100000">
                                          <p:val>
                                            <p:strVal val="#ppt_x"/>
                                          </p:val>
                                        </p:tav>
                                      </p:tavLst>
                                    </p:anim>
                                    <p:anim calcmode="lin" valueType="num">
                                      <p:cBhvr>
                                        <p:cTn id="28"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chocolate-HD.jpg"/>
          <p:cNvPicPr>
            <a:picLocks noChangeAspect="1"/>
          </p:cNvPicPr>
          <p:nvPr/>
        </p:nvPicPr>
        <p:blipFill>
          <a:blip r:embed="rId2" cstate="print"/>
          <a:srcRect/>
          <a:stretch>
            <a:fillRect/>
          </a:stretch>
        </p:blipFill>
        <p:spPr bwMode="auto">
          <a:xfrm>
            <a:off x="0" y="-1"/>
            <a:ext cx="9144000" cy="5451475"/>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Triángulo isósceles"/>
          <p:cNvSpPr/>
          <p:nvPr/>
        </p:nvSpPr>
        <p:spPr>
          <a:xfrm rot="5400000">
            <a:off x="1152726" y="1678187"/>
            <a:ext cx="4868462" cy="2062163"/>
          </a:xfrm>
          <a:prstGeom prst="triangle">
            <a:avLst>
              <a:gd name="adj" fmla="val 47702"/>
            </a:avLst>
          </a:prstGeom>
          <a:solidFill>
            <a:schemeClr val="accent3">
              <a:lumMod val="50000"/>
              <a:alpha val="67000"/>
            </a:schemeClr>
          </a:solidFill>
          <a:ln>
            <a:solidFill>
              <a:schemeClr val="accent3">
                <a:lumMod val="60000"/>
                <a:lumOff val="40000"/>
              </a:schemeClr>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Triángulo isósceles"/>
          <p:cNvSpPr/>
          <p:nvPr/>
        </p:nvSpPr>
        <p:spPr>
          <a:xfrm rot="5400000" flipV="1">
            <a:off x="3064871" y="1637706"/>
            <a:ext cx="4868462" cy="2143125"/>
          </a:xfrm>
          <a:prstGeom prst="triangle">
            <a:avLst>
              <a:gd name="adj" fmla="val 47702"/>
            </a:avLst>
          </a:prstGeom>
          <a:solidFill>
            <a:schemeClr val="accent3">
              <a:lumMod val="50000"/>
              <a:alpha val="67000"/>
            </a:schemeClr>
          </a:solidFill>
          <a:ln>
            <a:solidFill>
              <a:schemeClr val="accent3">
                <a:lumMod val="60000"/>
                <a:lumOff val="40000"/>
              </a:schemeClr>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Triángulo isósceles"/>
          <p:cNvSpPr/>
          <p:nvPr/>
        </p:nvSpPr>
        <p:spPr>
          <a:xfrm rot="5400000">
            <a:off x="-260149" y="1678187"/>
            <a:ext cx="4868462" cy="2062163"/>
          </a:xfrm>
          <a:prstGeom prst="triangle">
            <a:avLst>
              <a:gd name="adj" fmla="val 47702"/>
            </a:avLst>
          </a:prstGeom>
          <a:solidFill>
            <a:schemeClr val="accent3">
              <a:lumMod val="75000"/>
              <a:alpha val="67000"/>
            </a:schemeClr>
          </a:solidFill>
          <a:ln>
            <a:solidFill>
              <a:schemeClr val="accent3">
                <a:lumMod val="60000"/>
                <a:lumOff val="40000"/>
              </a:schemeClr>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Triángulo isósceles"/>
          <p:cNvSpPr/>
          <p:nvPr/>
        </p:nvSpPr>
        <p:spPr>
          <a:xfrm rot="5400000" flipV="1">
            <a:off x="4495208" y="1637706"/>
            <a:ext cx="4868462" cy="2143125"/>
          </a:xfrm>
          <a:prstGeom prst="triangle">
            <a:avLst>
              <a:gd name="adj" fmla="val 47702"/>
            </a:avLst>
          </a:prstGeom>
          <a:solidFill>
            <a:schemeClr val="accent3">
              <a:lumMod val="75000"/>
              <a:alpha val="67000"/>
            </a:schemeClr>
          </a:solidFill>
          <a:ln>
            <a:solidFill>
              <a:schemeClr val="accent3">
                <a:lumMod val="60000"/>
                <a:lumOff val="40000"/>
              </a:schemeClr>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Triángulo isósceles"/>
          <p:cNvSpPr/>
          <p:nvPr/>
        </p:nvSpPr>
        <p:spPr>
          <a:xfrm rot="5400000">
            <a:off x="-1403149" y="1678187"/>
            <a:ext cx="4868462" cy="2062163"/>
          </a:xfrm>
          <a:prstGeom prst="triangle">
            <a:avLst>
              <a:gd name="adj" fmla="val 47702"/>
            </a:avLst>
          </a:prstGeom>
          <a:solidFill>
            <a:schemeClr val="accent3">
              <a:lumMod val="50000"/>
              <a:alpha val="67000"/>
            </a:schemeClr>
          </a:solidFill>
          <a:ln>
            <a:solidFill>
              <a:schemeClr val="accent3">
                <a:lumMod val="60000"/>
                <a:lumOff val="40000"/>
              </a:schemeClr>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0" name="9 Triángulo isósceles"/>
          <p:cNvSpPr/>
          <p:nvPr/>
        </p:nvSpPr>
        <p:spPr>
          <a:xfrm rot="5400000" flipV="1">
            <a:off x="5638208" y="1637706"/>
            <a:ext cx="4868462" cy="2143125"/>
          </a:xfrm>
          <a:prstGeom prst="triangle">
            <a:avLst>
              <a:gd name="adj" fmla="val 47702"/>
            </a:avLst>
          </a:prstGeom>
          <a:solidFill>
            <a:schemeClr val="accent3">
              <a:lumMod val="50000"/>
              <a:alpha val="67000"/>
            </a:schemeClr>
          </a:solidFill>
          <a:ln>
            <a:solidFill>
              <a:schemeClr val="accent3">
                <a:lumMod val="60000"/>
                <a:lumOff val="40000"/>
              </a:schemeClr>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1" name="20 CuadroTexto"/>
          <p:cNvSpPr txBox="1"/>
          <p:nvPr/>
        </p:nvSpPr>
        <p:spPr>
          <a:xfrm>
            <a:off x="431540" y="4322881"/>
            <a:ext cx="8280920" cy="646331"/>
          </a:xfrm>
          <a:prstGeom prst="rect">
            <a:avLst/>
          </a:prstGeom>
          <a:noFill/>
          <a:ln>
            <a:noFill/>
          </a:ln>
          <a:effectLst/>
          <a:scene3d>
            <a:camera prst="orthographicFront">
              <a:rot lat="0" lon="0" rev="0"/>
            </a:camera>
            <a:lightRig rig="balanced" dir="t">
              <a:rot lat="0" lon="0" rev="8700000"/>
            </a:lightRig>
          </a:scene3d>
          <a:sp3d>
            <a:bevelT w="190500" h="38100"/>
          </a:sp3d>
        </p:spPr>
        <p:txBody>
          <a:bodyPr wrap="square">
            <a:spAutoFit/>
          </a:bodyPr>
          <a:lstStyle/>
          <a:p>
            <a:r>
              <a:rPr lang="es-ES" i="1" dirty="0">
                <a:effectLst>
                  <a:glow rad="101600">
                    <a:srgbClr val="C00000">
                      <a:alpha val="60000"/>
                    </a:srgbClr>
                  </a:glow>
                  <a:outerShdw blurRad="38100" dist="38100" dir="2700000" algn="tl">
                    <a:srgbClr val="1F497D"/>
                  </a:outerShdw>
                </a:effectLst>
              </a:rPr>
              <a:t>No puedo ni imaginar la cantidad de horas que habrán dedicado </a:t>
            </a:r>
            <a:r>
              <a:rPr lang="es-ES" i="1" dirty="0" smtClean="0">
                <a:effectLst>
                  <a:glow rad="101600">
                    <a:srgbClr val="C00000">
                      <a:alpha val="60000"/>
                    </a:srgbClr>
                  </a:glow>
                  <a:outerShdw blurRad="38100" dist="38100" dir="2700000" algn="tl">
                    <a:srgbClr val="1F497D"/>
                  </a:outerShdw>
                </a:effectLst>
              </a:rPr>
              <a:t>las talentosas manos </a:t>
            </a:r>
            <a:r>
              <a:rPr lang="es-ES" i="1" dirty="0">
                <a:effectLst>
                  <a:glow rad="101600">
                    <a:srgbClr val="C00000">
                      <a:alpha val="60000"/>
                    </a:srgbClr>
                  </a:glow>
                  <a:outerShdw blurRad="38100" dist="38100" dir="2700000" algn="tl">
                    <a:srgbClr val="1F497D"/>
                  </a:outerShdw>
                </a:effectLst>
              </a:rPr>
              <a:t>de los artistas para dar vida a este lugar mágico y único en Europa.</a:t>
            </a: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500" advTm="22000">
        <p15:prstTrans prst="prestige"/>
      </p:transition>
    </mc:Choice>
    <mc:Fallback xmlns="">
      <p:transition spd="slow" advTm="2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6"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Horizontal)">
                                      <p:cBhvr>
                                        <p:cTn id="7" dur="3000"/>
                                        <p:tgtEl>
                                          <p:spTgt spid="5"/>
                                        </p:tgtEl>
                                      </p:cBhvr>
                                    </p:animEffect>
                                  </p:childTnLst>
                                </p:cTn>
                              </p:par>
                              <p:par>
                                <p:cTn id="8" presetID="16" presetClass="entr" presetSubtype="26"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barn(inHorizontal)">
                                      <p:cBhvr>
                                        <p:cTn id="10" dur="3000"/>
                                        <p:tgtEl>
                                          <p:spTgt spid="6"/>
                                        </p:tgtEl>
                                      </p:cBhvr>
                                    </p:animEffect>
                                  </p:childTnLst>
                                </p:cTn>
                              </p:par>
                              <p:par>
                                <p:cTn id="11" presetID="16" presetClass="entr" presetSubtype="26" fill="hold"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barn(inHorizontal)">
                                      <p:cBhvr>
                                        <p:cTn id="13" dur="3000"/>
                                        <p:tgtEl>
                                          <p:spTgt spid="7"/>
                                        </p:tgtEl>
                                      </p:cBhvr>
                                    </p:animEffect>
                                  </p:childTnLst>
                                </p:cTn>
                              </p:par>
                              <p:par>
                                <p:cTn id="14" presetID="16" presetClass="entr" presetSubtype="26" fill="hold" nodeType="with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barn(inHorizontal)">
                                      <p:cBhvr>
                                        <p:cTn id="16" dur="3000"/>
                                        <p:tgtEl>
                                          <p:spTgt spid="8"/>
                                        </p:tgtEl>
                                      </p:cBhvr>
                                    </p:animEffect>
                                  </p:childTnLst>
                                </p:cTn>
                              </p:par>
                              <p:par>
                                <p:cTn id="17" presetID="16" presetClass="entr" presetSubtype="26" fill="hold" nodeType="with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barn(inHorizontal)">
                                      <p:cBhvr>
                                        <p:cTn id="19" dur="3000"/>
                                        <p:tgtEl>
                                          <p:spTgt spid="9"/>
                                        </p:tgtEl>
                                      </p:cBhvr>
                                    </p:animEffect>
                                  </p:childTnLst>
                                </p:cTn>
                              </p:par>
                              <p:par>
                                <p:cTn id="20" presetID="16" presetClass="entr" presetSubtype="26" fill="hold" nodeType="with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barn(inHorizontal)">
                                      <p:cBhvr>
                                        <p:cTn id="22" dur="3000"/>
                                        <p:tgtEl>
                                          <p:spTgt spid="10"/>
                                        </p:tgtEl>
                                      </p:cBhvr>
                                    </p:animEffect>
                                  </p:childTnLst>
                                </p:cTn>
                              </p:par>
                              <p:par>
                                <p:cTn id="23" presetID="8" presetClass="emph" presetSubtype="0" fill="hold" nodeType="withEffect">
                                  <p:stCondLst>
                                    <p:cond delay="0"/>
                                  </p:stCondLst>
                                  <p:childTnLst>
                                    <p:animRot by="21600000">
                                      <p:cBhvr>
                                        <p:cTn id="24" dur="3000" fill="hold"/>
                                        <p:tgtEl>
                                          <p:spTgt spid="5"/>
                                        </p:tgtEl>
                                        <p:attrNameLst>
                                          <p:attrName>r</p:attrName>
                                        </p:attrNameLst>
                                      </p:cBhvr>
                                    </p:animRot>
                                  </p:childTnLst>
                                </p:cTn>
                              </p:par>
                              <p:par>
                                <p:cTn id="25" presetID="8" presetClass="emph" presetSubtype="0" fill="hold" nodeType="withEffect">
                                  <p:stCondLst>
                                    <p:cond delay="0"/>
                                  </p:stCondLst>
                                  <p:childTnLst>
                                    <p:animRot by="21600000">
                                      <p:cBhvr>
                                        <p:cTn id="26" dur="3000" fill="hold"/>
                                        <p:tgtEl>
                                          <p:spTgt spid="7"/>
                                        </p:tgtEl>
                                        <p:attrNameLst>
                                          <p:attrName>r</p:attrName>
                                        </p:attrNameLst>
                                      </p:cBhvr>
                                    </p:animRot>
                                  </p:childTnLst>
                                </p:cTn>
                              </p:par>
                              <p:par>
                                <p:cTn id="27" presetID="8" presetClass="emph" presetSubtype="0" fill="hold" nodeType="withEffect">
                                  <p:stCondLst>
                                    <p:cond delay="0"/>
                                  </p:stCondLst>
                                  <p:childTnLst>
                                    <p:animRot by="21600000">
                                      <p:cBhvr>
                                        <p:cTn id="28" dur="3000" fill="hold"/>
                                        <p:tgtEl>
                                          <p:spTgt spid="9"/>
                                        </p:tgtEl>
                                        <p:attrNameLst>
                                          <p:attrName>r</p:attrName>
                                        </p:attrNameLst>
                                      </p:cBhvr>
                                    </p:animRot>
                                  </p:childTnLst>
                                </p:cTn>
                              </p:par>
                              <p:par>
                                <p:cTn id="29" presetID="8" presetClass="emph" presetSubtype="0" fill="hold" nodeType="withEffect">
                                  <p:stCondLst>
                                    <p:cond delay="0"/>
                                  </p:stCondLst>
                                  <p:childTnLst>
                                    <p:animRot by="21600000">
                                      <p:cBhvr>
                                        <p:cTn id="30" dur="3000" fill="hold"/>
                                        <p:tgtEl>
                                          <p:spTgt spid="6"/>
                                        </p:tgtEl>
                                        <p:attrNameLst>
                                          <p:attrName>r</p:attrName>
                                        </p:attrNameLst>
                                      </p:cBhvr>
                                    </p:animRot>
                                  </p:childTnLst>
                                </p:cTn>
                              </p:par>
                              <p:par>
                                <p:cTn id="31" presetID="8" presetClass="emph" presetSubtype="0" fill="hold" nodeType="withEffect">
                                  <p:stCondLst>
                                    <p:cond delay="0"/>
                                  </p:stCondLst>
                                  <p:childTnLst>
                                    <p:animRot by="21600000">
                                      <p:cBhvr>
                                        <p:cTn id="32" dur="3000" fill="hold"/>
                                        <p:tgtEl>
                                          <p:spTgt spid="8"/>
                                        </p:tgtEl>
                                        <p:attrNameLst>
                                          <p:attrName>r</p:attrName>
                                        </p:attrNameLst>
                                      </p:cBhvr>
                                    </p:animRot>
                                  </p:childTnLst>
                                </p:cTn>
                              </p:par>
                              <p:par>
                                <p:cTn id="33" presetID="8" presetClass="emph" presetSubtype="0" fill="hold" nodeType="withEffect">
                                  <p:stCondLst>
                                    <p:cond delay="0"/>
                                  </p:stCondLst>
                                  <p:childTnLst>
                                    <p:animRot by="21600000">
                                      <p:cBhvr>
                                        <p:cTn id="34" dur="3000" fill="hold"/>
                                        <p:tgtEl>
                                          <p:spTgt spid="10"/>
                                        </p:tgtEl>
                                        <p:attrNameLst>
                                          <p:attrName>r</p:attrName>
                                        </p:attrNameLst>
                                      </p:cBhvr>
                                    </p:animRot>
                                  </p:childTnLst>
                                </p:cTn>
                              </p:par>
                            </p:childTnLst>
                          </p:cTn>
                        </p:par>
                        <p:par>
                          <p:cTn id="35" fill="hold">
                            <p:stCondLst>
                              <p:cond delay="3000"/>
                            </p:stCondLst>
                            <p:childTnLst>
                              <p:par>
                                <p:cTn id="36" presetID="2" presetClass="exit" presetSubtype="8" fill="hold" nodeType="afterEffect">
                                  <p:stCondLst>
                                    <p:cond delay="0"/>
                                  </p:stCondLst>
                                  <p:childTnLst>
                                    <p:anim calcmode="lin" valueType="num">
                                      <p:cBhvr additive="base">
                                        <p:cTn id="37" dur="3000"/>
                                        <p:tgtEl>
                                          <p:spTgt spid="5"/>
                                        </p:tgtEl>
                                        <p:attrNameLst>
                                          <p:attrName>ppt_x</p:attrName>
                                        </p:attrNameLst>
                                      </p:cBhvr>
                                      <p:tavLst>
                                        <p:tav tm="0">
                                          <p:val>
                                            <p:strVal val="ppt_x"/>
                                          </p:val>
                                        </p:tav>
                                        <p:tav tm="100000">
                                          <p:val>
                                            <p:strVal val="0-ppt_w/2"/>
                                          </p:val>
                                        </p:tav>
                                      </p:tavLst>
                                    </p:anim>
                                    <p:anim calcmode="lin" valueType="num">
                                      <p:cBhvr additive="base">
                                        <p:cTn id="38" dur="3000"/>
                                        <p:tgtEl>
                                          <p:spTgt spid="5"/>
                                        </p:tgtEl>
                                        <p:attrNameLst>
                                          <p:attrName>ppt_y</p:attrName>
                                        </p:attrNameLst>
                                      </p:cBhvr>
                                      <p:tavLst>
                                        <p:tav tm="0">
                                          <p:val>
                                            <p:strVal val="ppt_y"/>
                                          </p:val>
                                        </p:tav>
                                        <p:tav tm="100000">
                                          <p:val>
                                            <p:strVal val="ppt_y"/>
                                          </p:val>
                                        </p:tav>
                                      </p:tavLst>
                                    </p:anim>
                                    <p:set>
                                      <p:cBhvr>
                                        <p:cTn id="39" dur="1" fill="hold">
                                          <p:stCondLst>
                                            <p:cond delay="2999"/>
                                          </p:stCondLst>
                                        </p:cTn>
                                        <p:tgtEl>
                                          <p:spTgt spid="5"/>
                                        </p:tgtEl>
                                        <p:attrNameLst>
                                          <p:attrName>style.visibility</p:attrName>
                                        </p:attrNameLst>
                                      </p:cBhvr>
                                      <p:to>
                                        <p:strVal val="hidden"/>
                                      </p:to>
                                    </p:set>
                                  </p:childTnLst>
                                </p:cTn>
                              </p:par>
                              <p:par>
                                <p:cTn id="40" presetID="2" presetClass="exit" presetSubtype="8" fill="hold" nodeType="withEffect">
                                  <p:stCondLst>
                                    <p:cond delay="0"/>
                                  </p:stCondLst>
                                  <p:childTnLst>
                                    <p:anim calcmode="lin" valueType="num">
                                      <p:cBhvr additive="base">
                                        <p:cTn id="41" dur="3000"/>
                                        <p:tgtEl>
                                          <p:spTgt spid="7"/>
                                        </p:tgtEl>
                                        <p:attrNameLst>
                                          <p:attrName>ppt_x</p:attrName>
                                        </p:attrNameLst>
                                      </p:cBhvr>
                                      <p:tavLst>
                                        <p:tav tm="0">
                                          <p:val>
                                            <p:strVal val="ppt_x"/>
                                          </p:val>
                                        </p:tav>
                                        <p:tav tm="100000">
                                          <p:val>
                                            <p:strVal val="0-ppt_w/2"/>
                                          </p:val>
                                        </p:tav>
                                      </p:tavLst>
                                    </p:anim>
                                    <p:anim calcmode="lin" valueType="num">
                                      <p:cBhvr additive="base">
                                        <p:cTn id="42" dur="3000"/>
                                        <p:tgtEl>
                                          <p:spTgt spid="7"/>
                                        </p:tgtEl>
                                        <p:attrNameLst>
                                          <p:attrName>ppt_y</p:attrName>
                                        </p:attrNameLst>
                                      </p:cBhvr>
                                      <p:tavLst>
                                        <p:tav tm="0">
                                          <p:val>
                                            <p:strVal val="ppt_y"/>
                                          </p:val>
                                        </p:tav>
                                        <p:tav tm="100000">
                                          <p:val>
                                            <p:strVal val="ppt_y"/>
                                          </p:val>
                                        </p:tav>
                                      </p:tavLst>
                                    </p:anim>
                                    <p:set>
                                      <p:cBhvr>
                                        <p:cTn id="43" dur="1" fill="hold">
                                          <p:stCondLst>
                                            <p:cond delay="2999"/>
                                          </p:stCondLst>
                                        </p:cTn>
                                        <p:tgtEl>
                                          <p:spTgt spid="7"/>
                                        </p:tgtEl>
                                        <p:attrNameLst>
                                          <p:attrName>style.visibility</p:attrName>
                                        </p:attrNameLst>
                                      </p:cBhvr>
                                      <p:to>
                                        <p:strVal val="hidden"/>
                                      </p:to>
                                    </p:set>
                                  </p:childTnLst>
                                </p:cTn>
                              </p:par>
                              <p:par>
                                <p:cTn id="44" presetID="2" presetClass="exit" presetSubtype="8" fill="hold" nodeType="withEffect">
                                  <p:stCondLst>
                                    <p:cond delay="0"/>
                                  </p:stCondLst>
                                  <p:childTnLst>
                                    <p:anim calcmode="lin" valueType="num">
                                      <p:cBhvr additive="base">
                                        <p:cTn id="45" dur="3000"/>
                                        <p:tgtEl>
                                          <p:spTgt spid="9"/>
                                        </p:tgtEl>
                                        <p:attrNameLst>
                                          <p:attrName>ppt_x</p:attrName>
                                        </p:attrNameLst>
                                      </p:cBhvr>
                                      <p:tavLst>
                                        <p:tav tm="0">
                                          <p:val>
                                            <p:strVal val="ppt_x"/>
                                          </p:val>
                                        </p:tav>
                                        <p:tav tm="100000">
                                          <p:val>
                                            <p:strVal val="0-ppt_w/2"/>
                                          </p:val>
                                        </p:tav>
                                      </p:tavLst>
                                    </p:anim>
                                    <p:anim calcmode="lin" valueType="num">
                                      <p:cBhvr additive="base">
                                        <p:cTn id="46" dur="3000"/>
                                        <p:tgtEl>
                                          <p:spTgt spid="9"/>
                                        </p:tgtEl>
                                        <p:attrNameLst>
                                          <p:attrName>ppt_y</p:attrName>
                                        </p:attrNameLst>
                                      </p:cBhvr>
                                      <p:tavLst>
                                        <p:tav tm="0">
                                          <p:val>
                                            <p:strVal val="ppt_y"/>
                                          </p:val>
                                        </p:tav>
                                        <p:tav tm="100000">
                                          <p:val>
                                            <p:strVal val="ppt_y"/>
                                          </p:val>
                                        </p:tav>
                                      </p:tavLst>
                                    </p:anim>
                                    <p:set>
                                      <p:cBhvr>
                                        <p:cTn id="47" dur="1" fill="hold">
                                          <p:stCondLst>
                                            <p:cond delay="2999"/>
                                          </p:stCondLst>
                                        </p:cTn>
                                        <p:tgtEl>
                                          <p:spTgt spid="9"/>
                                        </p:tgtEl>
                                        <p:attrNameLst>
                                          <p:attrName>style.visibility</p:attrName>
                                        </p:attrNameLst>
                                      </p:cBhvr>
                                      <p:to>
                                        <p:strVal val="hidden"/>
                                      </p:to>
                                    </p:set>
                                  </p:childTnLst>
                                </p:cTn>
                              </p:par>
                              <p:par>
                                <p:cTn id="48" presetID="2" presetClass="exit" presetSubtype="2" fill="hold" nodeType="withEffect">
                                  <p:stCondLst>
                                    <p:cond delay="0"/>
                                  </p:stCondLst>
                                  <p:childTnLst>
                                    <p:anim calcmode="lin" valueType="num">
                                      <p:cBhvr additive="base">
                                        <p:cTn id="49" dur="3000"/>
                                        <p:tgtEl>
                                          <p:spTgt spid="6"/>
                                        </p:tgtEl>
                                        <p:attrNameLst>
                                          <p:attrName>ppt_x</p:attrName>
                                        </p:attrNameLst>
                                      </p:cBhvr>
                                      <p:tavLst>
                                        <p:tav tm="0">
                                          <p:val>
                                            <p:strVal val="ppt_x"/>
                                          </p:val>
                                        </p:tav>
                                        <p:tav tm="100000">
                                          <p:val>
                                            <p:strVal val="1+ppt_w/2"/>
                                          </p:val>
                                        </p:tav>
                                      </p:tavLst>
                                    </p:anim>
                                    <p:anim calcmode="lin" valueType="num">
                                      <p:cBhvr additive="base">
                                        <p:cTn id="50" dur="3000"/>
                                        <p:tgtEl>
                                          <p:spTgt spid="6"/>
                                        </p:tgtEl>
                                        <p:attrNameLst>
                                          <p:attrName>ppt_y</p:attrName>
                                        </p:attrNameLst>
                                      </p:cBhvr>
                                      <p:tavLst>
                                        <p:tav tm="0">
                                          <p:val>
                                            <p:strVal val="ppt_y"/>
                                          </p:val>
                                        </p:tav>
                                        <p:tav tm="100000">
                                          <p:val>
                                            <p:strVal val="ppt_y"/>
                                          </p:val>
                                        </p:tav>
                                      </p:tavLst>
                                    </p:anim>
                                    <p:set>
                                      <p:cBhvr>
                                        <p:cTn id="51" dur="1" fill="hold">
                                          <p:stCondLst>
                                            <p:cond delay="2999"/>
                                          </p:stCondLst>
                                        </p:cTn>
                                        <p:tgtEl>
                                          <p:spTgt spid="6"/>
                                        </p:tgtEl>
                                        <p:attrNameLst>
                                          <p:attrName>style.visibility</p:attrName>
                                        </p:attrNameLst>
                                      </p:cBhvr>
                                      <p:to>
                                        <p:strVal val="hidden"/>
                                      </p:to>
                                    </p:set>
                                  </p:childTnLst>
                                </p:cTn>
                              </p:par>
                              <p:par>
                                <p:cTn id="52" presetID="2" presetClass="exit" presetSubtype="2" fill="hold" nodeType="withEffect">
                                  <p:stCondLst>
                                    <p:cond delay="0"/>
                                  </p:stCondLst>
                                  <p:childTnLst>
                                    <p:anim calcmode="lin" valueType="num">
                                      <p:cBhvr additive="base">
                                        <p:cTn id="53" dur="3000"/>
                                        <p:tgtEl>
                                          <p:spTgt spid="8"/>
                                        </p:tgtEl>
                                        <p:attrNameLst>
                                          <p:attrName>ppt_x</p:attrName>
                                        </p:attrNameLst>
                                      </p:cBhvr>
                                      <p:tavLst>
                                        <p:tav tm="0">
                                          <p:val>
                                            <p:strVal val="ppt_x"/>
                                          </p:val>
                                        </p:tav>
                                        <p:tav tm="100000">
                                          <p:val>
                                            <p:strVal val="1+ppt_w/2"/>
                                          </p:val>
                                        </p:tav>
                                      </p:tavLst>
                                    </p:anim>
                                    <p:anim calcmode="lin" valueType="num">
                                      <p:cBhvr additive="base">
                                        <p:cTn id="54" dur="3000"/>
                                        <p:tgtEl>
                                          <p:spTgt spid="8"/>
                                        </p:tgtEl>
                                        <p:attrNameLst>
                                          <p:attrName>ppt_y</p:attrName>
                                        </p:attrNameLst>
                                      </p:cBhvr>
                                      <p:tavLst>
                                        <p:tav tm="0">
                                          <p:val>
                                            <p:strVal val="ppt_y"/>
                                          </p:val>
                                        </p:tav>
                                        <p:tav tm="100000">
                                          <p:val>
                                            <p:strVal val="ppt_y"/>
                                          </p:val>
                                        </p:tav>
                                      </p:tavLst>
                                    </p:anim>
                                    <p:set>
                                      <p:cBhvr>
                                        <p:cTn id="55" dur="1" fill="hold">
                                          <p:stCondLst>
                                            <p:cond delay="2999"/>
                                          </p:stCondLst>
                                        </p:cTn>
                                        <p:tgtEl>
                                          <p:spTgt spid="8"/>
                                        </p:tgtEl>
                                        <p:attrNameLst>
                                          <p:attrName>style.visibility</p:attrName>
                                        </p:attrNameLst>
                                      </p:cBhvr>
                                      <p:to>
                                        <p:strVal val="hidden"/>
                                      </p:to>
                                    </p:set>
                                  </p:childTnLst>
                                </p:cTn>
                              </p:par>
                              <p:par>
                                <p:cTn id="56" presetID="2" presetClass="exit" presetSubtype="2" fill="hold" nodeType="withEffect">
                                  <p:stCondLst>
                                    <p:cond delay="0"/>
                                  </p:stCondLst>
                                  <p:childTnLst>
                                    <p:anim calcmode="lin" valueType="num">
                                      <p:cBhvr additive="base">
                                        <p:cTn id="57" dur="3000"/>
                                        <p:tgtEl>
                                          <p:spTgt spid="10"/>
                                        </p:tgtEl>
                                        <p:attrNameLst>
                                          <p:attrName>ppt_x</p:attrName>
                                        </p:attrNameLst>
                                      </p:cBhvr>
                                      <p:tavLst>
                                        <p:tav tm="0">
                                          <p:val>
                                            <p:strVal val="ppt_x"/>
                                          </p:val>
                                        </p:tav>
                                        <p:tav tm="100000">
                                          <p:val>
                                            <p:strVal val="1+ppt_w/2"/>
                                          </p:val>
                                        </p:tav>
                                      </p:tavLst>
                                    </p:anim>
                                    <p:anim calcmode="lin" valueType="num">
                                      <p:cBhvr additive="base">
                                        <p:cTn id="58" dur="3000"/>
                                        <p:tgtEl>
                                          <p:spTgt spid="10"/>
                                        </p:tgtEl>
                                        <p:attrNameLst>
                                          <p:attrName>ppt_y</p:attrName>
                                        </p:attrNameLst>
                                      </p:cBhvr>
                                      <p:tavLst>
                                        <p:tav tm="0">
                                          <p:val>
                                            <p:strVal val="ppt_y"/>
                                          </p:val>
                                        </p:tav>
                                        <p:tav tm="100000">
                                          <p:val>
                                            <p:strVal val="ppt_y"/>
                                          </p:val>
                                        </p:tav>
                                      </p:tavLst>
                                    </p:anim>
                                    <p:set>
                                      <p:cBhvr>
                                        <p:cTn id="59" dur="1" fill="hold">
                                          <p:stCondLst>
                                            <p:cond delay="2999"/>
                                          </p:stCondLst>
                                        </p:cTn>
                                        <p:tgtEl>
                                          <p:spTgt spid="10"/>
                                        </p:tgtEl>
                                        <p:attrNameLst>
                                          <p:attrName>style.visibility</p:attrName>
                                        </p:attrNameLst>
                                      </p:cBhvr>
                                      <p:to>
                                        <p:strVal val="hidden"/>
                                      </p:to>
                                    </p:set>
                                  </p:childTnLst>
                                </p:cTn>
                              </p:par>
                              <p:par>
                                <p:cTn id="60" presetID="23" presetClass="entr" presetSubtype="272" fill="hold" nodeType="withEffect">
                                  <p:stCondLst>
                                    <p:cond delay="0"/>
                                  </p:stCondLst>
                                  <p:childTnLst>
                                    <p:set>
                                      <p:cBhvr>
                                        <p:cTn id="61" dur="1" fill="hold">
                                          <p:stCondLst>
                                            <p:cond delay="0"/>
                                          </p:stCondLst>
                                        </p:cTn>
                                        <p:tgtEl>
                                          <p:spTgt spid="4"/>
                                        </p:tgtEl>
                                        <p:attrNameLst>
                                          <p:attrName>style.visibility</p:attrName>
                                        </p:attrNameLst>
                                      </p:cBhvr>
                                      <p:to>
                                        <p:strVal val="visible"/>
                                      </p:to>
                                    </p:set>
                                    <p:anim calcmode="lin" valueType="num">
                                      <p:cBhvr>
                                        <p:cTn id="62" dur="3000" fill="hold"/>
                                        <p:tgtEl>
                                          <p:spTgt spid="4"/>
                                        </p:tgtEl>
                                        <p:attrNameLst>
                                          <p:attrName>ppt_w</p:attrName>
                                        </p:attrNameLst>
                                      </p:cBhvr>
                                      <p:tavLst>
                                        <p:tav tm="0">
                                          <p:val>
                                            <p:strVal val="2/3*#ppt_w"/>
                                          </p:val>
                                        </p:tav>
                                        <p:tav tm="100000">
                                          <p:val>
                                            <p:strVal val="#ppt_w"/>
                                          </p:val>
                                        </p:tav>
                                      </p:tavLst>
                                    </p:anim>
                                    <p:anim calcmode="lin" valueType="num">
                                      <p:cBhvr>
                                        <p:cTn id="63" dur="3000" fill="hold"/>
                                        <p:tgtEl>
                                          <p:spTgt spid="4"/>
                                        </p:tgtEl>
                                        <p:attrNameLst>
                                          <p:attrName>ppt_h</p:attrName>
                                        </p:attrNameLst>
                                      </p:cBhvr>
                                      <p:tavLst>
                                        <p:tav tm="0">
                                          <p:val>
                                            <p:strVal val="2/3*#ppt_h"/>
                                          </p:val>
                                        </p:tav>
                                        <p:tav tm="100000">
                                          <p:val>
                                            <p:strVal val="#ppt_h"/>
                                          </p:val>
                                        </p:tav>
                                      </p:tavLst>
                                    </p:anim>
                                  </p:childTnLst>
                                </p:cTn>
                              </p:par>
                              <p:par>
                                <p:cTn id="64" presetID="16" presetClass="entr" presetSubtype="37" fill="hold" nodeType="withEffect">
                                  <p:stCondLst>
                                    <p:cond delay="0"/>
                                  </p:stCondLst>
                                  <p:childTnLst>
                                    <p:set>
                                      <p:cBhvr>
                                        <p:cTn id="65" dur="1" fill="hold">
                                          <p:stCondLst>
                                            <p:cond delay="0"/>
                                          </p:stCondLst>
                                        </p:cTn>
                                        <p:tgtEl>
                                          <p:spTgt spid="4"/>
                                        </p:tgtEl>
                                        <p:attrNameLst>
                                          <p:attrName>style.visibility</p:attrName>
                                        </p:attrNameLst>
                                      </p:cBhvr>
                                      <p:to>
                                        <p:strVal val="visible"/>
                                      </p:to>
                                    </p:set>
                                    <p:animEffect transition="in" filter="barn(outVertical)">
                                      <p:cBhvr>
                                        <p:cTn id="66" dur="3000"/>
                                        <p:tgtEl>
                                          <p:spTgt spid="4"/>
                                        </p:tgtEl>
                                      </p:cBhvr>
                                    </p:animEffect>
                                  </p:childTnLst>
                                </p:cTn>
                              </p:par>
                            </p:childTnLst>
                          </p:cTn>
                        </p:par>
                        <p:par>
                          <p:cTn id="67" fill="hold">
                            <p:stCondLst>
                              <p:cond delay="6000"/>
                            </p:stCondLst>
                            <p:childTnLst>
                              <p:par>
                                <p:cTn id="68" presetID="40" presetClass="entr" presetSubtype="0" fill="hold" grpId="0" nodeType="afterEffect">
                                  <p:stCondLst>
                                    <p:cond delay="0"/>
                                  </p:stCondLst>
                                  <p:iterate type="lt">
                                    <p:tmPct val="10000"/>
                                  </p:iterate>
                                  <p:childTnLst>
                                    <p:set>
                                      <p:cBhvr>
                                        <p:cTn id="69" dur="1" fill="hold">
                                          <p:stCondLst>
                                            <p:cond delay="0"/>
                                          </p:stCondLst>
                                        </p:cTn>
                                        <p:tgtEl>
                                          <p:spTgt spid="11"/>
                                        </p:tgtEl>
                                        <p:attrNameLst>
                                          <p:attrName>style.visibility</p:attrName>
                                        </p:attrNameLst>
                                      </p:cBhvr>
                                      <p:to>
                                        <p:strVal val="visible"/>
                                      </p:to>
                                    </p:set>
                                    <p:animEffect transition="in" filter="fade">
                                      <p:cBhvr>
                                        <p:cTn id="70" dur="1000"/>
                                        <p:tgtEl>
                                          <p:spTgt spid="11"/>
                                        </p:tgtEl>
                                      </p:cBhvr>
                                    </p:animEffect>
                                    <p:anim calcmode="lin" valueType="num">
                                      <p:cBhvr>
                                        <p:cTn id="71" dur="1000" fill="hold"/>
                                        <p:tgtEl>
                                          <p:spTgt spid="11"/>
                                        </p:tgtEl>
                                        <p:attrNameLst>
                                          <p:attrName>ppt_x</p:attrName>
                                        </p:attrNameLst>
                                      </p:cBhvr>
                                      <p:tavLst>
                                        <p:tav tm="0">
                                          <p:val>
                                            <p:strVal val="#ppt_x-.1"/>
                                          </p:val>
                                        </p:tav>
                                        <p:tav tm="100000">
                                          <p:val>
                                            <p:strVal val="#ppt_x"/>
                                          </p:val>
                                        </p:tav>
                                      </p:tavLst>
                                    </p:anim>
                                    <p:anim calcmode="lin" valueType="num">
                                      <p:cBhvr>
                                        <p:cTn id="72" dur="1000" fill="hold"/>
                                        <p:tgtEl>
                                          <p:spTgt spid="1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flower20cart53825_1035209129.jpg"/>
          <p:cNvPicPr>
            <a:picLocks noChangeAspect="1"/>
          </p:cNvPicPr>
          <p:nvPr/>
        </p:nvPicPr>
        <p:blipFill>
          <a:blip r:embed="rId2" cstate="print"/>
          <a:srcRect/>
          <a:stretch>
            <a:fillRect/>
          </a:stretch>
        </p:blipFill>
        <p:spPr bwMode="auto">
          <a:xfrm>
            <a:off x="0" y="0"/>
            <a:ext cx="9144000" cy="55245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4" name="3 Imagen" descr="flower20cart53825_1035209129.jpg"/>
          <p:cNvPicPr>
            <a:picLocks noChangeAspect="1"/>
          </p:cNvPicPr>
          <p:nvPr/>
        </p:nvPicPr>
        <p:blipFill>
          <a:blip r:embed="rId2" cstate="print"/>
          <a:srcRect/>
          <a:stretch>
            <a:fillRect/>
          </a:stretch>
        </p:blipFill>
        <p:spPr bwMode="auto">
          <a:xfrm>
            <a:off x="0" y="0"/>
            <a:ext cx="9144000" cy="55245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CuadroTexto"/>
          <p:cNvSpPr txBox="1"/>
          <p:nvPr/>
        </p:nvSpPr>
        <p:spPr>
          <a:xfrm>
            <a:off x="827088" y="4133341"/>
            <a:ext cx="7704137" cy="923330"/>
          </a:xfrm>
          <a:prstGeom prst="rect">
            <a:avLst/>
          </a:prstGeom>
          <a:noFill/>
          <a:ln>
            <a:noFill/>
          </a:ln>
          <a:effectLst/>
          <a:scene3d>
            <a:camera prst="orthographicFront">
              <a:rot lat="0" lon="0" rev="0"/>
            </a:camera>
            <a:lightRig rig="balanced" dir="t">
              <a:rot lat="0" lon="0" rev="8700000"/>
            </a:lightRig>
          </a:scene3d>
          <a:sp3d>
            <a:bevelT w="190500" h="38100"/>
          </a:sp3d>
        </p:spPr>
        <p:txBody>
          <a:bodyPr wrap="square">
            <a:spAutoFit/>
          </a:bodyPr>
          <a:lstStyle/>
          <a:p>
            <a:r>
              <a:rPr lang="es-ES" i="1" dirty="0">
                <a:effectLst>
                  <a:glow rad="101600">
                    <a:srgbClr val="C00000">
                      <a:alpha val="60000"/>
                    </a:srgbClr>
                  </a:glow>
                  <a:outerShdw blurRad="38100" dist="38100" dir="2700000" algn="tl">
                    <a:srgbClr val="1F497D"/>
                  </a:outerShdw>
                </a:effectLst>
              </a:rPr>
              <a:t>Y como si del jardín particular de estos mágicos seres se tratase, El Bosque Encantado alberga algunas de las plantas más especiales y singulares del planeta.</a:t>
            </a:r>
          </a:p>
        </p:txBody>
      </p:sp>
    </p:spTree>
  </p:cSld>
  <p:clrMapOvr>
    <a:masterClrMapping/>
  </p:clrMapOvr>
  <mc:AlternateContent xmlns:mc="http://schemas.openxmlformats.org/markup-compatibility/2006" xmlns:p14="http://schemas.microsoft.com/office/powerpoint/2010/main">
    <mc:Choice Requires="p14">
      <p:transition spd="slow" p14:dur="2250" advTm="23000">
        <p14:prism isContent="1" isInverted="1"/>
      </p:transition>
    </mc:Choice>
    <mc:Fallback xmlns="">
      <p:transition spd="slow" advTm="2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strVal val="4/3*#ppt_w"/>
                                          </p:val>
                                        </p:tav>
                                        <p:tav tm="100000">
                                          <p:val>
                                            <p:strVal val="#ppt_w"/>
                                          </p:val>
                                        </p:tav>
                                      </p:tavLst>
                                    </p:anim>
                                    <p:anim calcmode="lin" valueType="num">
                                      <p:cBhvr>
                                        <p:cTn id="8" dur="5000" fill="hold"/>
                                        <p:tgtEl>
                                          <p:spTgt spid="4"/>
                                        </p:tgtEl>
                                        <p:attrNameLst>
                                          <p:attrName>ppt_h</p:attrName>
                                        </p:attrNameLst>
                                      </p:cBhvr>
                                      <p:tavLst>
                                        <p:tav tm="0">
                                          <p:val>
                                            <p:strVal val="4/3*#ppt_h"/>
                                          </p:val>
                                        </p:tav>
                                        <p:tav tm="100000">
                                          <p:val>
                                            <p:strVal val="#ppt_h"/>
                                          </p:val>
                                        </p:tav>
                                      </p:tavLst>
                                    </p:anim>
                                  </p:childTnLst>
                                </p:cTn>
                              </p:par>
                              <p:par>
                                <p:cTn id="9" presetID="4" presetClass="entr" presetSubtype="16"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box(in)">
                                      <p:cBhvr>
                                        <p:cTn id="11" dur="5000"/>
                                        <p:tgtEl>
                                          <p:spTgt spid="4"/>
                                        </p:tgtEl>
                                      </p:cBhvr>
                                    </p:animEffect>
                                  </p:childTnLst>
                                </p:cTn>
                              </p:par>
                              <p:par>
                                <p:cTn id="12" presetID="8" presetClass="entr" presetSubtype="32"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diamond(out)">
                                      <p:cBhvr>
                                        <p:cTn id="14" dur="5000"/>
                                        <p:tgtEl>
                                          <p:spTgt spid="5"/>
                                        </p:tgtEl>
                                      </p:cBhvr>
                                    </p:animEffect>
                                  </p:childTnLst>
                                </p:cTn>
                              </p:par>
                              <p:par>
                                <p:cTn id="15" presetID="23" presetClass="entr" presetSubtype="272"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p:cTn id="17" dur="5000" fill="hold"/>
                                        <p:tgtEl>
                                          <p:spTgt spid="5"/>
                                        </p:tgtEl>
                                        <p:attrNameLst>
                                          <p:attrName>ppt_w</p:attrName>
                                        </p:attrNameLst>
                                      </p:cBhvr>
                                      <p:tavLst>
                                        <p:tav tm="0">
                                          <p:val>
                                            <p:strVal val="2/3*#ppt_w"/>
                                          </p:val>
                                        </p:tav>
                                        <p:tav tm="100000">
                                          <p:val>
                                            <p:strVal val="#ppt_w"/>
                                          </p:val>
                                        </p:tav>
                                      </p:tavLst>
                                    </p:anim>
                                    <p:anim calcmode="lin" valueType="num">
                                      <p:cBhvr>
                                        <p:cTn id="18" dur="5000" fill="hold"/>
                                        <p:tgtEl>
                                          <p:spTgt spid="5"/>
                                        </p:tgtEl>
                                        <p:attrNameLst>
                                          <p:attrName>ppt_h</p:attrName>
                                        </p:attrNameLst>
                                      </p:cBhvr>
                                      <p:tavLst>
                                        <p:tav tm="0">
                                          <p:val>
                                            <p:strVal val="2/3*#ppt_h"/>
                                          </p:val>
                                        </p:tav>
                                        <p:tav tm="100000">
                                          <p:val>
                                            <p:strVal val="#ppt_h"/>
                                          </p:val>
                                        </p:tav>
                                      </p:tavLst>
                                    </p:anim>
                                  </p:childTnLst>
                                </p:cTn>
                              </p:par>
                            </p:childTnLst>
                          </p:cTn>
                        </p:par>
                        <p:par>
                          <p:cTn id="19" fill="hold">
                            <p:stCondLst>
                              <p:cond delay="5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1"/>
                                          </p:val>
                                        </p:tav>
                                        <p:tav tm="100000">
                                          <p:val>
                                            <p:strVal val="#ppt_x"/>
                                          </p:val>
                                        </p:tav>
                                      </p:tavLst>
                                    </p:anim>
                                    <p:anim calcmode="lin" valueType="num">
                                      <p:cBhvr>
                                        <p:cTn id="2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garden-219400.jpg"/>
          <p:cNvPicPr>
            <a:picLocks noChangeAspect="1"/>
          </p:cNvPicPr>
          <p:nvPr/>
        </p:nvPicPr>
        <p:blipFill>
          <a:blip r:embed="rId2" cstate="print"/>
          <a:srcRect/>
          <a:stretch>
            <a:fillRect/>
          </a:stretch>
        </p:blipFill>
        <p:spPr bwMode="auto">
          <a:xfrm>
            <a:off x="0" y="-1"/>
            <a:ext cx="9144000" cy="5451475"/>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garden-219400.jpg"/>
          <p:cNvPicPr>
            <a:picLocks noChangeAspect="1"/>
          </p:cNvPicPr>
          <p:nvPr/>
        </p:nvPicPr>
        <p:blipFill>
          <a:blip r:embed="rId2" cstate="print"/>
          <a:srcRect/>
          <a:stretch>
            <a:fillRect/>
          </a:stretch>
        </p:blipFill>
        <p:spPr bwMode="auto">
          <a:xfrm>
            <a:off x="0" y="-1"/>
            <a:ext cx="9144000" cy="5451475"/>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 name="6 CuadroTexto"/>
          <p:cNvSpPr txBox="1"/>
          <p:nvPr/>
        </p:nvSpPr>
        <p:spPr>
          <a:xfrm>
            <a:off x="611188" y="4133958"/>
            <a:ext cx="8064500" cy="923330"/>
          </a:xfrm>
          <a:prstGeom prst="rect">
            <a:avLst/>
          </a:prstGeom>
          <a:noFill/>
          <a:ln>
            <a:noFill/>
          </a:ln>
          <a:effectLst/>
          <a:scene3d>
            <a:camera prst="orthographicFront">
              <a:rot lat="0" lon="0" rev="0"/>
            </a:camera>
            <a:lightRig rig="balanced" dir="t">
              <a:rot lat="0" lon="0" rev="8700000"/>
            </a:lightRig>
          </a:scene3d>
          <a:sp3d>
            <a:bevelT w="190500" h="38100"/>
          </a:sp3d>
        </p:spPr>
        <p:txBody>
          <a:bodyPr wrap="square">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Muchas esculturas verdes y un arroyo del que surge una de las pocas cascadas naturales de la Sierra Oeste, la cascada </a:t>
            </a:r>
            <a:r>
              <a:rPr lang="es-ES" i="1" dirty="0" err="1">
                <a:effectLst>
                  <a:glow rad="101600">
                    <a:schemeClr val="accent2">
                      <a:satMod val="175000"/>
                      <a:alpha val="40000"/>
                    </a:schemeClr>
                  </a:glow>
                  <a:outerShdw blurRad="38100" dist="38100" dir="2700000" algn="tl">
                    <a:srgbClr val="000000">
                      <a:alpha val="43137"/>
                    </a:srgbClr>
                  </a:outerShdw>
                </a:effectLst>
              </a:rPr>
              <a:t>Barbellido</a:t>
            </a:r>
            <a:r>
              <a:rPr lang="es-ES" i="1" dirty="0">
                <a:effectLst>
                  <a:glow rad="101600">
                    <a:schemeClr val="accent2">
                      <a:satMod val="175000"/>
                      <a:alpha val="40000"/>
                    </a:schemeClr>
                  </a:glow>
                  <a:outerShdw blurRad="38100" dist="38100" dir="2700000" algn="tl">
                    <a:srgbClr val="000000">
                      <a:alpha val="43137"/>
                    </a:srgbClr>
                  </a:outerShdw>
                </a:effectLst>
              </a:rPr>
              <a:t>, situada unos metros más adelante del nacimiento del arroyo Las Casetas.</a:t>
            </a:r>
          </a:p>
        </p:txBody>
      </p:sp>
    </p:spTree>
  </p:cSld>
  <p:clrMapOvr>
    <a:masterClrMapping/>
  </p:clrMapOvr>
  <mc:AlternateContent xmlns:mc="http://schemas.openxmlformats.org/markup-compatibility/2006" xmlns:p14="http://schemas.microsoft.com/office/powerpoint/2010/main">
    <mc:Choice Requires="p14">
      <p:transition spd="slow" p14:dur="2250" advTm="26000">
        <p14:prism isContent="1" isInverted="1"/>
      </p:transition>
    </mc:Choice>
    <mc:Fallback xmlns="">
      <p:transition spd="slow" advTm="2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linds(horizontal)">
                                      <p:cBhvr>
                                        <p:cTn id="7" dur="5000"/>
                                        <p:tgtEl>
                                          <p:spTgt spid="5"/>
                                        </p:tgtEl>
                                      </p:cBhvr>
                                    </p:animEffect>
                                  </p:childTnLst>
                                </p:cTn>
                              </p:par>
                              <p:par>
                                <p:cTn id="8" presetID="23" presetClass="entr" presetSubtype="27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5000" fill="hold"/>
                                        <p:tgtEl>
                                          <p:spTgt spid="4"/>
                                        </p:tgtEl>
                                        <p:attrNameLst>
                                          <p:attrName>ppt_w</p:attrName>
                                        </p:attrNameLst>
                                      </p:cBhvr>
                                      <p:tavLst>
                                        <p:tav tm="0">
                                          <p:val>
                                            <p:strVal val="2/3*#ppt_w"/>
                                          </p:val>
                                        </p:tav>
                                        <p:tav tm="100000">
                                          <p:val>
                                            <p:strVal val="#ppt_w"/>
                                          </p:val>
                                        </p:tav>
                                      </p:tavLst>
                                    </p:anim>
                                    <p:anim calcmode="lin" valueType="num">
                                      <p:cBhvr>
                                        <p:cTn id="11" dur="5000" fill="hold"/>
                                        <p:tgtEl>
                                          <p:spTgt spid="4"/>
                                        </p:tgtEl>
                                        <p:attrNameLst>
                                          <p:attrName>ppt_h</p:attrName>
                                        </p:attrNameLst>
                                      </p:cBhvr>
                                      <p:tavLst>
                                        <p:tav tm="0">
                                          <p:val>
                                            <p:strVal val="2/3*#ppt_h"/>
                                          </p:val>
                                        </p:tav>
                                        <p:tav tm="100000">
                                          <p:val>
                                            <p:strVal val="#ppt_h"/>
                                          </p:val>
                                        </p:tav>
                                      </p:tavLst>
                                    </p:anim>
                                  </p:childTnLst>
                                </p:cTn>
                              </p:par>
                              <p:par>
                                <p:cTn id="12" presetID="4" presetClass="entr" presetSubtype="16"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box(in)">
                                      <p:cBhvr>
                                        <p:cTn id="14" dur="5000"/>
                                        <p:tgtEl>
                                          <p:spTgt spid="4"/>
                                        </p:tgtEl>
                                      </p:cBhvr>
                                    </p:animEffect>
                                  </p:childTnLst>
                                </p:cTn>
                              </p:par>
                            </p:childTnLst>
                          </p:cTn>
                        </p:par>
                        <p:par>
                          <p:cTn id="15" fill="hold">
                            <p:stCondLst>
                              <p:cond delay="5000"/>
                            </p:stCondLst>
                            <p:childTnLst>
                              <p:par>
                                <p:cTn id="16" presetID="40" presetClass="entr" presetSubtype="0" fill="hold" grpId="0" nodeType="afterEffect">
                                  <p:stCondLst>
                                    <p:cond delay="0"/>
                                  </p:stCondLst>
                                  <p:iterate type="lt">
                                    <p:tmPct val="10000"/>
                                  </p:iterate>
                                  <p:childTnLst>
                                    <p:set>
                                      <p:cBhvr>
                                        <p:cTn id="17" dur="1" fill="hold">
                                          <p:stCondLst>
                                            <p:cond delay="0"/>
                                          </p:stCondLst>
                                        </p:cTn>
                                        <p:tgtEl>
                                          <p:spTgt spid="7"/>
                                        </p:tgtEl>
                                        <p:attrNameLst>
                                          <p:attrName>style.visibility</p:attrName>
                                        </p:attrNameLst>
                                      </p:cBhvr>
                                      <p:to>
                                        <p:strVal val="visible"/>
                                      </p:to>
                                    </p:set>
                                    <p:animEffect transition="in" filter="fade">
                                      <p:cBhvr>
                                        <p:cTn id="18" dur="1000"/>
                                        <p:tgtEl>
                                          <p:spTgt spid="7"/>
                                        </p:tgtEl>
                                      </p:cBhvr>
                                    </p:animEffect>
                                    <p:anim calcmode="lin" valueType="num">
                                      <p:cBhvr>
                                        <p:cTn id="19" dur="1000" fill="hold"/>
                                        <p:tgtEl>
                                          <p:spTgt spid="7"/>
                                        </p:tgtEl>
                                        <p:attrNameLst>
                                          <p:attrName>ppt_x</p:attrName>
                                        </p:attrNameLst>
                                      </p:cBhvr>
                                      <p:tavLst>
                                        <p:tav tm="0">
                                          <p:val>
                                            <p:strVal val="#ppt_x-.1"/>
                                          </p:val>
                                        </p:tav>
                                        <p:tav tm="100000">
                                          <p:val>
                                            <p:strVal val="#ppt_x"/>
                                          </p:val>
                                        </p:tav>
                                      </p:tavLst>
                                    </p:anim>
                                    <p:anim calcmode="lin" valueType="num">
                                      <p:cBhvr>
                                        <p:cTn id="20"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4667689249_caa4ce9647_b.jpg"/>
          <p:cNvPicPr>
            <a:picLocks noChangeAspect="1"/>
          </p:cNvPicPr>
          <p:nvPr/>
        </p:nvPicPr>
        <p:blipFill>
          <a:blip r:embed="rId2" cstate="print"/>
          <a:srcRect/>
          <a:stretch>
            <a:fillRect/>
          </a:stretch>
        </p:blipFill>
        <p:spPr bwMode="auto">
          <a:xfrm>
            <a:off x="0" y="0"/>
            <a:ext cx="9144000" cy="55245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4667689249_caa4ce9647_b.jpg"/>
          <p:cNvPicPr>
            <a:picLocks noChangeAspect="1"/>
          </p:cNvPicPr>
          <p:nvPr/>
        </p:nvPicPr>
        <p:blipFill>
          <a:blip r:embed="rId2" cstate="print"/>
          <a:srcRect/>
          <a:stretch>
            <a:fillRect/>
          </a:stretch>
        </p:blipFill>
        <p:spPr bwMode="auto">
          <a:xfrm>
            <a:off x="0" y="0"/>
            <a:ext cx="9144000" cy="55245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6" name="5 Imagen" descr="4667689249_caa4ce9647_b.jpg"/>
          <p:cNvPicPr>
            <a:picLocks noChangeAspect="1"/>
          </p:cNvPicPr>
          <p:nvPr/>
        </p:nvPicPr>
        <p:blipFill>
          <a:blip r:embed="rId2" cstate="print"/>
          <a:srcRect/>
          <a:stretch>
            <a:fillRect/>
          </a:stretch>
        </p:blipFill>
        <p:spPr bwMode="auto">
          <a:xfrm>
            <a:off x="0" y="0"/>
            <a:ext cx="9144000" cy="55245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 name="6 CuadroTexto"/>
          <p:cNvSpPr txBox="1"/>
          <p:nvPr/>
        </p:nvSpPr>
        <p:spPr>
          <a:xfrm>
            <a:off x="539751" y="4406092"/>
            <a:ext cx="7992690" cy="646331"/>
          </a:xfrm>
          <a:prstGeom prst="rect">
            <a:avLst/>
          </a:prstGeom>
          <a:noFill/>
          <a:ln>
            <a:noFill/>
          </a:ln>
          <a:effectLst/>
          <a:scene3d>
            <a:camera prst="orthographicFront">
              <a:rot lat="0" lon="0" rev="0"/>
            </a:camera>
            <a:lightRig rig="balanced" dir="t">
              <a:rot lat="0" lon="0" rev="8700000"/>
            </a:lightRig>
          </a:scene3d>
          <a:sp3d>
            <a:bevelT w="190500" h="38100"/>
          </a:sp3d>
        </p:spPr>
        <p:txBody>
          <a:bodyPr wrap="square">
            <a:spAutoFit/>
          </a:bodyPr>
          <a:lstStyle/>
          <a:p>
            <a:r>
              <a:rPr lang="es-ES" i="1" dirty="0">
                <a:effectLst>
                  <a:glow rad="101600">
                    <a:srgbClr val="C00000">
                      <a:alpha val="60000"/>
                    </a:srgbClr>
                  </a:glow>
                  <a:outerShdw blurRad="38100" dist="38100" dir="2700000" algn="tl">
                    <a:srgbClr val="1F497D"/>
                  </a:outerShdw>
                </a:effectLst>
              </a:rPr>
              <a:t>Zonas de descanso donde comer lo que lleve cada uno, parque infantil con columpios rodeado de esculturas de Disney….</a:t>
            </a:r>
          </a:p>
        </p:txBody>
      </p:sp>
    </p:spTree>
  </p:cSld>
  <p:clrMapOvr>
    <a:masterClrMapping/>
  </p:clrMapOvr>
  <mc:AlternateContent xmlns:mc="http://schemas.openxmlformats.org/markup-compatibility/2006" xmlns:p14="http://schemas.microsoft.com/office/powerpoint/2010/main">
    <mc:Choice Requires="p14">
      <p:transition spd="slow" p14:dur="2250" advTm="20000">
        <p14:prism isContent="1" isInverted="1"/>
      </p:transition>
    </mc:Choice>
    <mc:Fallback xmlns="">
      <p:transition spd="slow" advTm="2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xit" presetSubtype="0" fill="hold" nodeType="withEffect">
                                  <p:stCondLst>
                                    <p:cond delay="0"/>
                                  </p:stCondLst>
                                  <p:childTnLst>
                                    <p:animEffect transition="out" filter="wedge">
                                      <p:cBhvr>
                                        <p:cTn id="6" dur="5000"/>
                                        <p:tgtEl>
                                          <p:spTgt spid="6"/>
                                        </p:tgtEl>
                                      </p:cBhvr>
                                    </p:animEffect>
                                    <p:set>
                                      <p:cBhvr>
                                        <p:cTn id="7" dur="1" fill="hold">
                                          <p:stCondLst>
                                            <p:cond delay="4999"/>
                                          </p:stCondLst>
                                        </p:cTn>
                                        <p:tgtEl>
                                          <p:spTgt spid="6"/>
                                        </p:tgtEl>
                                        <p:attrNameLst>
                                          <p:attrName>style.visibility</p:attrName>
                                        </p:attrNameLst>
                                      </p:cBhvr>
                                      <p:to>
                                        <p:strVal val="hidden"/>
                                      </p:to>
                                    </p:set>
                                  </p:childTnLst>
                                </p:cTn>
                              </p:par>
                              <p:par>
                                <p:cTn id="8" presetID="8" presetClass="exit" presetSubtype="32" fill="hold" nodeType="withEffect">
                                  <p:stCondLst>
                                    <p:cond delay="0"/>
                                  </p:stCondLst>
                                  <p:childTnLst>
                                    <p:animEffect transition="out" filter="diamond(out)">
                                      <p:cBhvr>
                                        <p:cTn id="9" dur="5000"/>
                                        <p:tgtEl>
                                          <p:spTgt spid="5"/>
                                        </p:tgtEl>
                                      </p:cBhvr>
                                    </p:animEffect>
                                    <p:set>
                                      <p:cBhvr>
                                        <p:cTn id="10" dur="1" fill="hold">
                                          <p:stCondLst>
                                            <p:cond delay="4999"/>
                                          </p:stCondLst>
                                        </p:cTn>
                                        <p:tgtEl>
                                          <p:spTgt spid="5"/>
                                        </p:tgtEl>
                                        <p:attrNameLst>
                                          <p:attrName>style.visibility</p:attrName>
                                        </p:attrNameLst>
                                      </p:cBhvr>
                                      <p:to>
                                        <p:strVal val="hidden"/>
                                      </p:to>
                                    </p:set>
                                  </p:childTnLst>
                                </p:cTn>
                              </p:par>
                              <p:par>
                                <p:cTn id="11" presetID="3" presetClass="entr" presetSubtype="5"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linds(vertical)">
                                      <p:cBhvr>
                                        <p:cTn id="13" dur="5000"/>
                                        <p:tgtEl>
                                          <p:spTgt spid="4"/>
                                        </p:tgtEl>
                                      </p:cBhvr>
                                    </p:animEffect>
                                  </p:childTnLst>
                                </p:cTn>
                              </p:par>
                            </p:childTnLst>
                          </p:cTn>
                        </p:par>
                        <p:par>
                          <p:cTn id="14" fill="hold">
                            <p:stCondLst>
                              <p:cond delay="5000"/>
                            </p:stCondLst>
                            <p:childTnLst>
                              <p:par>
                                <p:cTn id="15" presetID="40" presetClass="entr" presetSubtype="0" fill="hold" grpId="0" nodeType="afterEffect">
                                  <p:stCondLst>
                                    <p:cond delay="0"/>
                                  </p:stCondLst>
                                  <p:iterate type="lt">
                                    <p:tmPct val="10000"/>
                                  </p:iterate>
                                  <p:childTnLst>
                                    <p:set>
                                      <p:cBhvr>
                                        <p:cTn id="16" dur="1" fill="hold">
                                          <p:stCondLst>
                                            <p:cond delay="0"/>
                                          </p:stCondLst>
                                        </p:cTn>
                                        <p:tgtEl>
                                          <p:spTgt spid="7"/>
                                        </p:tgtEl>
                                        <p:attrNameLst>
                                          <p:attrName>style.visibility</p:attrName>
                                        </p:attrNameLst>
                                      </p:cBhvr>
                                      <p:to>
                                        <p:strVal val="visible"/>
                                      </p:to>
                                    </p:set>
                                    <p:animEffect transition="in" filter="fade">
                                      <p:cBhvr>
                                        <p:cTn id="17" dur="1000"/>
                                        <p:tgtEl>
                                          <p:spTgt spid="7"/>
                                        </p:tgtEl>
                                      </p:cBhvr>
                                    </p:animEffect>
                                    <p:anim calcmode="lin" valueType="num">
                                      <p:cBhvr>
                                        <p:cTn id="18" dur="1000" fill="hold"/>
                                        <p:tgtEl>
                                          <p:spTgt spid="7"/>
                                        </p:tgtEl>
                                        <p:attrNameLst>
                                          <p:attrName>ppt_x</p:attrName>
                                        </p:attrNameLst>
                                      </p:cBhvr>
                                      <p:tavLst>
                                        <p:tav tm="0">
                                          <p:val>
                                            <p:strVal val="#ppt_x-.1"/>
                                          </p:val>
                                        </p:tav>
                                        <p:tav tm="100000">
                                          <p:val>
                                            <p:strVal val="#ppt_x"/>
                                          </p:val>
                                        </p:tav>
                                      </p:tavLst>
                                    </p:anim>
                                    <p:anim calcmode="lin" valueType="num">
                                      <p:cBhvr>
                                        <p:cTn id="19"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452913361_2c658dade4_b.jpg"/>
          <p:cNvPicPr>
            <a:picLocks noChangeAspect="1"/>
          </p:cNvPicPr>
          <p:nvPr/>
        </p:nvPicPr>
        <p:blipFill>
          <a:blip r:embed="rId2" cstate="print"/>
          <a:srcRect/>
          <a:stretch>
            <a:fillRect/>
          </a:stretch>
        </p:blipFill>
        <p:spPr bwMode="auto">
          <a:xfrm>
            <a:off x="0" y="0"/>
            <a:ext cx="9144000" cy="51435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452913361_2c658dade4_b.jpg"/>
          <p:cNvPicPr>
            <a:picLocks noChangeAspect="1"/>
          </p:cNvPicPr>
          <p:nvPr/>
        </p:nvPicPr>
        <p:blipFill>
          <a:blip r:embed="rId2" cstate="print"/>
          <a:srcRect/>
          <a:stretch>
            <a:fillRect/>
          </a:stretch>
        </p:blipFill>
        <p:spPr bwMode="auto">
          <a:xfrm>
            <a:off x="0" y="0"/>
            <a:ext cx="9144000" cy="51435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6" name="5 Imagen" descr="452913361_2c658dade4_b.jpg"/>
          <p:cNvPicPr>
            <a:picLocks noChangeAspect="1"/>
          </p:cNvPicPr>
          <p:nvPr/>
        </p:nvPicPr>
        <p:blipFill>
          <a:blip r:embed="rId2" cstate="print"/>
          <a:srcRect/>
          <a:stretch>
            <a:fillRect/>
          </a:stretch>
        </p:blipFill>
        <p:spPr bwMode="auto">
          <a:xfrm>
            <a:off x="0" y="0"/>
            <a:ext cx="9144000" cy="51435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 name="6 CuadroTexto"/>
          <p:cNvSpPr txBox="1"/>
          <p:nvPr/>
        </p:nvSpPr>
        <p:spPr>
          <a:xfrm>
            <a:off x="395288" y="4084638"/>
            <a:ext cx="8064500" cy="922337"/>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r>
              <a:rPr lang="es-ES" i="1" dirty="0">
                <a:effectLst>
                  <a:glow rad="101600">
                    <a:srgbClr val="C00000">
                      <a:alpha val="60000"/>
                    </a:srgbClr>
                  </a:glow>
                  <a:outerShdw blurRad="38100" dist="38100" dir="2700000" algn="tl">
                    <a:srgbClr val="1F497D"/>
                  </a:outerShdw>
                </a:effectLst>
              </a:rPr>
              <a:t>Como he comentado anteriormente, podemos terminar la jornada en el Pantano de San Juan o visitando el Castillo de San Martín, lugares muy próximos a este jardín.</a:t>
            </a:r>
          </a:p>
        </p:txBody>
      </p:sp>
    </p:spTree>
  </p:cSld>
  <p:clrMapOvr>
    <a:masterClrMapping/>
  </p:clrMapOvr>
  <mc:AlternateContent xmlns:mc="http://schemas.openxmlformats.org/markup-compatibility/2006" xmlns:p14="http://schemas.microsoft.com/office/powerpoint/2010/main">
    <mc:Choice Requires="p14">
      <p:transition spd="slow" p14:dur="2250" advTm="23000">
        <p14:prism isContent="1" isInverted="1"/>
      </p:transition>
    </mc:Choice>
    <mc:Fallback xmlns="">
      <p:transition spd="slow" advTm="2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nodeType="withEffect">
                                  <p:stCondLst>
                                    <p:cond delay="0"/>
                                  </p:stCondLst>
                                  <p:childTnLst>
                                    <p:animEffect transition="out" filter="circle(out)">
                                      <p:cBhvr>
                                        <p:cTn id="6" dur="5000"/>
                                        <p:tgtEl>
                                          <p:spTgt spid="6"/>
                                        </p:tgtEl>
                                      </p:cBhvr>
                                    </p:animEffect>
                                    <p:set>
                                      <p:cBhvr>
                                        <p:cTn id="7" dur="1" fill="hold">
                                          <p:stCondLst>
                                            <p:cond delay="4999"/>
                                          </p:stCondLst>
                                        </p:cTn>
                                        <p:tgtEl>
                                          <p:spTgt spid="6"/>
                                        </p:tgtEl>
                                        <p:attrNameLst>
                                          <p:attrName>style.visibility</p:attrName>
                                        </p:attrNameLst>
                                      </p:cBhvr>
                                      <p:to>
                                        <p:strVal val="hidden"/>
                                      </p:to>
                                    </p:set>
                                  </p:childTnLst>
                                </p:cTn>
                              </p:par>
                              <p:par>
                                <p:cTn id="8" presetID="16" presetClass="exit" presetSubtype="21" fill="hold" nodeType="withEffect">
                                  <p:stCondLst>
                                    <p:cond delay="0"/>
                                  </p:stCondLst>
                                  <p:childTnLst>
                                    <p:animEffect transition="out" filter="barn(inVertical)">
                                      <p:cBhvr>
                                        <p:cTn id="9" dur="5000"/>
                                        <p:tgtEl>
                                          <p:spTgt spid="5"/>
                                        </p:tgtEl>
                                      </p:cBhvr>
                                    </p:animEffect>
                                    <p:set>
                                      <p:cBhvr>
                                        <p:cTn id="10" dur="1" fill="hold">
                                          <p:stCondLst>
                                            <p:cond delay="4999"/>
                                          </p:stCondLst>
                                        </p:cTn>
                                        <p:tgtEl>
                                          <p:spTgt spid="5"/>
                                        </p:tgtEl>
                                        <p:attrNameLst>
                                          <p:attrName>style.visibility</p:attrName>
                                        </p:attrNameLst>
                                      </p:cBhvr>
                                      <p:to>
                                        <p:strVal val="hidden"/>
                                      </p:to>
                                    </p:set>
                                  </p:childTnLst>
                                </p:cTn>
                              </p:par>
                              <p:par>
                                <p:cTn id="11" presetID="4" presetClass="entr" presetSubtype="32"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ox(out)">
                                      <p:cBhvr>
                                        <p:cTn id="13" dur="5000"/>
                                        <p:tgtEl>
                                          <p:spTgt spid="4"/>
                                        </p:tgtEl>
                                      </p:cBhvr>
                                    </p:animEffect>
                                  </p:childTnLst>
                                </p:cTn>
                              </p:par>
                            </p:childTnLst>
                          </p:cTn>
                        </p:par>
                        <p:par>
                          <p:cTn id="14" fill="hold">
                            <p:stCondLst>
                              <p:cond delay="5000"/>
                            </p:stCondLst>
                            <p:childTnLst>
                              <p:par>
                                <p:cTn id="15" presetID="40" presetClass="entr" presetSubtype="0" fill="hold" grpId="0" nodeType="afterEffect">
                                  <p:stCondLst>
                                    <p:cond delay="0"/>
                                  </p:stCondLst>
                                  <p:iterate type="lt">
                                    <p:tmPct val="10000"/>
                                  </p:iterate>
                                  <p:childTnLst>
                                    <p:set>
                                      <p:cBhvr>
                                        <p:cTn id="16" dur="1" fill="hold">
                                          <p:stCondLst>
                                            <p:cond delay="0"/>
                                          </p:stCondLst>
                                        </p:cTn>
                                        <p:tgtEl>
                                          <p:spTgt spid="7"/>
                                        </p:tgtEl>
                                        <p:attrNameLst>
                                          <p:attrName>style.visibility</p:attrName>
                                        </p:attrNameLst>
                                      </p:cBhvr>
                                      <p:to>
                                        <p:strVal val="visible"/>
                                      </p:to>
                                    </p:set>
                                    <p:animEffect transition="in" filter="fade">
                                      <p:cBhvr>
                                        <p:cTn id="17" dur="1000"/>
                                        <p:tgtEl>
                                          <p:spTgt spid="7"/>
                                        </p:tgtEl>
                                      </p:cBhvr>
                                    </p:animEffect>
                                    <p:anim calcmode="lin" valueType="num">
                                      <p:cBhvr>
                                        <p:cTn id="18" dur="1000" fill="hold"/>
                                        <p:tgtEl>
                                          <p:spTgt spid="7"/>
                                        </p:tgtEl>
                                        <p:attrNameLst>
                                          <p:attrName>ppt_x</p:attrName>
                                        </p:attrNameLst>
                                      </p:cBhvr>
                                      <p:tavLst>
                                        <p:tav tm="0">
                                          <p:val>
                                            <p:strVal val="#ppt_x-.1"/>
                                          </p:val>
                                        </p:tav>
                                        <p:tav tm="100000">
                                          <p:val>
                                            <p:strVal val="#ppt_x"/>
                                          </p:val>
                                        </p:tav>
                                      </p:tavLst>
                                    </p:anim>
                                    <p:anim calcmode="lin" valueType="num">
                                      <p:cBhvr>
                                        <p:cTn id="19"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3841805569_b902b7a3a0_z.jpg"/>
          <p:cNvPicPr>
            <a:picLocks noChangeAspect="1"/>
          </p:cNvPicPr>
          <p:nvPr/>
        </p:nvPicPr>
        <p:blipFill>
          <a:blip r:embed="rId2" cstate="print"/>
          <a:srcRect/>
          <a:stretch>
            <a:fillRect/>
          </a:stretch>
        </p:blipFill>
        <p:spPr bwMode="auto">
          <a:xfrm>
            <a:off x="0" y="-1"/>
            <a:ext cx="9144000" cy="5451475"/>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6" name="5 Imagen" descr="3841805569_b902b7a3a0_z.jpg"/>
          <p:cNvPicPr>
            <a:picLocks noChangeAspect="1"/>
          </p:cNvPicPr>
          <p:nvPr/>
        </p:nvPicPr>
        <p:blipFill>
          <a:blip r:embed="rId2" cstate="print"/>
          <a:srcRect/>
          <a:stretch>
            <a:fillRect/>
          </a:stretch>
        </p:blipFill>
        <p:spPr bwMode="auto">
          <a:xfrm>
            <a:off x="0" y="-1"/>
            <a:ext cx="9144000" cy="5451475"/>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4" name="3 Imagen" descr="3841805569_b902b7a3a0_z.jpg"/>
          <p:cNvPicPr>
            <a:picLocks noChangeAspect="1"/>
          </p:cNvPicPr>
          <p:nvPr/>
        </p:nvPicPr>
        <p:blipFill>
          <a:blip r:embed="rId2" cstate="print"/>
          <a:srcRect/>
          <a:stretch>
            <a:fillRect/>
          </a:stretch>
        </p:blipFill>
        <p:spPr bwMode="auto">
          <a:xfrm>
            <a:off x="0" y="-1"/>
            <a:ext cx="9144000" cy="5451475"/>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 name="6 CuadroTexto"/>
          <p:cNvSpPr txBox="1"/>
          <p:nvPr/>
        </p:nvSpPr>
        <p:spPr>
          <a:xfrm>
            <a:off x="684213" y="4134043"/>
            <a:ext cx="7920037" cy="923330"/>
          </a:xfrm>
          <a:prstGeom prst="rect">
            <a:avLst/>
          </a:prstGeom>
          <a:noFill/>
          <a:ln>
            <a:noFill/>
          </a:ln>
          <a:effectLst/>
          <a:scene3d>
            <a:camera prst="orthographicFront">
              <a:rot lat="0" lon="0" rev="0"/>
            </a:camera>
            <a:lightRig rig="balanced" dir="t">
              <a:rot lat="0" lon="0" rev="8700000"/>
            </a:lightRig>
          </a:scene3d>
          <a:sp3d>
            <a:bevelT w="190500" h="38100"/>
          </a:sp3d>
        </p:spPr>
        <p:txBody>
          <a:bodyPr wrap="square">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Un Jardín Botánico con más de 500 especies vegetales que salpica de intensos colores el recorrido y acerca la diversidad de flora de los cinco continentes a los peques y no tan peques.</a:t>
            </a: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000" advTm="24000">
        <p15:prstTrans prst="origami"/>
      </p:transition>
    </mc:Choice>
    <mc:Fallback xmlns="">
      <p:transition spd="slow" advTm="2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16" fill="hold" nodeType="withEffect">
                                  <p:stCondLst>
                                    <p:cond delay="0"/>
                                  </p:stCondLst>
                                  <p:childTnLst>
                                    <p:animEffect transition="out" filter="diamond(in)">
                                      <p:cBhvr>
                                        <p:cTn id="6" dur="5000"/>
                                        <p:tgtEl>
                                          <p:spTgt spid="6"/>
                                        </p:tgtEl>
                                      </p:cBhvr>
                                    </p:animEffect>
                                    <p:set>
                                      <p:cBhvr>
                                        <p:cTn id="7" dur="1" fill="hold">
                                          <p:stCondLst>
                                            <p:cond delay="4999"/>
                                          </p:stCondLst>
                                        </p:cTn>
                                        <p:tgtEl>
                                          <p:spTgt spid="6"/>
                                        </p:tgtEl>
                                        <p:attrNameLst>
                                          <p:attrName>style.visibility</p:attrName>
                                        </p:attrNameLst>
                                      </p:cBhvr>
                                      <p:to>
                                        <p:strVal val="hidden"/>
                                      </p:to>
                                    </p:set>
                                  </p:childTnLst>
                                </p:cTn>
                              </p:par>
                              <p:par>
                                <p:cTn id="8" presetID="20" presetClass="exit" presetSubtype="0" fill="hold" nodeType="withEffect">
                                  <p:stCondLst>
                                    <p:cond delay="0"/>
                                  </p:stCondLst>
                                  <p:childTnLst>
                                    <p:animEffect transition="out" filter="wedge">
                                      <p:cBhvr>
                                        <p:cTn id="9" dur="5000"/>
                                        <p:tgtEl>
                                          <p:spTgt spid="5"/>
                                        </p:tgtEl>
                                      </p:cBhvr>
                                    </p:animEffect>
                                    <p:set>
                                      <p:cBhvr>
                                        <p:cTn id="10" dur="1" fill="hold">
                                          <p:stCondLst>
                                            <p:cond delay="4999"/>
                                          </p:stCondLst>
                                        </p:cTn>
                                        <p:tgtEl>
                                          <p:spTgt spid="5"/>
                                        </p:tgtEl>
                                        <p:attrNameLst>
                                          <p:attrName>style.visibility</p:attrName>
                                        </p:attrNameLst>
                                      </p:cBhvr>
                                      <p:to>
                                        <p:strVal val="hidden"/>
                                      </p:to>
                                    </p:set>
                                  </p:childTnLst>
                                </p:cTn>
                              </p:par>
                              <p:par>
                                <p:cTn id="11" presetID="16" presetClass="entr" presetSubtype="37"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arn(outVertical)">
                                      <p:cBhvr>
                                        <p:cTn id="13" dur="5000"/>
                                        <p:tgtEl>
                                          <p:spTgt spid="4"/>
                                        </p:tgtEl>
                                      </p:cBhvr>
                                    </p:animEffect>
                                  </p:childTnLst>
                                </p:cTn>
                              </p:par>
                            </p:childTnLst>
                          </p:cTn>
                        </p:par>
                        <p:par>
                          <p:cTn id="14" fill="hold">
                            <p:stCondLst>
                              <p:cond delay="5000"/>
                            </p:stCondLst>
                            <p:childTnLst>
                              <p:par>
                                <p:cTn id="15" presetID="40" presetClass="entr" presetSubtype="0" fill="hold" grpId="0" nodeType="afterEffect">
                                  <p:stCondLst>
                                    <p:cond delay="0"/>
                                  </p:stCondLst>
                                  <p:iterate type="lt">
                                    <p:tmPct val="10000"/>
                                  </p:iterate>
                                  <p:childTnLst>
                                    <p:set>
                                      <p:cBhvr>
                                        <p:cTn id="16" dur="1" fill="hold">
                                          <p:stCondLst>
                                            <p:cond delay="0"/>
                                          </p:stCondLst>
                                        </p:cTn>
                                        <p:tgtEl>
                                          <p:spTgt spid="7"/>
                                        </p:tgtEl>
                                        <p:attrNameLst>
                                          <p:attrName>style.visibility</p:attrName>
                                        </p:attrNameLst>
                                      </p:cBhvr>
                                      <p:to>
                                        <p:strVal val="visible"/>
                                      </p:to>
                                    </p:set>
                                    <p:animEffect transition="in" filter="fade">
                                      <p:cBhvr>
                                        <p:cTn id="17" dur="1000"/>
                                        <p:tgtEl>
                                          <p:spTgt spid="7"/>
                                        </p:tgtEl>
                                      </p:cBhvr>
                                    </p:animEffect>
                                    <p:anim calcmode="lin" valueType="num">
                                      <p:cBhvr>
                                        <p:cTn id="18" dur="1000" fill="hold"/>
                                        <p:tgtEl>
                                          <p:spTgt spid="7"/>
                                        </p:tgtEl>
                                        <p:attrNameLst>
                                          <p:attrName>ppt_x</p:attrName>
                                        </p:attrNameLst>
                                      </p:cBhvr>
                                      <p:tavLst>
                                        <p:tav tm="0">
                                          <p:val>
                                            <p:strVal val="#ppt_x-.1"/>
                                          </p:val>
                                        </p:tav>
                                        <p:tav tm="100000">
                                          <p:val>
                                            <p:strVal val="#ppt_x"/>
                                          </p:val>
                                        </p:tav>
                                      </p:tavLst>
                                    </p:anim>
                                    <p:anim calcmode="lin" valueType="num">
                                      <p:cBhvr>
                                        <p:cTn id="19"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 name="18 Imagen"/>
          <p:cNvPicPr>
            <a:picLocks noGrp="1" noChangeAspect="1"/>
          </p:cNvPicPr>
          <p:nvPr isPhoto="1"/>
        </p:nvPicPr>
        <p:blipFill>
          <a:blip r:embed="rId2">
            <a:extLst>
              <a:ext uri="{28A0092B-C50C-407E-A947-70E740481C1C}">
                <a14:useLocalDpi xmlns:a14="http://schemas.microsoft.com/office/drawing/2010/main" val="0"/>
              </a:ext>
            </a:extLst>
          </a:blip>
          <a:stretch>
            <a:fillRect/>
          </a:stretch>
        </p:blipFill>
        <p:spPr bwMode="auto">
          <a:xfrm>
            <a:off x="-11112" y="-308570"/>
            <a:ext cx="9144000" cy="5904656"/>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12" name="1 Cheurón"/>
          <p:cNvSpPr/>
          <p:nvPr/>
        </p:nvSpPr>
        <p:spPr>
          <a:xfrm>
            <a:off x="0" y="287932"/>
            <a:ext cx="4749800" cy="4863506"/>
          </a:xfrm>
          <a:custGeom>
            <a:avLst/>
            <a:gdLst>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2019707 w 4039414"/>
              <a:gd name="connsiteY5" fmla="*/ 3436795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11876 w 4039414"/>
              <a:gd name="connsiteY4" fmla="*/ 6826089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11876 w 4039414"/>
              <a:gd name="connsiteY4" fmla="*/ 6826089 h 6873590"/>
              <a:gd name="connsiteX5" fmla="*/ 1366564 w 4039414"/>
              <a:gd name="connsiteY5" fmla="*/ 3413044 h 6873590"/>
              <a:gd name="connsiteX6" fmla="*/ 0 w 4039414"/>
              <a:gd name="connsiteY6" fmla="*/ 0 h 6873590"/>
              <a:gd name="connsiteX0" fmla="*/ 0 w 4039414"/>
              <a:gd name="connsiteY0" fmla="*/ 0 h 6873590"/>
              <a:gd name="connsiteX1" fmla="*/ 392788 w 4039414"/>
              <a:gd name="connsiteY1" fmla="*/ 11875 h 6873590"/>
              <a:gd name="connsiteX2" fmla="*/ 4039414 w 4039414"/>
              <a:gd name="connsiteY2" fmla="*/ 3436795 h 6873590"/>
              <a:gd name="connsiteX3" fmla="*/ 2019707 w 4039414"/>
              <a:gd name="connsiteY3" fmla="*/ 6873590 h 6873590"/>
              <a:gd name="connsiteX4" fmla="*/ 11876 w 4039414"/>
              <a:gd name="connsiteY4" fmla="*/ 6826089 h 6873590"/>
              <a:gd name="connsiteX5" fmla="*/ 1366564 w 4039414"/>
              <a:gd name="connsiteY5" fmla="*/ 3413044 h 6873590"/>
              <a:gd name="connsiteX6" fmla="*/ 0 w 4039414"/>
              <a:gd name="connsiteY6" fmla="*/ 0 h 6873590"/>
              <a:gd name="connsiteX0" fmla="*/ 0 w 4039414"/>
              <a:gd name="connsiteY0" fmla="*/ 0 h 6849840"/>
              <a:gd name="connsiteX1" fmla="*/ 392788 w 4039414"/>
              <a:gd name="connsiteY1" fmla="*/ 11875 h 6849840"/>
              <a:gd name="connsiteX2" fmla="*/ 4039414 w 4039414"/>
              <a:gd name="connsiteY2" fmla="*/ 3436795 h 6849840"/>
              <a:gd name="connsiteX3" fmla="*/ 392788 w 4039414"/>
              <a:gd name="connsiteY3" fmla="*/ 6849840 h 6849840"/>
              <a:gd name="connsiteX4" fmla="*/ 11876 w 4039414"/>
              <a:gd name="connsiteY4" fmla="*/ 6826089 h 6849840"/>
              <a:gd name="connsiteX5" fmla="*/ 1366564 w 4039414"/>
              <a:gd name="connsiteY5" fmla="*/ 3413044 h 6849840"/>
              <a:gd name="connsiteX6" fmla="*/ 0 w 4039414"/>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837533 w 3837533"/>
              <a:gd name="connsiteY1" fmla="*/ 3436795 h 6849840"/>
              <a:gd name="connsiteX2" fmla="*/ 392788 w 3837533"/>
              <a:gd name="connsiteY2" fmla="*/ 6849840 h 6849840"/>
              <a:gd name="connsiteX3" fmla="*/ 11876 w 3837533"/>
              <a:gd name="connsiteY3" fmla="*/ 6826089 h 6849840"/>
              <a:gd name="connsiteX4" fmla="*/ 1366564 w 3837533"/>
              <a:gd name="connsiteY4" fmla="*/ 3413044 h 6849840"/>
              <a:gd name="connsiteX5" fmla="*/ 0 w 3837533"/>
              <a:gd name="connsiteY5" fmla="*/ 0 h 6849840"/>
              <a:gd name="connsiteX0" fmla="*/ 0 w 3837533"/>
              <a:gd name="connsiteY0" fmla="*/ 0 h 6849840"/>
              <a:gd name="connsiteX1" fmla="*/ 3837533 w 3837533"/>
              <a:gd name="connsiteY1" fmla="*/ 3436795 h 6849840"/>
              <a:gd name="connsiteX2" fmla="*/ 392788 w 3837533"/>
              <a:gd name="connsiteY2" fmla="*/ 6849840 h 6849840"/>
              <a:gd name="connsiteX3" fmla="*/ 11876 w 3837533"/>
              <a:gd name="connsiteY3" fmla="*/ 6826089 h 6849840"/>
              <a:gd name="connsiteX4" fmla="*/ 1366564 w 3837533"/>
              <a:gd name="connsiteY4" fmla="*/ 3413044 h 6849840"/>
              <a:gd name="connsiteX5" fmla="*/ 0 w 3837533"/>
              <a:gd name="connsiteY5" fmla="*/ 0 h 6849840"/>
              <a:gd name="connsiteX0" fmla="*/ 0 w 3837533"/>
              <a:gd name="connsiteY0" fmla="*/ 0 h 6849840"/>
              <a:gd name="connsiteX1" fmla="*/ 3837533 w 3837533"/>
              <a:gd name="connsiteY1" fmla="*/ 3436795 h 6849840"/>
              <a:gd name="connsiteX2" fmla="*/ 392788 w 3837533"/>
              <a:gd name="connsiteY2" fmla="*/ 6849840 h 6849840"/>
              <a:gd name="connsiteX3" fmla="*/ 11876 w 3837533"/>
              <a:gd name="connsiteY3" fmla="*/ 6826089 h 6849840"/>
              <a:gd name="connsiteX4" fmla="*/ 1366564 w 3837533"/>
              <a:gd name="connsiteY4" fmla="*/ 3413044 h 6849840"/>
              <a:gd name="connsiteX5" fmla="*/ 0 w 3837533"/>
              <a:gd name="connsiteY5" fmla="*/ 0 h 6849840"/>
              <a:gd name="connsiteX0" fmla="*/ 0 w 3837533"/>
              <a:gd name="connsiteY0" fmla="*/ 0 h 10329075"/>
              <a:gd name="connsiteX1" fmla="*/ 3837533 w 3837533"/>
              <a:gd name="connsiteY1" fmla="*/ 6916030 h 10329075"/>
              <a:gd name="connsiteX2" fmla="*/ 392788 w 3837533"/>
              <a:gd name="connsiteY2" fmla="*/ 10329075 h 10329075"/>
              <a:gd name="connsiteX3" fmla="*/ 11876 w 3837533"/>
              <a:gd name="connsiteY3" fmla="*/ 10305324 h 10329075"/>
              <a:gd name="connsiteX4" fmla="*/ 1366564 w 3837533"/>
              <a:gd name="connsiteY4" fmla="*/ 6892279 h 10329075"/>
              <a:gd name="connsiteX5" fmla="*/ 0 w 3837533"/>
              <a:gd name="connsiteY5" fmla="*/ 0 h 10329075"/>
              <a:gd name="connsiteX0" fmla="*/ 0 w 3839512"/>
              <a:gd name="connsiteY0" fmla="*/ 0 h 10309282"/>
              <a:gd name="connsiteX1" fmla="*/ 3837533 w 3839512"/>
              <a:gd name="connsiteY1" fmla="*/ 6916030 h 10309282"/>
              <a:gd name="connsiteX2" fmla="*/ 11876 w 3839512"/>
              <a:gd name="connsiteY2" fmla="*/ 10305324 h 10309282"/>
              <a:gd name="connsiteX3" fmla="*/ 1366564 w 3839512"/>
              <a:gd name="connsiteY3" fmla="*/ 6892279 h 10309282"/>
              <a:gd name="connsiteX4" fmla="*/ 0 w 3839512"/>
              <a:gd name="connsiteY4" fmla="*/ 0 h 10309282"/>
              <a:gd name="connsiteX0" fmla="*/ 0 w 3837533"/>
              <a:gd name="connsiteY0" fmla="*/ 0 h 10309282"/>
              <a:gd name="connsiteX1" fmla="*/ 3837533 w 3837533"/>
              <a:gd name="connsiteY1" fmla="*/ 6916030 h 10309282"/>
              <a:gd name="connsiteX2" fmla="*/ 11876 w 3837533"/>
              <a:gd name="connsiteY2" fmla="*/ 10305324 h 10309282"/>
              <a:gd name="connsiteX3" fmla="*/ 1366564 w 3837533"/>
              <a:gd name="connsiteY3" fmla="*/ 6892279 h 10309282"/>
              <a:gd name="connsiteX4" fmla="*/ 0 w 3837533"/>
              <a:gd name="connsiteY4" fmla="*/ 0 h 10309282"/>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60905 w 3898438"/>
              <a:gd name="connsiteY0" fmla="*/ 0 h 13921000"/>
              <a:gd name="connsiteX1" fmla="*/ 3898438 w 3898438"/>
              <a:gd name="connsiteY1" fmla="*/ 6916030 h 13921000"/>
              <a:gd name="connsiteX2" fmla="*/ 60906 w 3898438"/>
              <a:gd name="connsiteY2" fmla="*/ 13917042 h 13921000"/>
              <a:gd name="connsiteX3" fmla="*/ 1427469 w 3898438"/>
              <a:gd name="connsiteY3" fmla="*/ 6892279 h 13921000"/>
              <a:gd name="connsiteX4" fmla="*/ 60905 w 3898438"/>
              <a:gd name="connsiteY4" fmla="*/ 0 h 13921000"/>
              <a:gd name="connsiteX0" fmla="*/ 60905 w 3898438"/>
              <a:gd name="connsiteY0" fmla="*/ 0 h 13921000"/>
              <a:gd name="connsiteX1" fmla="*/ 3898438 w 3898438"/>
              <a:gd name="connsiteY1" fmla="*/ 6916030 h 13921000"/>
              <a:gd name="connsiteX2" fmla="*/ 60906 w 3898438"/>
              <a:gd name="connsiteY2" fmla="*/ 13917042 h 13921000"/>
              <a:gd name="connsiteX3" fmla="*/ 1427469 w 3898438"/>
              <a:gd name="connsiteY3" fmla="*/ 6892279 h 13921000"/>
              <a:gd name="connsiteX4" fmla="*/ 60905 w 3898438"/>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917486"/>
              <a:gd name="connsiteY0" fmla="*/ 0 h 13921000"/>
              <a:gd name="connsiteX1" fmla="*/ 3917485 w 3917486"/>
              <a:gd name="connsiteY1" fmla="*/ 6958520 h 13921000"/>
              <a:gd name="connsiteX2" fmla="*/ 1 w 3917486"/>
              <a:gd name="connsiteY2" fmla="*/ 13917042 h 13921000"/>
              <a:gd name="connsiteX3" fmla="*/ 1439061 w 3917486"/>
              <a:gd name="connsiteY3" fmla="*/ 6958520 h 13921000"/>
              <a:gd name="connsiteX4" fmla="*/ 0 w 3917486"/>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2463 w 3919948"/>
              <a:gd name="connsiteY0" fmla="*/ 0 h 13921000"/>
              <a:gd name="connsiteX1" fmla="*/ 3919948 w 3919948"/>
              <a:gd name="connsiteY1" fmla="*/ 6958520 h 13921000"/>
              <a:gd name="connsiteX2" fmla="*/ 2464 w 3919948"/>
              <a:gd name="connsiteY2" fmla="*/ 13917042 h 13921000"/>
              <a:gd name="connsiteX3" fmla="*/ 1441524 w 3919948"/>
              <a:gd name="connsiteY3" fmla="*/ 6958520 h 13921000"/>
              <a:gd name="connsiteX4" fmla="*/ 2463 w 3919948"/>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917485" h="13917042">
                <a:moveTo>
                  <a:pt x="0" y="0"/>
                </a:moveTo>
                <a:cubicBezTo>
                  <a:pt x="245045" y="876810"/>
                  <a:pt x="1114904" y="6526518"/>
                  <a:pt x="3917485" y="6958520"/>
                </a:cubicBezTo>
                <a:cubicBezTo>
                  <a:pt x="1072558" y="7321826"/>
                  <a:pt x="326985" y="13239846"/>
                  <a:pt x="1" y="13917042"/>
                </a:cubicBezTo>
                <a:cubicBezTo>
                  <a:pt x="139230" y="12465166"/>
                  <a:pt x="103627" y="8815370"/>
                  <a:pt x="1439061" y="6958520"/>
                </a:cubicBezTo>
                <a:cubicBezTo>
                  <a:pt x="81607" y="5167133"/>
                  <a:pt x="152173" y="1496092"/>
                  <a:pt x="0" y="0"/>
                </a:cubicBezTo>
                <a:close/>
              </a:path>
            </a:pathLst>
          </a:custGeom>
          <a:solidFill>
            <a:srgbClr val="C00000">
              <a:alpha val="67000"/>
            </a:srgbClr>
          </a:solidFill>
          <a:ln>
            <a:solidFill>
              <a:schemeClr val="accent3">
                <a:lumMod val="60000"/>
                <a:lumOff val="40000"/>
              </a:schemeClr>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3" name="1 Cheurón"/>
          <p:cNvSpPr/>
          <p:nvPr/>
        </p:nvSpPr>
        <p:spPr>
          <a:xfrm>
            <a:off x="0" y="851807"/>
            <a:ext cx="3059113" cy="3648756"/>
          </a:xfrm>
          <a:custGeom>
            <a:avLst/>
            <a:gdLst>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2019707 w 4039414"/>
              <a:gd name="connsiteY5" fmla="*/ 3436795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11876 w 4039414"/>
              <a:gd name="connsiteY4" fmla="*/ 6826089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11876 w 4039414"/>
              <a:gd name="connsiteY4" fmla="*/ 6826089 h 6873590"/>
              <a:gd name="connsiteX5" fmla="*/ 1366564 w 4039414"/>
              <a:gd name="connsiteY5" fmla="*/ 3413044 h 6873590"/>
              <a:gd name="connsiteX6" fmla="*/ 0 w 4039414"/>
              <a:gd name="connsiteY6" fmla="*/ 0 h 6873590"/>
              <a:gd name="connsiteX0" fmla="*/ 0 w 4039414"/>
              <a:gd name="connsiteY0" fmla="*/ 0 h 6873590"/>
              <a:gd name="connsiteX1" fmla="*/ 392788 w 4039414"/>
              <a:gd name="connsiteY1" fmla="*/ 11875 h 6873590"/>
              <a:gd name="connsiteX2" fmla="*/ 4039414 w 4039414"/>
              <a:gd name="connsiteY2" fmla="*/ 3436795 h 6873590"/>
              <a:gd name="connsiteX3" fmla="*/ 2019707 w 4039414"/>
              <a:gd name="connsiteY3" fmla="*/ 6873590 h 6873590"/>
              <a:gd name="connsiteX4" fmla="*/ 11876 w 4039414"/>
              <a:gd name="connsiteY4" fmla="*/ 6826089 h 6873590"/>
              <a:gd name="connsiteX5" fmla="*/ 1366564 w 4039414"/>
              <a:gd name="connsiteY5" fmla="*/ 3413044 h 6873590"/>
              <a:gd name="connsiteX6" fmla="*/ 0 w 4039414"/>
              <a:gd name="connsiteY6" fmla="*/ 0 h 6873590"/>
              <a:gd name="connsiteX0" fmla="*/ 0 w 4039414"/>
              <a:gd name="connsiteY0" fmla="*/ 0 h 6849840"/>
              <a:gd name="connsiteX1" fmla="*/ 392788 w 4039414"/>
              <a:gd name="connsiteY1" fmla="*/ 11875 h 6849840"/>
              <a:gd name="connsiteX2" fmla="*/ 4039414 w 4039414"/>
              <a:gd name="connsiteY2" fmla="*/ 3436795 h 6849840"/>
              <a:gd name="connsiteX3" fmla="*/ 392788 w 4039414"/>
              <a:gd name="connsiteY3" fmla="*/ 6849840 h 6849840"/>
              <a:gd name="connsiteX4" fmla="*/ 11876 w 4039414"/>
              <a:gd name="connsiteY4" fmla="*/ 6826089 h 6849840"/>
              <a:gd name="connsiteX5" fmla="*/ 1366564 w 4039414"/>
              <a:gd name="connsiteY5" fmla="*/ 3413044 h 6849840"/>
              <a:gd name="connsiteX6" fmla="*/ 0 w 4039414"/>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837533 w 3837533"/>
              <a:gd name="connsiteY1" fmla="*/ 3436795 h 6849840"/>
              <a:gd name="connsiteX2" fmla="*/ 392788 w 3837533"/>
              <a:gd name="connsiteY2" fmla="*/ 6849840 h 6849840"/>
              <a:gd name="connsiteX3" fmla="*/ 11876 w 3837533"/>
              <a:gd name="connsiteY3" fmla="*/ 6826089 h 6849840"/>
              <a:gd name="connsiteX4" fmla="*/ 1366564 w 3837533"/>
              <a:gd name="connsiteY4" fmla="*/ 3413044 h 6849840"/>
              <a:gd name="connsiteX5" fmla="*/ 0 w 3837533"/>
              <a:gd name="connsiteY5" fmla="*/ 0 h 6849840"/>
              <a:gd name="connsiteX0" fmla="*/ 0 w 3837533"/>
              <a:gd name="connsiteY0" fmla="*/ 0 h 6849840"/>
              <a:gd name="connsiteX1" fmla="*/ 3837533 w 3837533"/>
              <a:gd name="connsiteY1" fmla="*/ 3436795 h 6849840"/>
              <a:gd name="connsiteX2" fmla="*/ 392788 w 3837533"/>
              <a:gd name="connsiteY2" fmla="*/ 6849840 h 6849840"/>
              <a:gd name="connsiteX3" fmla="*/ 11876 w 3837533"/>
              <a:gd name="connsiteY3" fmla="*/ 6826089 h 6849840"/>
              <a:gd name="connsiteX4" fmla="*/ 1366564 w 3837533"/>
              <a:gd name="connsiteY4" fmla="*/ 3413044 h 6849840"/>
              <a:gd name="connsiteX5" fmla="*/ 0 w 3837533"/>
              <a:gd name="connsiteY5" fmla="*/ 0 h 6849840"/>
              <a:gd name="connsiteX0" fmla="*/ 0 w 3837533"/>
              <a:gd name="connsiteY0" fmla="*/ 0 h 6849840"/>
              <a:gd name="connsiteX1" fmla="*/ 3837533 w 3837533"/>
              <a:gd name="connsiteY1" fmla="*/ 3436795 h 6849840"/>
              <a:gd name="connsiteX2" fmla="*/ 392788 w 3837533"/>
              <a:gd name="connsiteY2" fmla="*/ 6849840 h 6849840"/>
              <a:gd name="connsiteX3" fmla="*/ 11876 w 3837533"/>
              <a:gd name="connsiteY3" fmla="*/ 6826089 h 6849840"/>
              <a:gd name="connsiteX4" fmla="*/ 1366564 w 3837533"/>
              <a:gd name="connsiteY4" fmla="*/ 3413044 h 6849840"/>
              <a:gd name="connsiteX5" fmla="*/ 0 w 3837533"/>
              <a:gd name="connsiteY5" fmla="*/ 0 h 6849840"/>
              <a:gd name="connsiteX0" fmla="*/ 0 w 3837533"/>
              <a:gd name="connsiteY0" fmla="*/ 0 h 10329075"/>
              <a:gd name="connsiteX1" fmla="*/ 3837533 w 3837533"/>
              <a:gd name="connsiteY1" fmla="*/ 6916030 h 10329075"/>
              <a:gd name="connsiteX2" fmla="*/ 392788 w 3837533"/>
              <a:gd name="connsiteY2" fmla="*/ 10329075 h 10329075"/>
              <a:gd name="connsiteX3" fmla="*/ 11876 w 3837533"/>
              <a:gd name="connsiteY3" fmla="*/ 10305324 h 10329075"/>
              <a:gd name="connsiteX4" fmla="*/ 1366564 w 3837533"/>
              <a:gd name="connsiteY4" fmla="*/ 6892279 h 10329075"/>
              <a:gd name="connsiteX5" fmla="*/ 0 w 3837533"/>
              <a:gd name="connsiteY5" fmla="*/ 0 h 10329075"/>
              <a:gd name="connsiteX0" fmla="*/ 0 w 3839512"/>
              <a:gd name="connsiteY0" fmla="*/ 0 h 10309282"/>
              <a:gd name="connsiteX1" fmla="*/ 3837533 w 3839512"/>
              <a:gd name="connsiteY1" fmla="*/ 6916030 h 10309282"/>
              <a:gd name="connsiteX2" fmla="*/ 11876 w 3839512"/>
              <a:gd name="connsiteY2" fmla="*/ 10305324 h 10309282"/>
              <a:gd name="connsiteX3" fmla="*/ 1366564 w 3839512"/>
              <a:gd name="connsiteY3" fmla="*/ 6892279 h 10309282"/>
              <a:gd name="connsiteX4" fmla="*/ 0 w 3839512"/>
              <a:gd name="connsiteY4" fmla="*/ 0 h 10309282"/>
              <a:gd name="connsiteX0" fmla="*/ 0 w 3837533"/>
              <a:gd name="connsiteY0" fmla="*/ 0 h 10309282"/>
              <a:gd name="connsiteX1" fmla="*/ 3837533 w 3837533"/>
              <a:gd name="connsiteY1" fmla="*/ 6916030 h 10309282"/>
              <a:gd name="connsiteX2" fmla="*/ 11876 w 3837533"/>
              <a:gd name="connsiteY2" fmla="*/ 10305324 h 10309282"/>
              <a:gd name="connsiteX3" fmla="*/ 1366564 w 3837533"/>
              <a:gd name="connsiteY3" fmla="*/ 6892279 h 10309282"/>
              <a:gd name="connsiteX4" fmla="*/ 0 w 3837533"/>
              <a:gd name="connsiteY4" fmla="*/ 0 h 10309282"/>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60905 w 3898438"/>
              <a:gd name="connsiteY0" fmla="*/ 0 h 13921000"/>
              <a:gd name="connsiteX1" fmla="*/ 3898438 w 3898438"/>
              <a:gd name="connsiteY1" fmla="*/ 6916030 h 13921000"/>
              <a:gd name="connsiteX2" fmla="*/ 60906 w 3898438"/>
              <a:gd name="connsiteY2" fmla="*/ 13917042 h 13921000"/>
              <a:gd name="connsiteX3" fmla="*/ 1427469 w 3898438"/>
              <a:gd name="connsiteY3" fmla="*/ 6892279 h 13921000"/>
              <a:gd name="connsiteX4" fmla="*/ 60905 w 3898438"/>
              <a:gd name="connsiteY4" fmla="*/ 0 h 13921000"/>
              <a:gd name="connsiteX0" fmla="*/ 60905 w 3898438"/>
              <a:gd name="connsiteY0" fmla="*/ 0 h 13921000"/>
              <a:gd name="connsiteX1" fmla="*/ 3898438 w 3898438"/>
              <a:gd name="connsiteY1" fmla="*/ 6916030 h 13921000"/>
              <a:gd name="connsiteX2" fmla="*/ 60906 w 3898438"/>
              <a:gd name="connsiteY2" fmla="*/ 13917042 h 13921000"/>
              <a:gd name="connsiteX3" fmla="*/ 1427469 w 3898438"/>
              <a:gd name="connsiteY3" fmla="*/ 6892279 h 13921000"/>
              <a:gd name="connsiteX4" fmla="*/ 60905 w 3898438"/>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917486"/>
              <a:gd name="connsiteY0" fmla="*/ 0 h 13921000"/>
              <a:gd name="connsiteX1" fmla="*/ 3917485 w 3917486"/>
              <a:gd name="connsiteY1" fmla="*/ 6958520 h 13921000"/>
              <a:gd name="connsiteX2" fmla="*/ 1 w 3917486"/>
              <a:gd name="connsiteY2" fmla="*/ 13917042 h 13921000"/>
              <a:gd name="connsiteX3" fmla="*/ 1439061 w 3917486"/>
              <a:gd name="connsiteY3" fmla="*/ 6958520 h 13921000"/>
              <a:gd name="connsiteX4" fmla="*/ 0 w 3917486"/>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2463 w 3919948"/>
              <a:gd name="connsiteY0" fmla="*/ 0 h 13921000"/>
              <a:gd name="connsiteX1" fmla="*/ 3919948 w 3919948"/>
              <a:gd name="connsiteY1" fmla="*/ 6958520 h 13921000"/>
              <a:gd name="connsiteX2" fmla="*/ 2464 w 3919948"/>
              <a:gd name="connsiteY2" fmla="*/ 13917042 h 13921000"/>
              <a:gd name="connsiteX3" fmla="*/ 1441524 w 3919948"/>
              <a:gd name="connsiteY3" fmla="*/ 6958520 h 13921000"/>
              <a:gd name="connsiteX4" fmla="*/ 2463 w 3919948"/>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917485" h="13917042">
                <a:moveTo>
                  <a:pt x="0" y="0"/>
                </a:moveTo>
                <a:cubicBezTo>
                  <a:pt x="245045" y="876810"/>
                  <a:pt x="1114904" y="6526518"/>
                  <a:pt x="3917485" y="6958520"/>
                </a:cubicBezTo>
                <a:cubicBezTo>
                  <a:pt x="1072558" y="7321826"/>
                  <a:pt x="326985" y="13239846"/>
                  <a:pt x="1" y="13917042"/>
                </a:cubicBezTo>
                <a:cubicBezTo>
                  <a:pt x="139230" y="12465166"/>
                  <a:pt x="103627" y="8815370"/>
                  <a:pt x="1439061" y="6958520"/>
                </a:cubicBezTo>
                <a:cubicBezTo>
                  <a:pt x="81607" y="5167133"/>
                  <a:pt x="152173" y="1496092"/>
                  <a:pt x="0" y="0"/>
                </a:cubicBezTo>
                <a:close/>
              </a:path>
            </a:pathLst>
          </a:custGeom>
          <a:solidFill>
            <a:schemeClr val="accent4">
              <a:alpha val="67000"/>
            </a:schemeClr>
          </a:solidFill>
          <a:ln>
            <a:solidFill>
              <a:schemeClr val="accent3">
                <a:lumMod val="60000"/>
                <a:lumOff val="40000"/>
              </a:schemeClr>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4" name="1 Cheurón"/>
          <p:cNvSpPr/>
          <p:nvPr/>
        </p:nvSpPr>
        <p:spPr>
          <a:xfrm>
            <a:off x="0" y="1507226"/>
            <a:ext cx="2051050" cy="2258324"/>
          </a:xfrm>
          <a:custGeom>
            <a:avLst/>
            <a:gdLst>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2019707 w 4039414"/>
              <a:gd name="connsiteY5" fmla="*/ 3436795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11876 w 4039414"/>
              <a:gd name="connsiteY4" fmla="*/ 6826089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11876 w 4039414"/>
              <a:gd name="connsiteY4" fmla="*/ 6826089 h 6873590"/>
              <a:gd name="connsiteX5" fmla="*/ 1366564 w 4039414"/>
              <a:gd name="connsiteY5" fmla="*/ 3413044 h 6873590"/>
              <a:gd name="connsiteX6" fmla="*/ 0 w 4039414"/>
              <a:gd name="connsiteY6" fmla="*/ 0 h 6873590"/>
              <a:gd name="connsiteX0" fmla="*/ 0 w 4039414"/>
              <a:gd name="connsiteY0" fmla="*/ 0 h 6873590"/>
              <a:gd name="connsiteX1" fmla="*/ 392788 w 4039414"/>
              <a:gd name="connsiteY1" fmla="*/ 11875 h 6873590"/>
              <a:gd name="connsiteX2" fmla="*/ 4039414 w 4039414"/>
              <a:gd name="connsiteY2" fmla="*/ 3436795 h 6873590"/>
              <a:gd name="connsiteX3" fmla="*/ 2019707 w 4039414"/>
              <a:gd name="connsiteY3" fmla="*/ 6873590 h 6873590"/>
              <a:gd name="connsiteX4" fmla="*/ 11876 w 4039414"/>
              <a:gd name="connsiteY4" fmla="*/ 6826089 h 6873590"/>
              <a:gd name="connsiteX5" fmla="*/ 1366564 w 4039414"/>
              <a:gd name="connsiteY5" fmla="*/ 3413044 h 6873590"/>
              <a:gd name="connsiteX6" fmla="*/ 0 w 4039414"/>
              <a:gd name="connsiteY6" fmla="*/ 0 h 6873590"/>
              <a:gd name="connsiteX0" fmla="*/ 0 w 4039414"/>
              <a:gd name="connsiteY0" fmla="*/ 0 h 6849840"/>
              <a:gd name="connsiteX1" fmla="*/ 392788 w 4039414"/>
              <a:gd name="connsiteY1" fmla="*/ 11875 h 6849840"/>
              <a:gd name="connsiteX2" fmla="*/ 4039414 w 4039414"/>
              <a:gd name="connsiteY2" fmla="*/ 3436795 h 6849840"/>
              <a:gd name="connsiteX3" fmla="*/ 392788 w 4039414"/>
              <a:gd name="connsiteY3" fmla="*/ 6849840 h 6849840"/>
              <a:gd name="connsiteX4" fmla="*/ 11876 w 4039414"/>
              <a:gd name="connsiteY4" fmla="*/ 6826089 h 6849840"/>
              <a:gd name="connsiteX5" fmla="*/ 1366564 w 4039414"/>
              <a:gd name="connsiteY5" fmla="*/ 3413044 h 6849840"/>
              <a:gd name="connsiteX6" fmla="*/ 0 w 4039414"/>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837533 w 3837533"/>
              <a:gd name="connsiteY1" fmla="*/ 3436795 h 6849840"/>
              <a:gd name="connsiteX2" fmla="*/ 392788 w 3837533"/>
              <a:gd name="connsiteY2" fmla="*/ 6849840 h 6849840"/>
              <a:gd name="connsiteX3" fmla="*/ 11876 w 3837533"/>
              <a:gd name="connsiteY3" fmla="*/ 6826089 h 6849840"/>
              <a:gd name="connsiteX4" fmla="*/ 1366564 w 3837533"/>
              <a:gd name="connsiteY4" fmla="*/ 3413044 h 6849840"/>
              <a:gd name="connsiteX5" fmla="*/ 0 w 3837533"/>
              <a:gd name="connsiteY5" fmla="*/ 0 h 6849840"/>
              <a:gd name="connsiteX0" fmla="*/ 0 w 3837533"/>
              <a:gd name="connsiteY0" fmla="*/ 0 h 6849840"/>
              <a:gd name="connsiteX1" fmla="*/ 3837533 w 3837533"/>
              <a:gd name="connsiteY1" fmla="*/ 3436795 h 6849840"/>
              <a:gd name="connsiteX2" fmla="*/ 392788 w 3837533"/>
              <a:gd name="connsiteY2" fmla="*/ 6849840 h 6849840"/>
              <a:gd name="connsiteX3" fmla="*/ 11876 w 3837533"/>
              <a:gd name="connsiteY3" fmla="*/ 6826089 h 6849840"/>
              <a:gd name="connsiteX4" fmla="*/ 1366564 w 3837533"/>
              <a:gd name="connsiteY4" fmla="*/ 3413044 h 6849840"/>
              <a:gd name="connsiteX5" fmla="*/ 0 w 3837533"/>
              <a:gd name="connsiteY5" fmla="*/ 0 h 6849840"/>
              <a:gd name="connsiteX0" fmla="*/ 0 w 3837533"/>
              <a:gd name="connsiteY0" fmla="*/ 0 h 6849840"/>
              <a:gd name="connsiteX1" fmla="*/ 3837533 w 3837533"/>
              <a:gd name="connsiteY1" fmla="*/ 3436795 h 6849840"/>
              <a:gd name="connsiteX2" fmla="*/ 392788 w 3837533"/>
              <a:gd name="connsiteY2" fmla="*/ 6849840 h 6849840"/>
              <a:gd name="connsiteX3" fmla="*/ 11876 w 3837533"/>
              <a:gd name="connsiteY3" fmla="*/ 6826089 h 6849840"/>
              <a:gd name="connsiteX4" fmla="*/ 1366564 w 3837533"/>
              <a:gd name="connsiteY4" fmla="*/ 3413044 h 6849840"/>
              <a:gd name="connsiteX5" fmla="*/ 0 w 3837533"/>
              <a:gd name="connsiteY5" fmla="*/ 0 h 6849840"/>
              <a:gd name="connsiteX0" fmla="*/ 0 w 3837533"/>
              <a:gd name="connsiteY0" fmla="*/ 0 h 10329075"/>
              <a:gd name="connsiteX1" fmla="*/ 3837533 w 3837533"/>
              <a:gd name="connsiteY1" fmla="*/ 6916030 h 10329075"/>
              <a:gd name="connsiteX2" fmla="*/ 392788 w 3837533"/>
              <a:gd name="connsiteY2" fmla="*/ 10329075 h 10329075"/>
              <a:gd name="connsiteX3" fmla="*/ 11876 w 3837533"/>
              <a:gd name="connsiteY3" fmla="*/ 10305324 h 10329075"/>
              <a:gd name="connsiteX4" fmla="*/ 1366564 w 3837533"/>
              <a:gd name="connsiteY4" fmla="*/ 6892279 h 10329075"/>
              <a:gd name="connsiteX5" fmla="*/ 0 w 3837533"/>
              <a:gd name="connsiteY5" fmla="*/ 0 h 10329075"/>
              <a:gd name="connsiteX0" fmla="*/ 0 w 3839512"/>
              <a:gd name="connsiteY0" fmla="*/ 0 h 10309282"/>
              <a:gd name="connsiteX1" fmla="*/ 3837533 w 3839512"/>
              <a:gd name="connsiteY1" fmla="*/ 6916030 h 10309282"/>
              <a:gd name="connsiteX2" fmla="*/ 11876 w 3839512"/>
              <a:gd name="connsiteY2" fmla="*/ 10305324 h 10309282"/>
              <a:gd name="connsiteX3" fmla="*/ 1366564 w 3839512"/>
              <a:gd name="connsiteY3" fmla="*/ 6892279 h 10309282"/>
              <a:gd name="connsiteX4" fmla="*/ 0 w 3839512"/>
              <a:gd name="connsiteY4" fmla="*/ 0 h 10309282"/>
              <a:gd name="connsiteX0" fmla="*/ 0 w 3837533"/>
              <a:gd name="connsiteY0" fmla="*/ 0 h 10309282"/>
              <a:gd name="connsiteX1" fmla="*/ 3837533 w 3837533"/>
              <a:gd name="connsiteY1" fmla="*/ 6916030 h 10309282"/>
              <a:gd name="connsiteX2" fmla="*/ 11876 w 3837533"/>
              <a:gd name="connsiteY2" fmla="*/ 10305324 h 10309282"/>
              <a:gd name="connsiteX3" fmla="*/ 1366564 w 3837533"/>
              <a:gd name="connsiteY3" fmla="*/ 6892279 h 10309282"/>
              <a:gd name="connsiteX4" fmla="*/ 0 w 3837533"/>
              <a:gd name="connsiteY4" fmla="*/ 0 h 10309282"/>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60905 w 3898438"/>
              <a:gd name="connsiteY0" fmla="*/ 0 h 13921000"/>
              <a:gd name="connsiteX1" fmla="*/ 3898438 w 3898438"/>
              <a:gd name="connsiteY1" fmla="*/ 6916030 h 13921000"/>
              <a:gd name="connsiteX2" fmla="*/ 60906 w 3898438"/>
              <a:gd name="connsiteY2" fmla="*/ 13917042 h 13921000"/>
              <a:gd name="connsiteX3" fmla="*/ 1427469 w 3898438"/>
              <a:gd name="connsiteY3" fmla="*/ 6892279 h 13921000"/>
              <a:gd name="connsiteX4" fmla="*/ 60905 w 3898438"/>
              <a:gd name="connsiteY4" fmla="*/ 0 h 13921000"/>
              <a:gd name="connsiteX0" fmla="*/ 60905 w 3898438"/>
              <a:gd name="connsiteY0" fmla="*/ 0 h 13921000"/>
              <a:gd name="connsiteX1" fmla="*/ 3898438 w 3898438"/>
              <a:gd name="connsiteY1" fmla="*/ 6916030 h 13921000"/>
              <a:gd name="connsiteX2" fmla="*/ 60906 w 3898438"/>
              <a:gd name="connsiteY2" fmla="*/ 13917042 h 13921000"/>
              <a:gd name="connsiteX3" fmla="*/ 1427469 w 3898438"/>
              <a:gd name="connsiteY3" fmla="*/ 6892279 h 13921000"/>
              <a:gd name="connsiteX4" fmla="*/ 60905 w 3898438"/>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917486"/>
              <a:gd name="connsiteY0" fmla="*/ 0 h 13921000"/>
              <a:gd name="connsiteX1" fmla="*/ 3917485 w 3917486"/>
              <a:gd name="connsiteY1" fmla="*/ 6958520 h 13921000"/>
              <a:gd name="connsiteX2" fmla="*/ 1 w 3917486"/>
              <a:gd name="connsiteY2" fmla="*/ 13917042 h 13921000"/>
              <a:gd name="connsiteX3" fmla="*/ 1439061 w 3917486"/>
              <a:gd name="connsiteY3" fmla="*/ 6958520 h 13921000"/>
              <a:gd name="connsiteX4" fmla="*/ 0 w 3917486"/>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2463 w 3919948"/>
              <a:gd name="connsiteY0" fmla="*/ 0 h 13921000"/>
              <a:gd name="connsiteX1" fmla="*/ 3919948 w 3919948"/>
              <a:gd name="connsiteY1" fmla="*/ 6958520 h 13921000"/>
              <a:gd name="connsiteX2" fmla="*/ 2464 w 3919948"/>
              <a:gd name="connsiteY2" fmla="*/ 13917042 h 13921000"/>
              <a:gd name="connsiteX3" fmla="*/ 1441524 w 3919948"/>
              <a:gd name="connsiteY3" fmla="*/ 6958520 h 13921000"/>
              <a:gd name="connsiteX4" fmla="*/ 2463 w 3919948"/>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917485" h="13917042">
                <a:moveTo>
                  <a:pt x="0" y="0"/>
                </a:moveTo>
                <a:cubicBezTo>
                  <a:pt x="245045" y="876810"/>
                  <a:pt x="1114904" y="6526518"/>
                  <a:pt x="3917485" y="6958520"/>
                </a:cubicBezTo>
                <a:cubicBezTo>
                  <a:pt x="1072558" y="7321826"/>
                  <a:pt x="326985" y="13239846"/>
                  <a:pt x="1" y="13917042"/>
                </a:cubicBezTo>
                <a:cubicBezTo>
                  <a:pt x="139230" y="12465166"/>
                  <a:pt x="103627" y="8815370"/>
                  <a:pt x="1439061" y="6958520"/>
                </a:cubicBezTo>
                <a:cubicBezTo>
                  <a:pt x="81607" y="5167133"/>
                  <a:pt x="152173" y="1496092"/>
                  <a:pt x="0" y="0"/>
                </a:cubicBezTo>
                <a:close/>
              </a:path>
            </a:pathLst>
          </a:custGeom>
          <a:solidFill>
            <a:schemeClr val="accent6">
              <a:alpha val="67000"/>
            </a:schemeClr>
          </a:solidFill>
          <a:ln>
            <a:solidFill>
              <a:schemeClr val="accent3">
                <a:lumMod val="60000"/>
                <a:lumOff val="40000"/>
              </a:schemeClr>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5" name="1 Cheurón"/>
          <p:cNvSpPr/>
          <p:nvPr/>
        </p:nvSpPr>
        <p:spPr>
          <a:xfrm flipH="1">
            <a:off x="4394200" y="278321"/>
            <a:ext cx="4749800" cy="4862004"/>
          </a:xfrm>
          <a:custGeom>
            <a:avLst/>
            <a:gdLst>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2019707 w 4039414"/>
              <a:gd name="connsiteY5" fmla="*/ 3436795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11876 w 4039414"/>
              <a:gd name="connsiteY4" fmla="*/ 6826089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11876 w 4039414"/>
              <a:gd name="connsiteY4" fmla="*/ 6826089 h 6873590"/>
              <a:gd name="connsiteX5" fmla="*/ 1366564 w 4039414"/>
              <a:gd name="connsiteY5" fmla="*/ 3413044 h 6873590"/>
              <a:gd name="connsiteX6" fmla="*/ 0 w 4039414"/>
              <a:gd name="connsiteY6" fmla="*/ 0 h 6873590"/>
              <a:gd name="connsiteX0" fmla="*/ 0 w 4039414"/>
              <a:gd name="connsiteY0" fmla="*/ 0 h 6873590"/>
              <a:gd name="connsiteX1" fmla="*/ 392788 w 4039414"/>
              <a:gd name="connsiteY1" fmla="*/ 11875 h 6873590"/>
              <a:gd name="connsiteX2" fmla="*/ 4039414 w 4039414"/>
              <a:gd name="connsiteY2" fmla="*/ 3436795 h 6873590"/>
              <a:gd name="connsiteX3" fmla="*/ 2019707 w 4039414"/>
              <a:gd name="connsiteY3" fmla="*/ 6873590 h 6873590"/>
              <a:gd name="connsiteX4" fmla="*/ 11876 w 4039414"/>
              <a:gd name="connsiteY4" fmla="*/ 6826089 h 6873590"/>
              <a:gd name="connsiteX5" fmla="*/ 1366564 w 4039414"/>
              <a:gd name="connsiteY5" fmla="*/ 3413044 h 6873590"/>
              <a:gd name="connsiteX6" fmla="*/ 0 w 4039414"/>
              <a:gd name="connsiteY6" fmla="*/ 0 h 6873590"/>
              <a:gd name="connsiteX0" fmla="*/ 0 w 4039414"/>
              <a:gd name="connsiteY0" fmla="*/ 0 h 6849840"/>
              <a:gd name="connsiteX1" fmla="*/ 392788 w 4039414"/>
              <a:gd name="connsiteY1" fmla="*/ 11875 h 6849840"/>
              <a:gd name="connsiteX2" fmla="*/ 4039414 w 4039414"/>
              <a:gd name="connsiteY2" fmla="*/ 3436795 h 6849840"/>
              <a:gd name="connsiteX3" fmla="*/ 392788 w 4039414"/>
              <a:gd name="connsiteY3" fmla="*/ 6849840 h 6849840"/>
              <a:gd name="connsiteX4" fmla="*/ 11876 w 4039414"/>
              <a:gd name="connsiteY4" fmla="*/ 6826089 h 6849840"/>
              <a:gd name="connsiteX5" fmla="*/ 1366564 w 4039414"/>
              <a:gd name="connsiteY5" fmla="*/ 3413044 h 6849840"/>
              <a:gd name="connsiteX6" fmla="*/ 0 w 4039414"/>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837533 w 3837533"/>
              <a:gd name="connsiteY1" fmla="*/ 3436795 h 6849840"/>
              <a:gd name="connsiteX2" fmla="*/ 392788 w 3837533"/>
              <a:gd name="connsiteY2" fmla="*/ 6849840 h 6849840"/>
              <a:gd name="connsiteX3" fmla="*/ 11876 w 3837533"/>
              <a:gd name="connsiteY3" fmla="*/ 6826089 h 6849840"/>
              <a:gd name="connsiteX4" fmla="*/ 1366564 w 3837533"/>
              <a:gd name="connsiteY4" fmla="*/ 3413044 h 6849840"/>
              <a:gd name="connsiteX5" fmla="*/ 0 w 3837533"/>
              <a:gd name="connsiteY5" fmla="*/ 0 h 6849840"/>
              <a:gd name="connsiteX0" fmla="*/ 0 w 3837533"/>
              <a:gd name="connsiteY0" fmla="*/ 0 h 6849840"/>
              <a:gd name="connsiteX1" fmla="*/ 3837533 w 3837533"/>
              <a:gd name="connsiteY1" fmla="*/ 3436795 h 6849840"/>
              <a:gd name="connsiteX2" fmla="*/ 392788 w 3837533"/>
              <a:gd name="connsiteY2" fmla="*/ 6849840 h 6849840"/>
              <a:gd name="connsiteX3" fmla="*/ 11876 w 3837533"/>
              <a:gd name="connsiteY3" fmla="*/ 6826089 h 6849840"/>
              <a:gd name="connsiteX4" fmla="*/ 1366564 w 3837533"/>
              <a:gd name="connsiteY4" fmla="*/ 3413044 h 6849840"/>
              <a:gd name="connsiteX5" fmla="*/ 0 w 3837533"/>
              <a:gd name="connsiteY5" fmla="*/ 0 h 6849840"/>
              <a:gd name="connsiteX0" fmla="*/ 0 w 3837533"/>
              <a:gd name="connsiteY0" fmla="*/ 0 h 6849840"/>
              <a:gd name="connsiteX1" fmla="*/ 3837533 w 3837533"/>
              <a:gd name="connsiteY1" fmla="*/ 3436795 h 6849840"/>
              <a:gd name="connsiteX2" fmla="*/ 392788 w 3837533"/>
              <a:gd name="connsiteY2" fmla="*/ 6849840 h 6849840"/>
              <a:gd name="connsiteX3" fmla="*/ 11876 w 3837533"/>
              <a:gd name="connsiteY3" fmla="*/ 6826089 h 6849840"/>
              <a:gd name="connsiteX4" fmla="*/ 1366564 w 3837533"/>
              <a:gd name="connsiteY4" fmla="*/ 3413044 h 6849840"/>
              <a:gd name="connsiteX5" fmla="*/ 0 w 3837533"/>
              <a:gd name="connsiteY5" fmla="*/ 0 h 6849840"/>
              <a:gd name="connsiteX0" fmla="*/ 0 w 3837533"/>
              <a:gd name="connsiteY0" fmla="*/ 0 h 10329075"/>
              <a:gd name="connsiteX1" fmla="*/ 3837533 w 3837533"/>
              <a:gd name="connsiteY1" fmla="*/ 6916030 h 10329075"/>
              <a:gd name="connsiteX2" fmla="*/ 392788 w 3837533"/>
              <a:gd name="connsiteY2" fmla="*/ 10329075 h 10329075"/>
              <a:gd name="connsiteX3" fmla="*/ 11876 w 3837533"/>
              <a:gd name="connsiteY3" fmla="*/ 10305324 h 10329075"/>
              <a:gd name="connsiteX4" fmla="*/ 1366564 w 3837533"/>
              <a:gd name="connsiteY4" fmla="*/ 6892279 h 10329075"/>
              <a:gd name="connsiteX5" fmla="*/ 0 w 3837533"/>
              <a:gd name="connsiteY5" fmla="*/ 0 h 10329075"/>
              <a:gd name="connsiteX0" fmla="*/ 0 w 3839512"/>
              <a:gd name="connsiteY0" fmla="*/ 0 h 10309282"/>
              <a:gd name="connsiteX1" fmla="*/ 3837533 w 3839512"/>
              <a:gd name="connsiteY1" fmla="*/ 6916030 h 10309282"/>
              <a:gd name="connsiteX2" fmla="*/ 11876 w 3839512"/>
              <a:gd name="connsiteY2" fmla="*/ 10305324 h 10309282"/>
              <a:gd name="connsiteX3" fmla="*/ 1366564 w 3839512"/>
              <a:gd name="connsiteY3" fmla="*/ 6892279 h 10309282"/>
              <a:gd name="connsiteX4" fmla="*/ 0 w 3839512"/>
              <a:gd name="connsiteY4" fmla="*/ 0 h 10309282"/>
              <a:gd name="connsiteX0" fmla="*/ 0 w 3837533"/>
              <a:gd name="connsiteY0" fmla="*/ 0 h 10309282"/>
              <a:gd name="connsiteX1" fmla="*/ 3837533 w 3837533"/>
              <a:gd name="connsiteY1" fmla="*/ 6916030 h 10309282"/>
              <a:gd name="connsiteX2" fmla="*/ 11876 w 3837533"/>
              <a:gd name="connsiteY2" fmla="*/ 10305324 h 10309282"/>
              <a:gd name="connsiteX3" fmla="*/ 1366564 w 3837533"/>
              <a:gd name="connsiteY3" fmla="*/ 6892279 h 10309282"/>
              <a:gd name="connsiteX4" fmla="*/ 0 w 3837533"/>
              <a:gd name="connsiteY4" fmla="*/ 0 h 10309282"/>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60905 w 3898438"/>
              <a:gd name="connsiteY0" fmla="*/ 0 h 13921000"/>
              <a:gd name="connsiteX1" fmla="*/ 3898438 w 3898438"/>
              <a:gd name="connsiteY1" fmla="*/ 6916030 h 13921000"/>
              <a:gd name="connsiteX2" fmla="*/ 60906 w 3898438"/>
              <a:gd name="connsiteY2" fmla="*/ 13917042 h 13921000"/>
              <a:gd name="connsiteX3" fmla="*/ 1427469 w 3898438"/>
              <a:gd name="connsiteY3" fmla="*/ 6892279 h 13921000"/>
              <a:gd name="connsiteX4" fmla="*/ 60905 w 3898438"/>
              <a:gd name="connsiteY4" fmla="*/ 0 h 13921000"/>
              <a:gd name="connsiteX0" fmla="*/ 60905 w 3898438"/>
              <a:gd name="connsiteY0" fmla="*/ 0 h 13921000"/>
              <a:gd name="connsiteX1" fmla="*/ 3898438 w 3898438"/>
              <a:gd name="connsiteY1" fmla="*/ 6916030 h 13921000"/>
              <a:gd name="connsiteX2" fmla="*/ 60906 w 3898438"/>
              <a:gd name="connsiteY2" fmla="*/ 13917042 h 13921000"/>
              <a:gd name="connsiteX3" fmla="*/ 1427469 w 3898438"/>
              <a:gd name="connsiteY3" fmla="*/ 6892279 h 13921000"/>
              <a:gd name="connsiteX4" fmla="*/ 60905 w 3898438"/>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917486"/>
              <a:gd name="connsiteY0" fmla="*/ 0 h 13921000"/>
              <a:gd name="connsiteX1" fmla="*/ 3917485 w 3917486"/>
              <a:gd name="connsiteY1" fmla="*/ 6958520 h 13921000"/>
              <a:gd name="connsiteX2" fmla="*/ 1 w 3917486"/>
              <a:gd name="connsiteY2" fmla="*/ 13917042 h 13921000"/>
              <a:gd name="connsiteX3" fmla="*/ 1439061 w 3917486"/>
              <a:gd name="connsiteY3" fmla="*/ 6958520 h 13921000"/>
              <a:gd name="connsiteX4" fmla="*/ 0 w 3917486"/>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2463 w 3919948"/>
              <a:gd name="connsiteY0" fmla="*/ 0 h 13921000"/>
              <a:gd name="connsiteX1" fmla="*/ 3919948 w 3919948"/>
              <a:gd name="connsiteY1" fmla="*/ 6958520 h 13921000"/>
              <a:gd name="connsiteX2" fmla="*/ 2464 w 3919948"/>
              <a:gd name="connsiteY2" fmla="*/ 13917042 h 13921000"/>
              <a:gd name="connsiteX3" fmla="*/ 1441524 w 3919948"/>
              <a:gd name="connsiteY3" fmla="*/ 6958520 h 13921000"/>
              <a:gd name="connsiteX4" fmla="*/ 2463 w 3919948"/>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917485" h="13917042">
                <a:moveTo>
                  <a:pt x="0" y="0"/>
                </a:moveTo>
                <a:cubicBezTo>
                  <a:pt x="245045" y="876810"/>
                  <a:pt x="1114904" y="6526518"/>
                  <a:pt x="3917485" y="6958520"/>
                </a:cubicBezTo>
                <a:cubicBezTo>
                  <a:pt x="1072558" y="7321826"/>
                  <a:pt x="326985" y="13239846"/>
                  <a:pt x="1" y="13917042"/>
                </a:cubicBezTo>
                <a:cubicBezTo>
                  <a:pt x="139230" y="12465166"/>
                  <a:pt x="103627" y="8815370"/>
                  <a:pt x="1439061" y="6958520"/>
                </a:cubicBezTo>
                <a:cubicBezTo>
                  <a:pt x="81607" y="5167133"/>
                  <a:pt x="152173" y="1496092"/>
                  <a:pt x="0" y="0"/>
                </a:cubicBezTo>
                <a:close/>
              </a:path>
            </a:pathLst>
          </a:custGeom>
          <a:solidFill>
            <a:srgbClr val="C00000">
              <a:alpha val="67000"/>
            </a:srgbClr>
          </a:solidFill>
          <a:ln>
            <a:solidFill>
              <a:schemeClr val="accent3">
                <a:lumMod val="60000"/>
                <a:lumOff val="40000"/>
              </a:schemeClr>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7" name="1 Cheurón"/>
          <p:cNvSpPr/>
          <p:nvPr/>
        </p:nvSpPr>
        <p:spPr>
          <a:xfrm flipH="1">
            <a:off x="6084888" y="805178"/>
            <a:ext cx="3059112" cy="3749360"/>
          </a:xfrm>
          <a:custGeom>
            <a:avLst/>
            <a:gdLst>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2019707 w 4039414"/>
              <a:gd name="connsiteY5" fmla="*/ 3436795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11876 w 4039414"/>
              <a:gd name="connsiteY4" fmla="*/ 6826089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11876 w 4039414"/>
              <a:gd name="connsiteY4" fmla="*/ 6826089 h 6873590"/>
              <a:gd name="connsiteX5" fmla="*/ 1366564 w 4039414"/>
              <a:gd name="connsiteY5" fmla="*/ 3413044 h 6873590"/>
              <a:gd name="connsiteX6" fmla="*/ 0 w 4039414"/>
              <a:gd name="connsiteY6" fmla="*/ 0 h 6873590"/>
              <a:gd name="connsiteX0" fmla="*/ 0 w 4039414"/>
              <a:gd name="connsiteY0" fmla="*/ 0 h 6873590"/>
              <a:gd name="connsiteX1" fmla="*/ 392788 w 4039414"/>
              <a:gd name="connsiteY1" fmla="*/ 11875 h 6873590"/>
              <a:gd name="connsiteX2" fmla="*/ 4039414 w 4039414"/>
              <a:gd name="connsiteY2" fmla="*/ 3436795 h 6873590"/>
              <a:gd name="connsiteX3" fmla="*/ 2019707 w 4039414"/>
              <a:gd name="connsiteY3" fmla="*/ 6873590 h 6873590"/>
              <a:gd name="connsiteX4" fmla="*/ 11876 w 4039414"/>
              <a:gd name="connsiteY4" fmla="*/ 6826089 h 6873590"/>
              <a:gd name="connsiteX5" fmla="*/ 1366564 w 4039414"/>
              <a:gd name="connsiteY5" fmla="*/ 3413044 h 6873590"/>
              <a:gd name="connsiteX6" fmla="*/ 0 w 4039414"/>
              <a:gd name="connsiteY6" fmla="*/ 0 h 6873590"/>
              <a:gd name="connsiteX0" fmla="*/ 0 w 4039414"/>
              <a:gd name="connsiteY0" fmla="*/ 0 h 6849840"/>
              <a:gd name="connsiteX1" fmla="*/ 392788 w 4039414"/>
              <a:gd name="connsiteY1" fmla="*/ 11875 h 6849840"/>
              <a:gd name="connsiteX2" fmla="*/ 4039414 w 4039414"/>
              <a:gd name="connsiteY2" fmla="*/ 3436795 h 6849840"/>
              <a:gd name="connsiteX3" fmla="*/ 392788 w 4039414"/>
              <a:gd name="connsiteY3" fmla="*/ 6849840 h 6849840"/>
              <a:gd name="connsiteX4" fmla="*/ 11876 w 4039414"/>
              <a:gd name="connsiteY4" fmla="*/ 6826089 h 6849840"/>
              <a:gd name="connsiteX5" fmla="*/ 1366564 w 4039414"/>
              <a:gd name="connsiteY5" fmla="*/ 3413044 h 6849840"/>
              <a:gd name="connsiteX6" fmla="*/ 0 w 4039414"/>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837533 w 3837533"/>
              <a:gd name="connsiteY1" fmla="*/ 3436795 h 6849840"/>
              <a:gd name="connsiteX2" fmla="*/ 392788 w 3837533"/>
              <a:gd name="connsiteY2" fmla="*/ 6849840 h 6849840"/>
              <a:gd name="connsiteX3" fmla="*/ 11876 w 3837533"/>
              <a:gd name="connsiteY3" fmla="*/ 6826089 h 6849840"/>
              <a:gd name="connsiteX4" fmla="*/ 1366564 w 3837533"/>
              <a:gd name="connsiteY4" fmla="*/ 3413044 h 6849840"/>
              <a:gd name="connsiteX5" fmla="*/ 0 w 3837533"/>
              <a:gd name="connsiteY5" fmla="*/ 0 h 6849840"/>
              <a:gd name="connsiteX0" fmla="*/ 0 w 3837533"/>
              <a:gd name="connsiteY0" fmla="*/ 0 h 6849840"/>
              <a:gd name="connsiteX1" fmla="*/ 3837533 w 3837533"/>
              <a:gd name="connsiteY1" fmla="*/ 3436795 h 6849840"/>
              <a:gd name="connsiteX2" fmla="*/ 392788 w 3837533"/>
              <a:gd name="connsiteY2" fmla="*/ 6849840 h 6849840"/>
              <a:gd name="connsiteX3" fmla="*/ 11876 w 3837533"/>
              <a:gd name="connsiteY3" fmla="*/ 6826089 h 6849840"/>
              <a:gd name="connsiteX4" fmla="*/ 1366564 w 3837533"/>
              <a:gd name="connsiteY4" fmla="*/ 3413044 h 6849840"/>
              <a:gd name="connsiteX5" fmla="*/ 0 w 3837533"/>
              <a:gd name="connsiteY5" fmla="*/ 0 h 6849840"/>
              <a:gd name="connsiteX0" fmla="*/ 0 w 3837533"/>
              <a:gd name="connsiteY0" fmla="*/ 0 h 6849840"/>
              <a:gd name="connsiteX1" fmla="*/ 3837533 w 3837533"/>
              <a:gd name="connsiteY1" fmla="*/ 3436795 h 6849840"/>
              <a:gd name="connsiteX2" fmla="*/ 392788 w 3837533"/>
              <a:gd name="connsiteY2" fmla="*/ 6849840 h 6849840"/>
              <a:gd name="connsiteX3" fmla="*/ 11876 w 3837533"/>
              <a:gd name="connsiteY3" fmla="*/ 6826089 h 6849840"/>
              <a:gd name="connsiteX4" fmla="*/ 1366564 w 3837533"/>
              <a:gd name="connsiteY4" fmla="*/ 3413044 h 6849840"/>
              <a:gd name="connsiteX5" fmla="*/ 0 w 3837533"/>
              <a:gd name="connsiteY5" fmla="*/ 0 h 6849840"/>
              <a:gd name="connsiteX0" fmla="*/ 0 w 3837533"/>
              <a:gd name="connsiteY0" fmla="*/ 0 h 10329075"/>
              <a:gd name="connsiteX1" fmla="*/ 3837533 w 3837533"/>
              <a:gd name="connsiteY1" fmla="*/ 6916030 h 10329075"/>
              <a:gd name="connsiteX2" fmla="*/ 392788 w 3837533"/>
              <a:gd name="connsiteY2" fmla="*/ 10329075 h 10329075"/>
              <a:gd name="connsiteX3" fmla="*/ 11876 w 3837533"/>
              <a:gd name="connsiteY3" fmla="*/ 10305324 h 10329075"/>
              <a:gd name="connsiteX4" fmla="*/ 1366564 w 3837533"/>
              <a:gd name="connsiteY4" fmla="*/ 6892279 h 10329075"/>
              <a:gd name="connsiteX5" fmla="*/ 0 w 3837533"/>
              <a:gd name="connsiteY5" fmla="*/ 0 h 10329075"/>
              <a:gd name="connsiteX0" fmla="*/ 0 w 3839512"/>
              <a:gd name="connsiteY0" fmla="*/ 0 h 10309282"/>
              <a:gd name="connsiteX1" fmla="*/ 3837533 w 3839512"/>
              <a:gd name="connsiteY1" fmla="*/ 6916030 h 10309282"/>
              <a:gd name="connsiteX2" fmla="*/ 11876 w 3839512"/>
              <a:gd name="connsiteY2" fmla="*/ 10305324 h 10309282"/>
              <a:gd name="connsiteX3" fmla="*/ 1366564 w 3839512"/>
              <a:gd name="connsiteY3" fmla="*/ 6892279 h 10309282"/>
              <a:gd name="connsiteX4" fmla="*/ 0 w 3839512"/>
              <a:gd name="connsiteY4" fmla="*/ 0 h 10309282"/>
              <a:gd name="connsiteX0" fmla="*/ 0 w 3837533"/>
              <a:gd name="connsiteY0" fmla="*/ 0 h 10309282"/>
              <a:gd name="connsiteX1" fmla="*/ 3837533 w 3837533"/>
              <a:gd name="connsiteY1" fmla="*/ 6916030 h 10309282"/>
              <a:gd name="connsiteX2" fmla="*/ 11876 w 3837533"/>
              <a:gd name="connsiteY2" fmla="*/ 10305324 h 10309282"/>
              <a:gd name="connsiteX3" fmla="*/ 1366564 w 3837533"/>
              <a:gd name="connsiteY3" fmla="*/ 6892279 h 10309282"/>
              <a:gd name="connsiteX4" fmla="*/ 0 w 3837533"/>
              <a:gd name="connsiteY4" fmla="*/ 0 h 10309282"/>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60905 w 3898438"/>
              <a:gd name="connsiteY0" fmla="*/ 0 h 13921000"/>
              <a:gd name="connsiteX1" fmla="*/ 3898438 w 3898438"/>
              <a:gd name="connsiteY1" fmla="*/ 6916030 h 13921000"/>
              <a:gd name="connsiteX2" fmla="*/ 60906 w 3898438"/>
              <a:gd name="connsiteY2" fmla="*/ 13917042 h 13921000"/>
              <a:gd name="connsiteX3" fmla="*/ 1427469 w 3898438"/>
              <a:gd name="connsiteY3" fmla="*/ 6892279 h 13921000"/>
              <a:gd name="connsiteX4" fmla="*/ 60905 w 3898438"/>
              <a:gd name="connsiteY4" fmla="*/ 0 h 13921000"/>
              <a:gd name="connsiteX0" fmla="*/ 60905 w 3898438"/>
              <a:gd name="connsiteY0" fmla="*/ 0 h 13921000"/>
              <a:gd name="connsiteX1" fmla="*/ 3898438 w 3898438"/>
              <a:gd name="connsiteY1" fmla="*/ 6916030 h 13921000"/>
              <a:gd name="connsiteX2" fmla="*/ 60906 w 3898438"/>
              <a:gd name="connsiteY2" fmla="*/ 13917042 h 13921000"/>
              <a:gd name="connsiteX3" fmla="*/ 1427469 w 3898438"/>
              <a:gd name="connsiteY3" fmla="*/ 6892279 h 13921000"/>
              <a:gd name="connsiteX4" fmla="*/ 60905 w 3898438"/>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917486"/>
              <a:gd name="connsiteY0" fmla="*/ 0 h 13921000"/>
              <a:gd name="connsiteX1" fmla="*/ 3917485 w 3917486"/>
              <a:gd name="connsiteY1" fmla="*/ 6958520 h 13921000"/>
              <a:gd name="connsiteX2" fmla="*/ 1 w 3917486"/>
              <a:gd name="connsiteY2" fmla="*/ 13917042 h 13921000"/>
              <a:gd name="connsiteX3" fmla="*/ 1439061 w 3917486"/>
              <a:gd name="connsiteY3" fmla="*/ 6958520 h 13921000"/>
              <a:gd name="connsiteX4" fmla="*/ 0 w 3917486"/>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2463 w 3919948"/>
              <a:gd name="connsiteY0" fmla="*/ 0 h 13921000"/>
              <a:gd name="connsiteX1" fmla="*/ 3919948 w 3919948"/>
              <a:gd name="connsiteY1" fmla="*/ 6958520 h 13921000"/>
              <a:gd name="connsiteX2" fmla="*/ 2464 w 3919948"/>
              <a:gd name="connsiteY2" fmla="*/ 13917042 h 13921000"/>
              <a:gd name="connsiteX3" fmla="*/ 1441524 w 3919948"/>
              <a:gd name="connsiteY3" fmla="*/ 6958520 h 13921000"/>
              <a:gd name="connsiteX4" fmla="*/ 2463 w 3919948"/>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917485" h="13917042">
                <a:moveTo>
                  <a:pt x="0" y="0"/>
                </a:moveTo>
                <a:cubicBezTo>
                  <a:pt x="245045" y="876810"/>
                  <a:pt x="1114904" y="6526518"/>
                  <a:pt x="3917485" y="6958520"/>
                </a:cubicBezTo>
                <a:cubicBezTo>
                  <a:pt x="1072558" y="7321826"/>
                  <a:pt x="326985" y="13239846"/>
                  <a:pt x="1" y="13917042"/>
                </a:cubicBezTo>
                <a:cubicBezTo>
                  <a:pt x="139230" y="12465166"/>
                  <a:pt x="103627" y="8815370"/>
                  <a:pt x="1439061" y="6958520"/>
                </a:cubicBezTo>
                <a:cubicBezTo>
                  <a:pt x="81607" y="5167133"/>
                  <a:pt x="152173" y="1496092"/>
                  <a:pt x="0" y="0"/>
                </a:cubicBezTo>
                <a:close/>
              </a:path>
            </a:pathLst>
          </a:custGeom>
          <a:solidFill>
            <a:schemeClr val="accent4">
              <a:alpha val="67000"/>
            </a:schemeClr>
          </a:solidFill>
          <a:ln>
            <a:solidFill>
              <a:schemeClr val="accent3">
                <a:lumMod val="60000"/>
                <a:lumOff val="40000"/>
              </a:schemeClr>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8" name="1 Cheurón"/>
          <p:cNvSpPr/>
          <p:nvPr/>
        </p:nvSpPr>
        <p:spPr>
          <a:xfrm flipH="1">
            <a:off x="7080250" y="1523187"/>
            <a:ext cx="2052638" cy="2259826"/>
          </a:xfrm>
          <a:custGeom>
            <a:avLst/>
            <a:gdLst>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2019707 w 4039414"/>
              <a:gd name="connsiteY5" fmla="*/ 3436795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11876 w 4039414"/>
              <a:gd name="connsiteY4" fmla="*/ 6826089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11876 w 4039414"/>
              <a:gd name="connsiteY4" fmla="*/ 6826089 h 6873590"/>
              <a:gd name="connsiteX5" fmla="*/ 1366564 w 4039414"/>
              <a:gd name="connsiteY5" fmla="*/ 3413044 h 6873590"/>
              <a:gd name="connsiteX6" fmla="*/ 0 w 4039414"/>
              <a:gd name="connsiteY6" fmla="*/ 0 h 6873590"/>
              <a:gd name="connsiteX0" fmla="*/ 0 w 4039414"/>
              <a:gd name="connsiteY0" fmla="*/ 0 h 6873590"/>
              <a:gd name="connsiteX1" fmla="*/ 392788 w 4039414"/>
              <a:gd name="connsiteY1" fmla="*/ 11875 h 6873590"/>
              <a:gd name="connsiteX2" fmla="*/ 4039414 w 4039414"/>
              <a:gd name="connsiteY2" fmla="*/ 3436795 h 6873590"/>
              <a:gd name="connsiteX3" fmla="*/ 2019707 w 4039414"/>
              <a:gd name="connsiteY3" fmla="*/ 6873590 h 6873590"/>
              <a:gd name="connsiteX4" fmla="*/ 11876 w 4039414"/>
              <a:gd name="connsiteY4" fmla="*/ 6826089 h 6873590"/>
              <a:gd name="connsiteX5" fmla="*/ 1366564 w 4039414"/>
              <a:gd name="connsiteY5" fmla="*/ 3413044 h 6873590"/>
              <a:gd name="connsiteX6" fmla="*/ 0 w 4039414"/>
              <a:gd name="connsiteY6" fmla="*/ 0 h 6873590"/>
              <a:gd name="connsiteX0" fmla="*/ 0 w 4039414"/>
              <a:gd name="connsiteY0" fmla="*/ 0 h 6849840"/>
              <a:gd name="connsiteX1" fmla="*/ 392788 w 4039414"/>
              <a:gd name="connsiteY1" fmla="*/ 11875 h 6849840"/>
              <a:gd name="connsiteX2" fmla="*/ 4039414 w 4039414"/>
              <a:gd name="connsiteY2" fmla="*/ 3436795 h 6849840"/>
              <a:gd name="connsiteX3" fmla="*/ 392788 w 4039414"/>
              <a:gd name="connsiteY3" fmla="*/ 6849840 h 6849840"/>
              <a:gd name="connsiteX4" fmla="*/ 11876 w 4039414"/>
              <a:gd name="connsiteY4" fmla="*/ 6826089 h 6849840"/>
              <a:gd name="connsiteX5" fmla="*/ 1366564 w 4039414"/>
              <a:gd name="connsiteY5" fmla="*/ 3413044 h 6849840"/>
              <a:gd name="connsiteX6" fmla="*/ 0 w 4039414"/>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837533 w 3837533"/>
              <a:gd name="connsiteY1" fmla="*/ 3436795 h 6849840"/>
              <a:gd name="connsiteX2" fmla="*/ 392788 w 3837533"/>
              <a:gd name="connsiteY2" fmla="*/ 6849840 h 6849840"/>
              <a:gd name="connsiteX3" fmla="*/ 11876 w 3837533"/>
              <a:gd name="connsiteY3" fmla="*/ 6826089 h 6849840"/>
              <a:gd name="connsiteX4" fmla="*/ 1366564 w 3837533"/>
              <a:gd name="connsiteY4" fmla="*/ 3413044 h 6849840"/>
              <a:gd name="connsiteX5" fmla="*/ 0 w 3837533"/>
              <a:gd name="connsiteY5" fmla="*/ 0 h 6849840"/>
              <a:gd name="connsiteX0" fmla="*/ 0 w 3837533"/>
              <a:gd name="connsiteY0" fmla="*/ 0 h 6849840"/>
              <a:gd name="connsiteX1" fmla="*/ 3837533 w 3837533"/>
              <a:gd name="connsiteY1" fmla="*/ 3436795 h 6849840"/>
              <a:gd name="connsiteX2" fmla="*/ 392788 w 3837533"/>
              <a:gd name="connsiteY2" fmla="*/ 6849840 h 6849840"/>
              <a:gd name="connsiteX3" fmla="*/ 11876 w 3837533"/>
              <a:gd name="connsiteY3" fmla="*/ 6826089 h 6849840"/>
              <a:gd name="connsiteX4" fmla="*/ 1366564 w 3837533"/>
              <a:gd name="connsiteY4" fmla="*/ 3413044 h 6849840"/>
              <a:gd name="connsiteX5" fmla="*/ 0 w 3837533"/>
              <a:gd name="connsiteY5" fmla="*/ 0 h 6849840"/>
              <a:gd name="connsiteX0" fmla="*/ 0 w 3837533"/>
              <a:gd name="connsiteY0" fmla="*/ 0 h 6849840"/>
              <a:gd name="connsiteX1" fmla="*/ 3837533 w 3837533"/>
              <a:gd name="connsiteY1" fmla="*/ 3436795 h 6849840"/>
              <a:gd name="connsiteX2" fmla="*/ 392788 w 3837533"/>
              <a:gd name="connsiteY2" fmla="*/ 6849840 h 6849840"/>
              <a:gd name="connsiteX3" fmla="*/ 11876 w 3837533"/>
              <a:gd name="connsiteY3" fmla="*/ 6826089 h 6849840"/>
              <a:gd name="connsiteX4" fmla="*/ 1366564 w 3837533"/>
              <a:gd name="connsiteY4" fmla="*/ 3413044 h 6849840"/>
              <a:gd name="connsiteX5" fmla="*/ 0 w 3837533"/>
              <a:gd name="connsiteY5" fmla="*/ 0 h 6849840"/>
              <a:gd name="connsiteX0" fmla="*/ 0 w 3837533"/>
              <a:gd name="connsiteY0" fmla="*/ 0 h 10329075"/>
              <a:gd name="connsiteX1" fmla="*/ 3837533 w 3837533"/>
              <a:gd name="connsiteY1" fmla="*/ 6916030 h 10329075"/>
              <a:gd name="connsiteX2" fmla="*/ 392788 w 3837533"/>
              <a:gd name="connsiteY2" fmla="*/ 10329075 h 10329075"/>
              <a:gd name="connsiteX3" fmla="*/ 11876 w 3837533"/>
              <a:gd name="connsiteY3" fmla="*/ 10305324 h 10329075"/>
              <a:gd name="connsiteX4" fmla="*/ 1366564 w 3837533"/>
              <a:gd name="connsiteY4" fmla="*/ 6892279 h 10329075"/>
              <a:gd name="connsiteX5" fmla="*/ 0 w 3837533"/>
              <a:gd name="connsiteY5" fmla="*/ 0 h 10329075"/>
              <a:gd name="connsiteX0" fmla="*/ 0 w 3839512"/>
              <a:gd name="connsiteY0" fmla="*/ 0 h 10309282"/>
              <a:gd name="connsiteX1" fmla="*/ 3837533 w 3839512"/>
              <a:gd name="connsiteY1" fmla="*/ 6916030 h 10309282"/>
              <a:gd name="connsiteX2" fmla="*/ 11876 w 3839512"/>
              <a:gd name="connsiteY2" fmla="*/ 10305324 h 10309282"/>
              <a:gd name="connsiteX3" fmla="*/ 1366564 w 3839512"/>
              <a:gd name="connsiteY3" fmla="*/ 6892279 h 10309282"/>
              <a:gd name="connsiteX4" fmla="*/ 0 w 3839512"/>
              <a:gd name="connsiteY4" fmla="*/ 0 h 10309282"/>
              <a:gd name="connsiteX0" fmla="*/ 0 w 3837533"/>
              <a:gd name="connsiteY0" fmla="*/ 0 h 10309282"/>
              <a:gd name="connsiteX1" fmla="*/ 3837533 w 3837533"/>
              <a:gd name="connsiteY1" fmla="*/ 6916030 h 10309282"/>
              <a:gd name="connsiteX2" fmla="*/ 11876 w 3837533"/>
              <a:gd name="connsiteY2" fmla="*/ 10305324 h 10309282"/>
              <a:gd name="connsiteX3" fmla="*/ 1366564 w 3837533"/>
              <a:gd name="connsiteY3" fmla="*/ 6892279 h 10309282"/>
              <a:gd name="connsiteX4" fmla="*/ 0 w 3837533"/>
              <a:gd name="connsiteY4" fmla="*/ 0 h 10309282"/>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60905 w 3898438"/>
              <a:gd name="connsiteY0" fmla="*/ 0 h 13921000"/>
              <a:gd name="connsiteX1" fmla="*/ 3898438 w 3898438"/>
              <a:gd name="connsiteY1" fmla="*/ 6916030 h 13921000"/>
              <a:gd name="connsiteX2" fmla="*/ 60906 w 3898438"/>
              <a:gd name="connsiteY2" fmla="*/ 13917042 h 13921000"/>
              <a:gd name="connsiteX3" fmla="*/ 1427469 w 3898438"/>
              <a:gd name="connsiteY3" fmla="*/ 6892279 h 13921000"/>
              <a:gd name="connsiteX4" fmla="*/ 60905 w 3898438"/>
              <a:gd name="connsiteY4" fmla="*/ 0 h 13921000"/>
              <a:gd name="connsiteX0" fmla="*/ 60905 w 3898438"/>
              <a:gd name="connsiteY0" fmla="*/ 0 h 13921000"/>
              <a:gd name="connsiteX1" fmla="*/ 3898438 w 3898438"/>
              <a:gd name="connsiteY1" fmla="*/ 6916030 h 13921000"/>
              <a:gd name="connsiteX2" fmla="*/ 60906 w 3898438"/>
              <a:gd name="connsiteY2" fmla="*/ 13917042 h 13921000"/>
              <a:gd name="connsiteX3" fmla="*/ 1427469 w 3898438"/>
              <a:gd name="connsiteY3" fmla="*/ 6892279 h 13921000"/>
              <a:gd name="connsiteX4" fmla="*/ 60905 w 3898438"/>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917486"/>
              <a:gd name="connsiteY0" fmla="*/ 0 h 13921000"/>
              <a:gd name="connsiteX1" fmla="*/ 3917485 w 3917486"/>
              <a:gd name="connsiteY1" fmla="*/ 6958520 h 13921000"/>
              <a:gd name="connsiteX2" fmla="*/ 1 w 3917486"/>
              <a:gd name="connsiteY2" fmla="*/ 13917042 h 13921000"/>
              <a:gd name="connsiteX3" fmla="*/ 1439061 w 3917486"/>
              <a:gd name="connsiteY3" fmla="*/ 6958520 h 13921000"/>
              <a:gd name="connsiteX4" fmla="*/ 0 w 3917486"/>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2463 w 3919948"/>
              <a:gd name="connsiteY0" fmla="*/ 0 h 13921000"/>
              <a:gd name="connsiteX1" fmla="*/ 3919948 w 3919948"/>
              <a:gd name="connsiteY1" fmla="*/ 6958520 h 13921000"/>
              <a:gd name="connsiteX2" fmla="*/ 2464 w 3919948"/>
              <a:gd name="connsiteY2" fmla="*/ 13917042 h 13921000"/>
              <a:gd name="connsiteX3" fmla="*/ 1441524 w 3919948"/>
              <a:gd name="connsiteY3" fmla="*/ 6958520 h 13921000"/>
              <a:gd name="connsiteX4" fmla="*/ 2463 w 3919948"/>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917485" h="13917042">
                <a:moveTo>
                  <a:pt x="0" y="0"/>
                </a:moveTo>
                <a:cubicBezTo>
                  <a:pt x="245045" y="876810"/>
                  <a:pt x="1114904" y="6526518"/>
                  <a:pt x="3917485" y="6958520"/>
                </a:cubicBezTo>
                <a:cubicBezTo>
                  <a:pt x="1072558" y="7321826"/>
                  <a:pt x="326985" y="13239846"/>
                  <a:pt x="1" y="13917042"/>
                </a:cubicBezTo>
                <a:cubicBezTo>
                  <a:pt x="139230" y="12465166"/>
                  <a:pt x="103627" y="8815370"/>
                  <a:pt x="1439061" y="6958520"/>
                </a:cubicBezTo>
                <a:cubicBezTo>
                  <a:pt x="81607" y="5167133"/>
                  <a:pt x="152173" y="1496092"/>
                  <a:pt x="0" y="0"/>
                </a:cubicBezTo>
                <a:close/>
              </a:path>
            </a:pathLst>
          </a:custGeom>
          <a:solidFill>
            <a:schemeClr val="accent6">
              <a:alpha val="67000"/>
            </a:schemeClr>
          </a:solidFill>
          <a:ln>
            <a:solidFill>
              <a:schemeClr val="accent3">
                <a:lumMod val="60000"/>
                <a:lumOff val="40000"/>
              </a:schemeClr>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9" name="6 CuadroTexto"/>
          <p:cNvSpPr txBox="1"/>
          <p:nvPr/>
        </p:nvSpPr>
        <p:spPr>
          <a:xfrm>
            <a:off x="359532" y="3744824"/>
            <a:ext cx="8424935" cy="1200329"/>
          </a:xfrm>
          <a:prstGeom prst="rect">
            <a:avLst/>
          </a:prstGeom>
          <a:noFill/>
          <a:ln>
            <a:noFill/>
          </a:ln>
          <a:effectLst/>
          <a:scene3d>
            <a:camera prst="orthographicFront">
              <a:rot lat="0" lon="0" rev="0"/>
            </a:camera>
            <a:lightRig rig="balanced" dir="t">
              <a:rot lat="0" lon="0" rev="8700000"/>
            </a:lightRig>
          </a:scene3d>
          <a:sp3d>
            <a:bevelT w="190500" h="38100"/>
          </a:sp3d>
        </p:spPr>
        <p:txBody>
          <a:bodyPr wrap="square">
            <a:spAutoFit/>
          </a:bodyPr>
          <a:lstStyle/>
          <a:p>
            <a:r>
              <a:rPr lang="es-ES" i="1" dirty="0">
                <a:effectLst>
                  <a:glow rad="101600">
                    <a:srgbClr val="C00000">
                      <a:alpha val="60000"/>
                    </a:srgbClr>
                  </a:glow>
                  <a:outerShdw blurRad="38100" dist="38100" dir="2700000" algn="tl">
                    <a:srgbClr val="000000">
                      <a:alpha val="43137"/>
                    </a:srgbClr>
                  </a:outerShdw>
                </a:effectLst>
              </a:rPr>
              <a:t>E</a:t>
            </a:r>
            <a:r>
              <a:rPr lang="es-ES" i="1" dirty="0" smtClean="0">
                <a:effectLst>
                  <a:glow rad="101600">
                    <a:srgbClr val="C00000">
                      <a:alpha val="60000"/>
                    </a:srgbClr>
                  </a:glow>
                  <a:outerShdw blurRad="38100" dist="38100" dir="2700000" algn="tl">
                    <a:srgbClr val="000000">
                      <a:alpha val="43137"/>
                    </a:srgbClr>
                  </a:outerShdw>
                </a:effectLst>
              </a:rPr>
              <a:t>l bosque encantado y sus noches mágicas abren sus puertas para esta primavera y verano, este jardín botánico, formado por más de 300 esculturas vivas, ahora ofrece un macro espectáculo de luces al anochecer y se convertirá en un plan de ocio perfecto.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6000">
        <p14:prism isContent="1" isInverted="1"/>
      </p:transition>
    </mc:Choice>
    <mc:Fallback xmlns="">
      <p:transition spd="slow" advTm="3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5000" fill="hold"/>
                                        <p:tgtEl>
                                          <p:spTgt spid="12"/>
                                        </p:tgtEl>
                                        <p:attrNameLst>
                                          <p:attrName>ppt_x</p:attrName>
                                        </p:attrNameLst>
                                      </p:cBhvr>
                                      <p:tavLst>
                                        <p:tav tm="0">
                                          <p:val>
                                            <p:strVal val="1+#ppt_w/2"/>
                                          </p:val>
                                        </p:tav>
                                        <p:tav tm="100000">
                                          <p:val>
                                            <p:strVal val="#ppt_x"/>
                                          </p:val>
                                        </p:tav>
                                      </p:tavLst>
                                    </p:anim>
                                    <p:anim calcmode="lin" valueType="num">
                                      <p:cBhvr additive="base">
                                        <p:cTn id="8" dur="5000" fill="hold"/>
                                        <p:tgtEl>
                                          <p:spTgt spid="12"/>
                                        </p:tgtEl>
                                        <p:attrNameLst>
                                          <p:attrName>ppt_y</p:attrName>
                                        </p:attrNameLst>
                                      </p:cBhvr>
                                      <p:tavLst>
                                        <p:tav tm="0">
                                          <p:val>
                                            <p:strVal val="#ppt_y"/>
                                          </p:val>
                                        </p:tav>
                                        <p:tav tm="100000">
                                          <p:val>
                                            <p:strVal val="#ppt_y"/>
                                          </p:val>
                                        </p:tav>
                                      </p:tavLst>
                                    </p:anim>
                                  </p:childTnLst>
                                </p:cTn>
                              </p:par>
                              <p:par>
                                <p:cTn id="9" presetID="23" presetClass="entr" presetSubtype="16" fill="hold" nodeType="withEffect">
                                  <p:stCondLst>
                                    <p:cond delay="0"/>
                                  </p:stCondLst>
                                  <p:childTnLst>
                                    <p:set>
                                      <p:cBhvr>
                                        <p:cTn id="10" dur="1" fill="hold">
                                          <p:stCondLst>
                                            <p:cond delay="0"/>
                                          </p:stCondLst>
                                        </p:cTn>
                                        <p:tgtEl>
                                          <p:spTgt spid="12"/>
                                        </p:tgtEl>
                                        <p:attrNameLst>
                                          <p:attrName>style.visibility</p:attrName>
                                        </p:attrNameLst>
                                      </p:cBhvr>
                                      <p:to>
                                        <p:strVal val="visible"/>
                                      </p:to>
                                    </p:set>
                                    <p:anim calcmode="lin" valueType="num">
                                      <p:cBhvr>
                                        <p:cTn id="11" dur="5000" fill="hold"/>
                                        <p:tgtEl>
                                          <p:spTgt spid="12"/>
                                        </p:tgtEl>
                                        <p:attrNameLst>
                                          <p:attrName>ppt_w</p:attrName>
                                        </p:attrNameLst>
                                      </p:cBhvr>
                                      <p:tavLst>
                                        <p:tav tm="0">
                                          <p:val>
                                            <p:fltVal val="0"/>
                                          </p:val>
                                        </p:tav>
                                        <p:tav tm="100000">
                                          <p:val>
                                            <p:strVal val="#ppt_w"/>
                                          </p:val>
                                        </p:tav>
                                      </p:tavLst>
                                    </p:anim>
                                    <p:anim calcmode="lin" valueType="num">
                                      <p:cBhvr>
                                        <p:cTn id="12" dur="5000" fill="hold"/>
                                        <p:tgtEl>
                                          <p:spTgt spid="12"/>
                                        </p:tgtEl>
                                        <p:attrNameLst>
                                          <p:attrName>ppt_h</p:attrName>
                                        </p:attrNameLst>
                                      </p:cBhvr>
                                      <p:tavLst>
                                        <p:tav tm="0">
                                          <p:val>
                                            <p:fltVal val="0"/>
                                          </p:val>
                                        </p:tav>
                                        <p:tav tm="100000">
                                          <p:val>
                                            <p:strVal val="#ppt_h"/>
                                          </p:val>
                                        </p:tav>
                                      </p:tavLst>
                                    </p:anim>
                                  </p:childTnLst>
                                </p:cTn>
                              </p:par>
                              <p:par>
                                <p:cTn id="13" presetID="8" presetClass="emph" presetSubtype="0" fill="hold" nodeType="withEffect">
                                  <p:stCondLst>
                                    <p:cond delay="0"/>
                                  </p:stCondLst>
                                  <p:childTnLst>
                                    <p:animRot by="21600000">
                                      <p:cBhvr>
                                        <p:cTn id="14" dur="5000" fill="hold"/>
                                        <p:tgtEl>
                                          <p:spTgt spid="12"/>
                                        </p:tgtEl>
                                        <p:attrNameLst>
                                          <p:attrName>r</p:attrName>
                                        </p:attrNameLst>
                                      </p:cBhvr>
                                    </p:animRot>
                                  </p:childTnLst>
                                </p:cTn>
                              </p:par>
                              <p:par>
                                <p:cTn id="15" presetID="2" presetClass="entr" presetSubtype="2" fill="hold" nodeType="withEffect">
                                  <p:stCondLst>
                                    <p:cond delay="0"/>
                                  </p:stCondLst>
                                  <p:childTnLst>
                                    <p:set>
                                      <p:cBhvr>
                                        <p:cTn id="16" dur="1" fill="hold">
                                          <p:stCondLst>
                                            <p:cond delay="0"/>
                                          </p:stCondLst>
                                        </p:cTn>
                                        <p:tgtEl>
                                          <p:spTgt spid="13"/>
                                        </p:tgtEl>
                                        <p:attrNameLst>
                                          <p:attrName>style.visibility</p:attrName>
                                        </p:attrNameLst>
                                      </p:cBhvr>
                                      <p:to>
                                        <p:strVal val="visible"/>
                                      </p:to>
                                    </p:set>
                                    <p:anim calcmode="lin" valueType="num">
                                      <p:cBhvr additive="base">
                                        <p:cTn id="17" dur="5000" fill="hold"/>
                                        <p:tgtEl>
                                          <p:spTgt spid="13"/>
                                        </p:tgtEl>
                                        <p:attrNameLst>
                                          <p:attrName>ppt_x</p:attrName>
                                        </p:attrNameLst>
                                      </p:cBhvr>
                                      <p:tavLst>
                                        <p:tav tm="0">
                                          <p:val>
                                            <p:strVal val="1+#ppt_w/2"/>
                                          </p:val>
                                        </p:tav>
                                        <p:tav tm="100000">
                                          <p:val>
                                            <p:strVal val="#ppt_x"/>
                                          </p:val>
                                        </p:tav>
                                      </p:tavLst>
                                    </p:anim>
                                    <p:anim calcmode="lin" valueType="num">
                                      <p:cBhvr additive="base">
                                        <p:cTn id="18" dur="5000" fill="hold"/>
                                        <p:tgtEl>
                                          <p:spTgt spid="13"/>
                                        </p:tgtEl>
                                        <p:attrNameLst>
                                          <p:attrName>ppt_y</p:attrName>
                                        </p:attrNameLst>
                                      </p:cBhvr>
                                      <p:tavLst>
                                        <p:tav tm="0">
                                          <p:val>
                                            <p:strVal val="#ppt_y"/>
                                          </p:val>
                                        </p:tav>
                                        <p:tav tm="100000">
                                          <p:val>
                                            <p:strVal val="#ppt_y"/>
                                          </p:val>
                                        </p:tav>
                                      </p:tavLst>
                                    </p:anim>
                                  </p:childTnLst>
                                </p:cTn>
                              </p:par>
                              <p:par>
                                <p:cTn id="19" presetID="23" presetClass="entr" presetSubtype="16" fill="hold" nodeType="withEffect">
                                  <p:stCondLst>
                                    <p:cond delay="0"/>
                                  </p:stCondLst>
                                  <p:childTnLst>
                                    <p:set>
                                      <p:cBhvr>
                                        <p:cTn id="20" dur="1" fill="hold">
                                          <p:stCondLst>
                                            <p:cond delay="0"/>
                                          </p:stCondLst>
                                        </p:cTn>
                                        <p:tgtEl>
                                          <p:spTgt spid="13"/>
                                        </p:tgtEl>
                                        <p:attrNameLst>
                                          <p:attrName>style.visibility</p:attrName>
                                        </p:attrNameLst>
                                      </p:cBhvr>
                                      <p:to>
                                        <p:strVal val="visible"/>
                                      </p:to>
                                    </p:set>
                                    <p:anim calcmode="lin" valueType="num">
                                      <p:cBhvr>
                                        <p:cTn id="21" dur="5000" fill="hold"/>
                                        <p:tgtEl>
                                          <p:spTgt spid="13"/>
                                        </p:tgtEl>
                                        <p:attrNameLst>
                                          <p:attrName>ppt_w</p:attrName>
                                        </p:attrNameLst>
                                      </p:cBhvr>
                                      <p:tavLst>
                                        <p:tav tm="0">
                                          <p:val>
                                            <p:fltVal val="0"/>
                                          </p:val>
                                        </p:tav>
                                        <p:tav tm="100000">
                                          <p:val>
                                            <p:strVal val="#ppt_w"/>
                                          </p:val>
                                        </p:tav>
                                      </p:tavLst>
                                    </p:anim>
                                    <p:anim calcmode="lin" valueType="num">
                                      <p:cBhvr>
                                        <p:cTn id="22" dur="5000" fill="hold"/>
                                        <p:tgtEl>
                                          <p:spTgt spid="13"/>
                                        </p:tgtEl>
                                        <p:attrNameLst>
                                          <p:attrName>ppt_h</p:attrName>
                                        </p:attrNameLst>
                                      </p:cBhvr>
                                      <p:tavLst>
                                        <p:tav tm="0">
                                          <p:val>
                                            <p:fltVal val="0"/>
                                          </p:val>
                                        </p:tav>
                                        <p:tav tm="100000">
                                          <p:val>
                                            <p:strVal val="#ppt_h"/>
                                          </p:val>
                                        </p:tav>
                                      </p:tavLst>
                                    </p:anim>
                                  </p:childTnLst>
                                </p:cTn>
                              </p:par>
                              <p:par>
                                <p:cTn id="23" presetID="8" presetClass="emph" presetSubtype="0" fill="hold" nodeType="withEffect">
                                  <p:stCondLst>
                                    <p:cond delay="0"/>
                                  </p:stCondLst>
                                  <p:childTnLst>
                                    <p:animRot by="21600000">
                                      <p:cBhvr>
                                        <p:cTn id="24" dur="5000" fill="hold"/>
                                        <p:tgtEl>
                                          <p:spTgt spid="13"/>
                                        </p:tgtEl>
                                        <p:attrNameLst>
                                          <p:attrName>r</p:attrName>
                                        </p:attrNameLst>
                                      </p:cBhvr>
                                    </p:animRot>
                                  </p:childTnLst>
                                </p:cTn>
                              </p:par>
                              <p:par>
                                <p:cTn id="25" presetID="2" presetClass="entr" presetSubtype="2" fill="hold" nodeType="withEffect">
                                  <p:stCondLst>
                                    <p:cond delay="0"/>
                                  </p:stCondLst>
                                  <p:childTnLst>
                                    <p:set>
                                      <p:cBhvr>
                                        <p:cTn id="26" dur="1" fill="hold">
                                          <p:stCondLst>
                                            <p:cond delay="0"/>
                                          </p:stCondLst>
                                        </p:cTn>
                                        <p:tgtEl>
                                          <p:spTgt spid="14"/>
                                        </p:tgtEl>
                                        <p:attrNameLst>
                                          <p:attrName>style.visibility</p:attrName>
                                        </p:attrNameLst>
                                      </p:cBhvr>
                                      <p:to>
                                        <p:strVal val="visible"/>
                                      </p:to>
                                    </p:set>
                                    <p:anim calcmode="lin" valueType="num">
                                      <p:cBhvr additive="base">
                                        <p:cTn id="27" dur="5000" fill="hold"/>
                                        <p:tgtEl>
                                          <p:spTgt spid="14"/>
                                        </p:tgtEl>
                                        <p:attrNameLst>
                                          <p:attrName>ppt_x</p:attrName>
                                        </p:attrNameLst>
                                      </p:cBhvr>
                                      <p:tavLst>
                                        <p:tav tm="0">
                                          <p:val>
                                            <p:strVal val="1+#ppt_w/2"/>
                                          </p:val>
                                        </p:tav>
                                        <p:tav tm="100000">
                                          <p:val>
                                            <p:strVal val="#ppt_x"/>
                                          </p:val>
                                        </p:tav>
                                      </p:tavLst>
                                    </p:anim>
                                    <p:anim calcmode="lin" valueType="num">
                                      <p:cBhvr additive="base">
                                        <p:cTn id="28" dur="5000" fill="hold"/>
                                        <p:tgtEl>
                                          <p:spTgt spid="14"/>
                                        </p:tgtEl>
                                        <p:attrNameLst>
                                          <p:attrName>ppt_y</p:attrName>
                                        </p:attrNameLst>
                                      </p:cBhvr>
                                      <p:tavLst>
                                        <p:tav tm="0">
                                          <p:val>
                                            <p:strVal val="#ppt_y"/>
                                          </p:val>
                                        </p:tav>
                                        <p:tav tm="100000">
                                          <p:val>
                                            <p:strVal val="#ppt_y"/>
                                          </p:val>
                                        </p:tav>
                                      </p:tavLst>
                                    </p:anim>
                                  </p:childTnLst>
                                </p:cTn>
                              </p:par>
                              <p:par>
                                <p:cTn id="29" presetID="23" presetClass="entr" presetSubtype="16" fill="hold" nodeType="withEffect">
                                  <p:stCondLst>
                                    <p:cond delay="0"/>
                                  </p:stCondLst>
                                  <p:childTnLst>
                                    <p:set>
                                      <p:cBhvr>
                                        <p:cTn id="30" dur="1" fill="hold">
                                          <p:stCondLst>
                                            <p:cond delay="0"/>
                                          </p:stCondLst>
                                        </p:cTn>
                                        <p:tgtEl>
                                          <p:spTgt spid="14"/>
                                        </p:tgtEl>
                                        <p:attrNameLst>
                                          <p:attrName>style.visibility</p:attrName>
                                        </p:attrNameLst>
                                      </p:cBhvr>
                                      <p:to>
                                        <p:strVal val="visible"/>
                                      </p:to>
                                    </p:set>
                                    <p:anim calcmode="lin" valueType="num">
                                      <p:cBhvr>
                                        <p:cTn id="31" dur="5000" fill="hold"/>
                                        <p:tgtEl>
                                          <p:spTgt spid="14"/>
                                        </p:tgtEl>
                                        <p:attrNameLst>
                                          <p:attrName>ppt_w</p:attrName>
                                        </p:attrNameLst>
                                      </p:cBhvr>
                                      <p:tavLst>
                                        <p:tav tm="0">
                                          <p:val>
                                            <p:fltVal val="0"/>
                                          </p:val>
                                        </p:tav>
                                        <p:tav tm="100000">
                                          <p:val>
                                            <p:strVal val="#ppt_w"/>
                                          </p:val>
                                        </p:tav>
                                      </p:tavLst>
                                    </p:anim>
                                    <p:anim calcmode="lin" valueType="num">
                                      <p:cBhvr>
                                        <p:cTn id="32" dur="5000" fill="hold"/>
                                        <p:tgtEl>
                                          <p:spTgt spid="14"/>
                                        </p:tgtEl>
                                        <p:attrNameLst>
                                          <p:attrName>ppt_h</p:attrName>
                                        </p:attrNameLst>
                                      </p:cBhvr>
                                      <p:tavLst>
                                        <p:tav tm="0">
                                          <p:val>
                                            <p:fltVal val="0"/>
                                          </p:val>
                                        </p:tav>
                                        <p:tav tm="100000">
                                          <p:val>
                                            <p:strVal val="#ppt_h"/>
                                          </p:val>
                                        </p:tav>
                                      </p:tavLst>
                                    </p:anim>
                                  </p:childTnLst>
                                </p:cTn>
                              </p:par>
                              <p:par>
                                <p:cTn id="33" presetID="8" presetClass="emph" presetSubtype="0" fill="hold" nodeType="withEffect">
                                  <p:stCondLst>
                                    <p:cond delay="0"/>
                                  </p:stCondLst>
                                  <p:childTnLst>
                                    <p:animRot by="21600000">
                                      <p:cBhvr>
                                        <p:cTn id="34" dur="5000" fill="hold"/>
                                        <p:tgtEl>
                                          <p:spTgt spid="14"/>
                                        </p:tgtEl>
                                        <p:attrNameLst>
                                          <p:attrName>r</p:attrName>
                                        </p:attrNameLst>
                                      </p:cBhvr>
                                    </p:animRot>
                                  </p:childTnLst>
                                </p:cTn>
                              </p:par>
                              <p:par>
                                <p:cTn id="35" presetID="2" presetClass="entr" presetSubtype="8" fill="hold" nodeType="withEffect">
                                  <p:stCondLst>
                                    <p:cond delay="0"/>
                                  </p:stCondLst>
                                  <p:childTnLst>
                                    <p:set>
                                      <p:cBhvr>
                                        <p:cTn id="36" dur="1" fill="hold">
                                          <p:stCondLst>
                                            <p:cond delay="0"/>
                                          </p:stCondLst>
                                        </p:cTn>
                                        <p:tgtEl>
                                          <p:spTgt spid="15"/>
                                        </p:tgtEl>
                                        <p:attrNameLst>
                                          <p:attrName>style.visibility</p:attrName>
                                        </p:attrNameLst>
                                      </p:cBhvr>
                                      <p:to>
                                        <p:strVal val="visible"/>
                                      </p:to>
                                    </p:set>
                                    <p:anim calcmode="lin" valueType="num">
                                      <p:cBhvr additive="base">
                                        <p:cTn id="37" dur="5000" fill="hold"/>
                                        <p:tgtEl>
                                          <p:spTgt spid="15"/>
                                        </p:tgtEl>
                                        <p:attrNameLst>
                                          <p:attrName>ppt_x</p:attrName>
                                        </p:attrNameLst>
                                      </p:cBhvr>
                                      <p:tavLst>
                                        <p:tav tm="0">
                                          <p:val>
                                            <p:strVal val="0-#ppt_w/2"/>
                                          </p:val>
                                        </p:tav>
                                        <p:tav tm="100000">
                                          <p:val>
                                            <p:strVal val="#ppt_x"/>
                                          </p:val>
                                        </p:tav>
                                      </p:tavLst>
                                    </p:anim>
                                    <p:anim calcmode="lin" valueType="num">
                                      <p:cBhvr additive="base">
                                        <p:cTn id="38" dur="5000" fill="hold"/>
                                        <p:tgtEl>
                                          <p:spTgt spid="15"/>
                                        </p:tgtEl>
                                        <p:attrNameLst>
                                          <p:attrName>ppt_y</p:attrName>
                                        </p:attrNameLst>
                                      </p:cBhvr>
                                      <p:tavLst>
                                        <p:tav tm="0">
                                          <p:val>
                                            <p:strVal val="#ppt_y"/>
                                          </p:val>
                                        </p:tav>
                                        <p:tav tm="100000">
                                          <p:val>
                                            <p:strVal val="#ppt_y"/>
                                          </p:val>
                                        </p:tav>
                                      </p:tavLst>
                                    </p:anim>
                                  </p:childTnLst>
                                </p:cTn>
                              </p:par>
                              <p:par>
                                <p:cTn id="39" presetID="23" presetClass="entr" presetSubtype="16" fill="hold" nodeType="withEffect">
                                  <p:stCondLst>
                                    <p:cond delay="0"/>
                                  </p:stCondLst>
                                  <p:childTnLst>
                                    <p:set>
                                      <p:cBhvr>
                                        <p:cTn id="40" dur="1" fill="hold">
                                          <p:stCondLst>
                                            <p:cond delay="0"/>
                                          </p:stCondLst>
                                        </p:cTn>
                                        <p:tgtEl>
                                          <p:spTgt spid="15"/>
                                        </p:tgtEl>
                                        <p:attrNameLst>
                                          <p:attrName>style.visibility</p:attrName>
                                        </p:attrNameLst>
                                      </p:cBhvr>
                                      <p:to>
                                        <p:strVal val="visible"/>
                                      </p:to>
                                    </p:set>
                                    <p:anim calcmode="lin" valueType="num">
                                      <p:cBhvr>
                                        <p:cTn id="41" dur="5000" fill="hold"/>
                                        <p:tgtEl>
                                          <p:spTgt spid="15"/>
                                        </p:tgtEl>
                                        <p:attrNameLst>
                                          <p:attrName>ppt_w</p:attrName>
                                        </p:attrNameLst>
                                      </p:cBhvr>
                                      <p:tavLst>
                                        <p:tav tm="0">
                                          <p:val>
                                            <p:fltVal val="0"/>
                                          </p:val>
                                        </p:tav>
                                        <p:tav tm="100000">
                                          <p:val>
                                            <p:strVal val="#ppt_w"/>
                                          </p:val>
                                        </p:tav>
                                      </p:tavLst>
                                    </p:anim>
                                    <p:anim calcmode="lin" valueType="num">
                                      <p:cBhvr>
                                        <p:cTn id="42" dur="5000" fill="hold"/>
                                        <p:tgtEl>
                                          <p:spTgt spid="15"/>
                                        </p:tgtEl>
                                        <p:attrNameLst>
                                          <p:attrName>ppt_h</p:attrName>
                                        </p:attrNameLst>
                                      </p:cBhvr>
                                      <p:tavLst>
                                        <p:tav tm="0">
                                          <p:val>
                                            <p:fltVal val="0"/>
                                          </p:val>
                                        </p:tav>
                                        <p:tav tm="100000">
                                          <p:val>
                                            <p:strVal val="#ppt_h"/>
                                          </p:val>
                                        </p:tav>
                                      </p:tavLst>
                                    </p:anim>
                                  </p:childTnLst>
                                </p:cTn>
                              </p:par>
                              <p:par>
                                <p:cTn id="43" presetID="8" presetClass="emph" presetSubtype="0" fill="hold" nodeType="withEffect">
                                  <p:stCondLst>
                                    <p:cond delay="0"/>
                                  </p:stCondLst>
                                  <p:childTnLst>
                                    <p:animRot by="-21600000">
                                      <p:cBhvr>
                                        <p:cTn id="44" dur="5000" fill="hold"/>
                                        <p:tgtEl>
                                          <p:spTgt spid="15"/>
                                        </p:tgtEl>
                                        <p:attrNameLst>
                                          <p:attrName>r</p:attrName>
                                        </p:attrNameLst>
                                      </p:cBhvr>
                                    </p:animRot>
                                  </p:childTnLst>
                                </p:cTn>
                              </p:par>
                              <p:par>
                                <p:cTn id="45" presetID="2" presetClass="entr" presetSubtype="8" fill="hold" nodeType="withEffect">
                                  <p:stCondLst>
                                    <p:cond delay="0"/>
                                  </p:stCondLst>
                                  <p:childTnLst>
                                    <p:set>
                                      <p:cBhvr>
                                        <p:cTn id="46" dur="1" fill="hold">
                                          <p:stCondLst>
                                            <p:cond delay="0"/>
                                          </p:stCondLst>
                                        </p:cTn>
                                        <p:tgtEl>
                                          <p:spTgt spid="17"/>
                                        </p:tgtEl>
                                        <p:attrNameLst>
                                          <p:attrName>style.visibility</p:attrName>
                                        </p:attrNameLst>
                                      </p:cBhvr>
                                      <p:to>
                                        <p:strVal val="visible"/>
                                      </p:to>
                                    </p:set>
                                    <p:anim calcmode="lin" valueType="num">
                                      <p:cBhvr additive="base">
                                        <p:cTn id="47" dur="5000" fill="hold"/>
                                        <p:tgtEl>
                                          <p:spTgt spid="17"/>
                                        </p:tgtEl>
                                        <p:attrNameLst>
                                          <p:attrName>ppt_x</p:attrName>
                                        </p:attrNameLst>
                                      </p:cBhvr>
                                      <p:tavLst>
                                        <p:tav tm="0">
                                          <p:val>
                                            <p:strVal val="0-#ppt_w/2"/>
                                          </p:val>
                                        </p:tav>
                                        <p:tav tm="100000">
                                          <p:val>
                                            <p:strVal val="#ppt_x"/>
                                          </p:val>
                                        </p:tav>
                                      </p:tavLst>
                                    </p:anim>
                                    <p:anim calcmode="lin" valueType="num">
                                      <p:cBhvr additive="base">
                                        <p:cTn id="48" dur="5000" fill="hold"/>
                                        <p:tgtEl>
                                          <p:spTgt spid="17"/>
                                        </p:tgtEl>
                                        <p:attrNameLst>
                                          <p:attrName>ppt_y</p:attrName>
                                        </p:attrNameLst>
                                      </p:cBhvr>
                                      <p:tavLst>
                                        <p:tav tm="0">
                                          <p:val>
                                            <p:strVal val="#ppt_y"/>
                                          </p:val>
                                        </p:tav>
                                        <p:tav tm="100000">
                                          <p:val>
                                            <p:strVal val="#ppt_y"/>
                                          </p:val>
                                        </p:tav>
                                      </p:tavLst>
                                    </p:anim>
                                  </p:childTnLst>
                                </p:cTn>
                              </p:par>
                              <p:par>
                                <p:cTn id="49" presetID="23" presetClass="entr" presetSubtype="16" fill="hold" nodeType="withEffect">
                                  <p:stCondLst>
                                    <p:cond delay="0"/>
                                  </p:stCondLst>
                                  <p:childTnLst>
                                    <p:set>
                                      <p:cBhvr>
                                        <p:cTn id="50" dur="1" fill="hold">
                                          <p:stCondLst>
                                            <p:cond delay="0"/>
                                          </p:stCondLst>
                                        </p:cTn>
                                        <p:tgtEl>
                                          <p:spTgt spid="17"/>
                                        </p:tgtEl>
                                        <p:attrNameLst>
                                          <p:attrName>style.visibility</p:attrName>
                                        </p:attrNameLst>
                                      </p:cBhvr>
                                      <p:to>
                                        <p:strVal val="visible"/>
                                      </p:to>
                                    </p:set>
                                    <p:anim calcmode="lin" valueType="num">
                                      <p:cBhvr>
                                        <p:cTn id="51" dur="5000" fill="hold"/>
                                        <p:tgtEl>
                                          <p:spTgt spid="17"/>
                                        </p:tgtEl>
                                        <p:attrNameLst>
                                          <p:attrName>ppt_w</p:attrName>
                                        </p:attrNameLst>
                                      </p:cBhvr>
                                      <p:tavLst>
                                        <p:tav tm="0">
                                          <p:val>
                                            <p:fltVal val="0"/>
                                          </p:val>
                                        </p:tav>
                                        <p:tav tm="100000">
                                          <p:val>
                                            <p:strVal val="#ppt_w"/>
                                          </p:val>
                                        </p:tav>
                                      </p:tavLst>
                                    </p:anim>
                                    <p:anim calcmode="lin" valueType="num">
                                      <p:cBhvr>
                                        <p:cTn id="52" dur="5000" fill="hold"/>
                                        <p:tgtEl>
                                          <p:spTgt spid="17"/>
                                        </p:tgtEl>
                                        <p:attrNameLst>
                                          <p:attrName>ppt_h</p:attrName>
                                        </p:attrNameLst>
                                      </p:cBhvr>
                                      <p:tavLst>
                                        <p:tav tm="0">
                                          <p:val>
                                            <p:fltVal val="0"/>
                                          </p:val>
                                        </p:tav>
                                        <p:tav tm="100000">
                                          <p:val>
                                            <p:strVal val="#ppt_h"/>
                                          </p:val>
                                        </p:tav>
                                      </p:tavLst>
                                    </p:anim>
                                  </p:childTnLst>
                                </p:cTn>
                              </p:par>
                              <p:par>
                                <p:cTn id="53" presetID="8" presetClass="emph" presetSubtype="0" fill="hold" nodeType="withEffect">
                                  <p:stCondLst>
                                    <p:cond delay="0"/>
                                  </p:stCondLst>
                                  <p:childTnLst>
                                    <p:animRot by="-21600000">
                                      <p:cBhvr>
                                        <p:cTn id="54" dur="5000" fill="hold"/>
                                        <p:tgtEl>
                                          <p:spTgt spid="17"/>
                                        </p:tgtEl>
                                        <p:attrNameLst>
                                          <p:attrName>r</p:attrName>
                                        </p:attrNameLst>
                                      </p:cBhvr>
                                    </p:animRot>
                                  </p:childTnLst>
                                </p:cTn>
                              </p:par>
                              <p:par>
                                <p:cTn id="55" presetID="2" presetClass="entr" presetSubtype="8" fill="hold" nodeType="withEffect">
                                  <p:stCondLst>
                                    <p:cond delay="0"/>
                                  </p:stCondLst>
                                  <p:childTnLst>
                                    <p:set>
                                      <p:cBhvr>
                                        <p:cTn id="56" dur="1" fill="hold">
                                          <p:stCondLst>
                                            <p:cond delay="0"/>
                                          </p:stCondLst>
                                        </p:cTn>
                                        <p:tgtEl>
                                          <p:spTgt spid="18"/>
                                        </p:tgtEl>
                                        <p:attrNameLst>
                                          <p:attrName>style.visibility</p:attrName>
                                        </p:attrNameLst>
                                      </p:cBhvr>
                                      <p:to>
                                        <p:strVal val="visible"/>
                                      </p:to>
                                    </p:set>
                                    <p:anim calcmode="lin" valueType="num">
                                      <p:cBhvr additive="base">
                                        <p:cTn id="57" dur="5000" fill="hold"/>
                                        <p:tgtEl>
                                          <p:spTgt spid="18"/>
                                        </p:tgtEl>
                                        <p:attrNameLst>
                                          <p:attrName>ppt_x</p:attrName>
                                        </p:attrNameLst>
                                      </p:cBhvr>
                                      <p:tavLst>
                                        <p:tav tm="0">
                                          <p:val>
                                            <p:strVal val="0-#ppt_w/2"/>
                                          </p:val>
                                        </p:tav>
                                        <p:tav tm="100000">
                                          <p:val>
                                            <p:strVal val="#ppt_x"/>
                                          </p:val>
                                        </p:tav>
                                      </p:tavLst>
                                    </p:anim>
                                    <p:anim calcmode="lin" valueType="num">
                                      <p:cBhvr additive="base">
                                        <p:cTn id="58" dur="5000" fill="hold"/>
                                        <p:tgtEl>
                                          <p:spTgt spid="18"/>
                                        </p:tgtEl>
                                        <p:attrNameLst>
                                          <p:attrName>ppt_y</p:attrName>
                                        </p:attrNameLst>
                                      </p:cBhvr>
                                      <p:tavLst>
                                        <p:tav tm="0">
                                          <p:val>
                                            <p:strVal val="#ppt_y"/>
                                          </p:val>
                                        </p:tav>
                                        <p:tav tm="100000">
                                          <p:val>
                                            <p:strVal val="#ppt_y"/>
                                          </p:val>
                                        </p:tav>
                                      </p:tavLst>
                                    </p:anim>
                                  </p:childTnLst>
                                </p:cTn>
                              </p:par>
                              <p:par>
                                <p:cTn id="59" presetID="23" presetClass="entr" presetSubtype="16" fill="hold" nodeType="withEffect">
                                  <p:stCondLst>
                                    <p:cond delay="0"/>
                                  </p:stCondLst>
                                  <p:childTnLst>
                                    <p:set>
                                      <p:cBhvr>
                                        <p:cTn id="60" dur="1" fill="hold">
                                          <p:stCondLst>
                                            <p:cond delay="0"/>
                                          </p:stCondLst>
                                        </p:cTn>
                                        <p:tgtEl>
                                          <p:spTgt spid="18"/>
                                        </p:tgtEl>
                                        <p:attrNameLst>
                                          <p:attrName>style.visibility</p:attrName>
                                        </p:attrNameLst>
                                      </p:cBhvr>
                                      <p:to>
                                        <p:strVal val="visible"/>
                                      </p:to>
                                    </p:set>
                                    <p:anim calcmode="lin" valueType="num">
                                      <p:cBhvr>
                                        <p:cTn id="61" dur="5000" fill="hold"/>
                                        <p:tgtEl>
                                          <p:spTgt spid="18"/>
                                        </p:tgtEl>
                                        <p:attrNameLst>
                                          <p:attrName>ppt_w</p:attrName>
                                        </p:attrNameLst>
                                      </p:cBhvr>
                                      <p:tavLst>
                                        <p:tav tm="0">
                                          <p:val>
                                            <p:fltVal val="0"/>
                                          </p:val>
                                        </p:tav>
                                        <p:tav tm="100000">
                                          <p:val>
                                            <p:strVal val="#ppt_w"/>
                                          </p:val>
                                        </p:tav>
                                      </p:tavLst>
                                    </p:anim>
                                    <p:anim calcmode="lin" valueType="num">
                                      <p:cBhvr>
                                        <p:cTn id="62" dur="5000" fill="hold"/>
                                        <p:tgtEl>
                                          <p:spTgt spid="18"/>
                                        </p:tgtEl>
                                        <p:attrNameLst>
                                          <p:attrName>ppt_h</p:attrName>
                                        </p:attrNameLst>
                                      </p:cBhvr>
                                      <p:tavLst>
                                        <p:tav tm="0">
                                          <p:val>
                                            <p:fltVal val="0"/>
                                          </p:val>
                                        </p:tav>
                                        <p:tav tm="100000">
                                          <p:val>
                                            <p:strVal val="#ppt_h"/>
                                          </p:val>
                                        </p:tav>
                                      </p:tavLst>
                                    </p:anim>
                                  </p:childTnLst>
                                </p:cTn>
                              </p:par>
                              <p:par>
                                <p:cTn id="63" presetID="8" presetClass="emph" presetSubtype="0" fill="hold" nodeType="withEffect">
                                  <p:stCondLst>
                                    <p:cond delay="0"/>
                                  </p:stCondLst>
                                  <p:childTnLst>
                                    <p:animRot by="-21600000">
                                      <p:cBhvr>
                                        <p:cTn id="64" dur="5000" fill="hold"/>
                                        <p:tgtEl>
                                          <p:spTgt spid="18"/>
                                        </p:tgtEl>
                                        <p:attrNameLst>
                                          <p:attrName>r</p:attrName>
                                        </p:attrNameLst>
                                      </p:cBhvr>
                                    </p:animRot>
                                  </p:childTnLst>
                                </p:cTn>
                              </p:par>
                            </p:childTnLst>
                          </p:cTn>
                        </p:par>
                        <p:par>
                          <p:cTn id="65" fill="hold">
                            <p:stCondLst>
                              <p:cond delay="5000"/>
                            </p:stCondLst>
                            <p:childTnLst>
                              <p:par>
                                <p:cTn id="66" presetID="23" presetClass="exit" presetSubtype="544" fill="hold" nodeType="afterEffect">
                                  <p:stCondLst>
                                    <p:cond delay="0"/>
                                  </p:stCondLst>
                                  <p:childTnLst>
                                    <p:anim calcmode="lin" valueType="num">
                                      <p:cBhvr>
                                        <p:cTn id="67" dur="5000"/>
                                        <p:tgtEl>
                                          <p:spTgt spid="12"/>
                                        </p:tgtEl>
                                        <p:attrNameLst>
                                          <p:attrName>ppt_w</p:attrName>
                                        </p:attrNameLst>
                                      </p:cBhvr>
                                      <p:tavLst>
                                        <p:tav tm="0">
                                          <p:val>
                                            <p:strVal val="ppt_w"/>
                                          </p:val>
                                        </p:tav>
                                        <p:tav tm="100000">
                                          <p:val>
                                            <p:fltVal val="0"/>
                                          </p:val>
                                        </p:tav>
                                      </p:tavLst>
                                    </p:anim>
                                    <p:anim calcmode="lin" valueType="num">
                                      <p:cBhvr>
                                        <p:cTn id="68" dur="5000"/>
                                        <p:tgtEl>
                                          <p:spTgt spid="12"/>
                                        </p:tgtEl>
                                        <p:attrNameLst>
                                          <p:attrName>ppt_h</p:attrName>
                                        </p:attrNameLst>
                                      </p:cBhvr>
                                      <p:tavLst>
                                        <p:tav tm="0">
                                          <p:val>
                                            <p:strVal val="ppt_h"/>
                                          </p:val>
                                        </p:tav>
                                        <p:tav tm="100000">
                                          <p:val>
                                            <p:fltVal val="0"/>
                                          </p:val>
                                        </p:tav>
                                      </p:tavLst>
                                    </p:anim>
                                    <p:anim calcmode="lin" valueType="num">
                                      <p:cBhvr>
                                        <p:cTn id="69" dur="5000"/>
                                        <p:tgtEl>
                                          <p:spTgt spid="12"/>
                                        </p:tgtEl>
                                        <p:attrNameLst>
                                          <p:attrName>ppt_x</p:attrName>
                                        </p:attrNameLst>
                                      </p:cBhvr>
                                      <p:tavLst>
                                        <p:tav tm="0">
                                          <p:val>
                                            <p:strVal val="ppt_x"/>
                                          </p:val>
                                        </p:tav>
                                        <p:tav tm="100000">
                                          <p:val>
                                            <p:fltVal val="0.5"/>
                                          </p:val>
                                        </p:tav>
                                      </p:tavLst>
                                    </p:anim>
                                    <p:anim calcmode="lin" valueType="num">
                                      <p:cBhvr>
                                        <p:cTn id="70" dur="5000"/>
                                        <p:tgtEl>
                                          <p:spTgt spid="12"/>
                                        </p:tgtEl>
                                        <p:attrNameLst>
                                          <p:attrName>ppt_y</p:attrName>
                                        </p:attrNameLst>
                                      </p:cBhvr>
                                      <p:tavLst>
                                        <p:tav tm="0">
                                          <p:val>
                                            <p:strVal val="ppt_y"/>
                                          </p:val>
                                        </p:tav>
                                        <p:tav tm="100000">
                                          <p:val>
                                            <p:fltVal val="0.5"/>
                                          </p:val>
                                        </p:tav>
                                      </p:tavLst>
                                    </p:anim>
                                    <p:set>
                                      <p:cBhvr>
                                        <p:cTn id="71" dur="1" fill="hold">
                                          <p:stCondLst>
                                            <p:cond delay="4999"/>
                                          </p:stCondLst>
                                        </p:cTn>
                                        <p:tgtEl>
                                          <p:spTgt spid="12"/>
                                        </p:tgtEl>
                                        <p:attrNameLst>
                                          <p:attrName>style.visibility</p:attrName>
                                        </p:attrNameLst>
                                      </p:cBhvr>
                                      <p:to>
                                        <p:strVal val="hidden"/>
                                      </p:to>
                                    </p:set>
                                  </p:childTnLst>
                                </p:cTn>
                              </p:par>
                              <p:par>
                                <p:cTn id="72" presetID="23" presetClass="exit" presetSubtype="544" fill="hold" nodeType="withEffect">
                                  <p:stCondLst>
                                    <p:cond delay="500"/>
                                  </p:stCondLst>
                                  <p:childTnLst>
                                    <p:anim calcmode="lin" valueType="num">
                                      <p:cBhvr>
                                        <p:cTn id="73" dur="5000"/>
                                        <p:tgtEl>
                                          <p:spTgt spid="14"/>
                                        </p:tgtEl>
                                        <p:attrNameLst>
                                          <p:attrName>ppt_w</p:attrName>
                                        </p:attrNameLst>
                                      </p:cBhvr>
                                      <p:tavLst>
                                        <p:tav tm="0">
                                          <p:val>
                                            <p:strVal val="ppt_w"/>
                                          </p:val>
                                        </p:tav>
                                        <p:tav tm="100000">
                                          <p:val>
                                            <p:fltVal val="0"/>
                                          </p:val>
                                        </p:tav>
                                      </p:tavLst>
                                    </p:anim>
                                    <p:anim calcmode="lin" valueType="num">
                                      <p:cBhvr>
                                        <p:cTn id="74" dur="5000"/>
                                        <p:tgtEl>
                                          <p:spTgt spid="14"/>
                                        </p:tgtEl>
                                        <p:attrNameLst>
                                          <p:attrName>ppt_h</p:attrName>
                                        </p:attrNameLst>
                                      </p:cBhvr>
                                      <p:tavLst>
                                        <p:tav tm="0">
                                          <p:val>
                                            <p:strVal val="ppt_h"/>
                                          </p:val>
                                        </p:tav>
                                        <p:tav tm="100000">
                                          <p:val>
                                            <p:fltVal val="0"/>
                                          </p:val>
                                        </p:tav>
                                      </p:tavLst>
                                    </p:anim>
                                    <p:anim calcmode="lin" valueType="num">
                                      <p:cBhvr>
                                        <p:cTn id="75" dur="5000"/>
                                        <p:tgtEl>
                                          <p:spTgt spid="14"/>
                                        </p:tgtEl>
                                        <p:attrNameLst>
                                          <p:attrName>ppt_x</p:attrName>
                                        </p:attrNameLst>
                                      </p:cBhvr>
                                      <p:tavLst>
                                        <p:tav tm="0">
                                          <p:val>
                                            <p:strVal val="ppt_x"/>
                                          </p:val>
                                        </p:tav>
                                        <p:tav tm="100000">
                                          <p:val>
                                            <p:fltVal val="0.5"/>
                                          </p:val>
                                        </p:tav>
                                      </p:tavLst>
                                    </p:anim>
                                    <p:anim calcmode="lin" valueType="num">
                                      <p:cBhvr>
                                        <p:cTn id="76" dur="5000"/>
                                        <p:tgtEl>
                                          <p:spTgt spid="14"/>
                                        </p:tgtEl>
                                        <p:attrNameLst>
                                          <p:attrName>ppt_y</p:attrName>
                                        </p:attrNameLst>
                                      </p:cBhvr>
                                      <p:tavLst>
                                        <p:tav tm="0">
                                          <p:val>
                                            <p:strVal val="ppt_y"/>
                                          </p:val>
                                        </p:tav>
                                        <p:tav tm="100000">
                                          <p:val>
                                            <p:fltVal val="0.5"/>
                                          </p:val>
                                        </p:tav>
                                      </p:tavLst>
                                    </p:anim>
                                    <p:set>
                                      <p:cBhvr>
                                        <p:cTn id="77" dur="1" fill="hold">
                                          <p:stCondLst>
                                            <p:cond delay="4999"/>
                                          </p:stCondLst>
                                        </p:cTn>
                                        <p:tgtEl>
                                          <p:spTgt spid="14"/>
                                        </p:tgtEl>
                                        <p:attrNameLst>
                                          <p:attrName>style.visibility</p:attrName>
                                        </p:attrNameLst>
                                      </p:cBhvr>
                                      <p:to>
                                        <p:strVal val="hidden"/>
                                      </p:to>
                                    </p:set>
                                  </p:childTnLst>
                                </p:cTn>
                              </p:par>
                              <p:par>
                                <p:cTn id="78" presetID="23" presetClass="exit" presetSubtype="544" fill="hold" nodeType="withEffect">
                                  <p:stCondLst>
                                    <p:cond delay="250"/>
                                  </p:stCondLst>
                                  <p:childTnLst>
                                    <p:anim calcmode="lin" valueType="num">
                                      <p:cBhvr>
                                        <p:cTn id="79" dur="5000"/>
                                        <p:tgtEl>
                                          <p:spTgt spid="13"/>
                                        </p:tgtEl>
                                        <p:attrNameLst>
                                          <p:attrName>ppt_w</p:attrName>
                                        </p:attrNameLst>
                                      </p:cBhvr>
                                      <p:tavLst>
                                        <p:tav tm="0">
                                          <p:val>
                                            <p:strVal val="ppt_w"/>
                                          </p:val>
                                        </p:tav>
                                        <p:tav tm="100000">
                                          <p:val>
                                            <p:fltVal val="0"/>
                                          </p:val>
                                        </p:tav>
                                      </p:tavLst>
                                    </p:anim>
                                    <p:anim calcmode="lin" valueType="num">
                                      <p:cBhvr>
                                        <p:cTn id="80" dur="5000"/>
                                        <p:tgtEl>
                                          <p:spTgt spid="13"/>
                                        </p:tgtEl>
                                        <p:attrNameLst>
                                          <p:attrName>ppt_h</p:attrName>
                                        </p:attrNameLst>
                                      </p:cBhvr>
                                      <p:tavLst>
                                        <p:tav tm="0">
                                          <p:val>
                                            <p:strVal val="ppt_h"/>
                                          </p:val>
                                        </p:tav>
                                        <p:tav tm="100000">
                                          <p:val>
                                            <p:fltVal val="0"/>
                                          </p:val>
                                        </p:tav>
                                      </p:tavLst>
                                    </p:anim>
                                    <p:anim calcmode="lin" valueType="num">
                                      <p:cBhvr>
                                        <p:cTn id="81" dur="5000"/>
                                        <p:tgtEl>
                                          <p:spTgt spid="13"/>
                                        </p:tgtEl>
                                        <p:attrNameLst>
                                          <p:attrName>ppt_x</p:attrName>
                                        </p:attrNameLst>
                                      </p:cBhvr>
                                      <p:tavLst>
                                        <p:tav tm="0">
                                          <p:val>
                                            <p:strVal val="ppt_x"/>
                                          </p:val>
                                        </p:tav>
                                        <p:tav tm="100000">
                                          <p:val>
                                            <p:fltVal val="0.5"/>
                                          </p:val>
                                        </p:tav>
                                      </p:tavLst>
                                    </p:anim>
                                    <p:anim calcmode="lin" valueType="num">
                                      <p:cBhvr>
                                        <p:cTn id="82" dur="5000"/>
                                        <p:tgtEl>
                                          <p:spTgt spid="13"/>
                                        </p:tgtEl>
                                        <p:attrNameLst>
                                          <p:attrName>ppt_y</p:attrName>
                                        </p:attrNameLst>
                                      </p:cBhvr>
                                      <p:tavLst>
                                        <p:tav tm="0">
                                          <p:val>
                                            <p:strVal val="ppt_y"/>
                                          </p:val>
                                        </p:tav>
                                        <p:tav tm="100000">
                                          <p:val>
                                            <p:fltVal val="0.5"/>
                                          </p:val>
                                        </p:tav>
                                      </p:tavLst>
                                    </p:anim>
                                    <p:set>
                                      <p:cBhvr>
                                        <p:cTn id="83" dur="1" fill="hold">
                                          <p:stCondLst>
                                            <p:cond delay="4999"/>
                                          </p:stCondLst>
                                        </p:cTn>
                                        <p:tgtEl>
                                          <p:spTgt spid="13"/>
                                        </p:tgtEl>
                                        <p:attrNameLst>
                                          <p:attrName>style.visibility</p:attrName>
                                        </p:attrNameLst>
                                      </p:cBhvr>
                                      <p:to>
                                        <p:strVal val="hidden"/>
                                      </p:to>
                                    </p:set>
                                  </p:childTnLst>
                                </p:cTn>
                              </p:par>
                              <p:par>
                                <p:cTn id="84" presetID="23" presetClass="exit" presetSubtype="544" fill="hold" nodeType="withEffect">
                                  <p:stCondLst>
                                    <p:cond delay="0"/>
                                  </p:stCondLst>
                                  <p:childTnLst>
                                    <p:anim calcmode="lin" valueType="num">
                                      <p:cBhvr>
                                        <p:cTn id="85" dur="5000"/>
                                        <p:tgtEl>
                                          <p:spTgt spid="15"/>
                                        </p:tgtEl>
                                        <p:attrNameLst>
                                          <p:attrName>ppt_w</p:attrName>
                                        </p:attrNameLst>
                                      </p:cBhvr>
                                      <p:tavLst>
                                        <p:tav tm="0">
                                          <p:val>
                                            <p:strVal val="ppt_w"/>
                                          </p:val>
                                        </p:tav>
                                        <p:tav tm="100000">
                                          <p:val>
                                            <p:fltVal val="0"/>
                                          </p:val>
                                        </p:tav>
                                      </p:tavLst>
                                    </p:anim>
                                    <p:anim calcmode="lin" valueType="num">
                                      <p:cBhvr>
                                        <p:cTn id="86" dur="5000"/>
                                        <p:tgtEl>
                                          <p:spTgt spid="15"/>
                                        </p:tgtEl>
                                        <p:attrNameLst>
                                          <p:attrName>ppt_h</p:attrName>
                                        </p:attrNameLst>
                                      </p:cBhvr>
                                      <p:tavLst>
                                        <p:tav tm="0">
                                          <p:val>
                                            <p:strVal val="ppt_h"/>
                                          </p:val>
                                        </p:tav>
                                        <p:tav tm="100000">
                                          <p:val>
                                            <p:fltVal val="0"/>
                                          </p:val>
                                        </p:tav>
                                      </p:tavLst>
                                    </p:anim>
                                    <p:anim calcmode="lin" valueType="num">
                                      <p:cBhvr>
                                        <p:cTn id="87" dur="5000"/>
                                        <p:tgtEl>
                                          <p:spTgt spid="15"/>
                                        </p:tgtEl>
                                        <p:attrNameLst>
                                          <p:attrName>ppt_x</p:attrName>
                                        </p:attrNameLst>
                                      </p:cBhvr>
                                      <p:tavLst>
                                        <p:tav tm="0">
                                          <p:val>
                                            <p:strVal val="ppt_x"/>
                                          </p:val>
                                        </p:tav>
                                        <p:tav tm="100000">
                                          <p:val>
                                            <p:fltVal val="0.5"/>
                                          </p:val>
                                        </p:tav>
                                      </p:tavLst>
                                    </p:anim>
                                    <p:anim calcmode="lin" valueType="num">
                                      <p:cBhvr>
                                        <p:cTn id="88" dur="5000"/>
                                        <p:tgtEl>
                                          <p:spTgt spid="15"/>
                                        </p:tgtEl>
                                        <p:attrNameLst>
                                          <p:attrName>ppt_y</p:attrName>
                                        </p:attrNameLst>
                                      </p:cBhvr>
                                      <p:tavLst>
                                        <p:tav tm="0">
                                          <p:val>
                                            <p:strVal val="ppt_y"/>
                                          </p:val>
                                        </p:tav>
                                        <p:tav tm="100000">
                                          <p:val>
                                            <p:fltVal val="0.5"/>
                                          </p:val>
                                        </p:tav>
                                      </p:tavLst>
                                    </p:anim>
                                    <p:set>
                                      <p:cBhvr>
                                        <p:cTn id="89" dur="1" fill="hold">
                                          <p:stCondLst>
                                            <p:cond delay="4999"/>
                                          </p:stCondLst>
                                        </p:cTn>
                                        <p:tgtEl>
                                          <p:spTgt spid="15"/>
                                        </p:tgtEl>
                                        <p:attrNameLst>
                                          <p:attrName>style.visibility</p:attrName>
                                        </p:attrNameLst>
                                      </p:cBhvr>
                                      <p:to>
                                        <p:strVal val="hidden"/>
                                      </p:to>
                                    </p:set>
                                  </p:childTnLst>
                                </p:cTn>
                              </p:par>
                              <p:par>
                                <p:cTn id="90" presetID="23" presetClass="exit" presetSubtype="544" fill="hold" nodeType="withEffect">
                                  <p:stCondLst>
                                    <p:cond delay="250"/>
                                  </p:stCondLst>
                                  <p:childTnLst>
                                    <p:anim calcmode="lin" valueType="num">
                                      <p:cBhvr>
                                        <p:cTn id="91" dur="5000"/>
                                        <p:tgtEl>
                                          <p:spTgt spid="17"/>
                                        </p:tgtEl>
                                        <p:attrNameLst>
                                          <p:attrName>ppt_w</p:attrName>
                                        </p:attrNameLst>
                                      </p:cBhvr>
                                      <p:tavLst>
                                        <p:tav tm="0">
                                          <p:val>
                                            <p:strVal val="ppt_w"/>
                                          </p:val>
                                        </p:tav>
                                        <p:tav tm="100000">
                                          <p:val>
                                            <p:fltVal val="0"/>
                                          </p:val>
                                        </p:tav>
                                      </p:tavLst>
                                    </p:anim>
                                    <p:anim calcmode="lin" valueType="num">
                                      <p:cBhvr>
                                        <p:cTn id="92" dur="5000"/>
                                        <p:tgtEl>
                                          <p:spTgt spid="17"/>
                                        </p:tgtEl>
                                        <p:attrNameLst>
                                          <p:attrName>ppt_h</p:attrName>
                                        </p:attrNameLst>
                                      </p:cBhvr>
                                      <p:tavLst>
                                        <p:tav tm="0">
                                          <p:val>
                                            <p:strVal val="ppt_h"/>
                                          </p:val>
                                        </p:tav>
                                        <p:tav tm="100000">
                                          <p:val>
                                            <p:fltVal val="0"/>
                                          </p:val>
                                        </p:tav>
                                      </p:tavLst>
                                    </p:anim>
                                    <p:anim calcmode="lin" valueType="num">
                                      <p:cBhvr>
                                        <p:cTn id="93" dur="5000"/>
                                        <p:tgtEl>
                                          <p:spTgt spid="17"/>
                                        </p:tgtEl>
                                        <p:attrNameLst>
                                          <p:attrName>ppt_x</p:attrName>
                                        </p:attrNameLst>
                                      </p:cBhvr>
                                      <p:tavLst>
                                        <p:tav tm="0">
                                          <p:val>
                                            <p:strVal val="ppt_x"/>
                                          </p:val>
                                        </p:tav>
                                        <p:tav tm="100000">
                                          <p:val>
                                            <p:fltVal val="0.5"/>
                                          </p:val>
                                        </p:tav>
                                      </p:tavLst>
                                    </p:anim>
                                    <p:anim calcmode="lin" valueType="num">
                                      <p:cBhvr>
                                        <p:cTn id="94" dur="5000"/>
                                        <p:tgtEl>
                                          <p:spTgt spid="17"/>
                                        </p:tgtEl>
                                        <p:attrNameLst>
                                          <p:attrName>ppt_y</p:attrName>
                                        </p:attrNameLst>
                                      </p:cBhvr>
                                      <p:tavLst>
                                        <p:tav tm="0">
                                          <p:val>
                                            <p:strVal val="ppt_y"/>
                                          </p:val>
                                        </p:tav>
                                        <p:tav tm="100000">
                                          <p:val>
                                            <p:fltVal val="0.5"/>
                                          </p:val>
                                        </p:tav>
                                      </p:tavLst>
                                    </p:anim>
                                    <p:set>
                                      <p:cBhvr>
                                        <p:cTn id="95" dur="1" fill="hold">
                                          <p:stCondLst>
                                            <p:cond delay="4999"/>
                                          </p:stCondLst>
                                        </p:cTn>
                                        <p:tgtEl>
                                          <p:spTgt spid="17"/>
                                        </p:tgtEl>
                                        <p:attrNameLst>
                                          <p:attrName>style.visibility</p:attrName>
                                        </p:attrNameLst>
                                      </p:cBhvr>
                                      <p:to>
                                        <p:strVal val="hidden"/>
                                      </p:to>
                                    </p:set>
                                  </p:childTnLst>
                                </p:cTn>
                              </p:par>
                              <p:par>
                                <p:cTn id="96" presetID="23" presetClass="exit" presetSubtype="544" fill="hold" nodeType="withEffect">
                                  <p:stCondLst>
                                    <p:cond delay="500"/>
                                  </p:stCondLst>
                                  <p:childTnLst>
                                    <p:anim calcmode="lin" valueType="num">
                                      <p:cBhvr>
                                        <p:cTn id="97" dur="5000"/>
                                        <p:tgtEl>
                                          <p:spTgt spid="18"/>
                                        </p:tgtEl>
                                        <p:attrNameLst>
                                          <p:attrName>ppt_w</p:attrName>
                                        </p:attrNameLst>
                                      </p:cBhvr>
                                      <p:tavLst>
                                        <p:tav tm="0">
                                          <p:val>
                                            <p:strVal val="ppt_w"/>
                                          </p:val>
                                        </p:tav>
                                        <p:tav tm="100000">
                                          <p:val>
                                            <p:fltVal val="0"/>
                                          </p:val>
                                        </p:tav>
                                      </p:tavLst>
                                    </p:anim>
                                    <p:anim calcmode="lin" valueType="num">
                                      <p:cBhvr>
                                        <p:cTn id="98" dur="5000"/>
                                        <p:tgtEl>
                                          <p:spTgt spid="18"/>
                                        </p:tgtEl>
                                        <p:attrNameLst>
                                          <p:attrName>ppt_h</p:attrName>
                                        </p:attrNameLst>
                                      </p:cBhvr>
                                      <p:tavLst>
                                        <p:tav tm="0">
                                          <p:val>
                                            <p:strVal val="ppt_h"/>
                                          </p:val>
                                        </p:tav>
                                        <p:tav tm="100000">
                                          <p:val>
                                            <p:fltVal val="0"/>
                                          </p:val>
                                        </p:tav>
                                      </p:tavLst>
                                    </p:anim>
                                    <p:anim calcmode="lin" valueType="num">
                                      <p:cBhvr>
                                        <p:cTn id="99" dur="5000"/>
                                        <p:tgtEl>
                                          <p:spTgt spid="18"/>
                                        </p:tgtEl>
                                        <p:attrNameLst>
                                          <p:attrName>ppt_x</p:attrName>
                                        </p:attrNameLst>
                                      </p:cBhvr>
                                      <p:tavLst>
                                        <p:tav tm="0">
                                          <p:val>
                                            <p:strVal val="ppt_x"/>
                                          </p:val>
                                        </p:tav>
                                        <p:tav tm="100000">
                                          <p:val>
                                            <p:fltVal val="0.5"/>
                                          </p:val>
                                        </p:tav>
                                      </p:tavLst>
                                    </p:anim>
                                    <p:anim calcmode="lin" valueType="num">
                                      <p:cBhvr>
                                        <p:cTn id="100" dur="5000"/>
                                        <p:tgtEl>
                                          <p:spTgt spid="18"/>
                                        </p:tgtEl>
                                        <p:attrNameLst>
                                          <p:attrName>ppt_y</p:attrName>
                                        </p:attrNameLst>
                                      </p:cBhvr>
                                      <p:tavLst>
                                        <p:tav tm="0">
                                          <p:val>
                                            <p:strVal val="ppt_y"/>
                                          </p:val>
                                        </p:tav>
                                        <p:tav tm="100000">
                                          <p:val>
                                            <p:fltVal val="0.5"/>
                                          </p:val>
                                        </p:tav>
                                      </p:tavLst>
                                    </p:anim>
                                    <p:set>
                                      <p:cBhvr>
                                        <p:cTn id="101" dur="1" fill="hold">
                                          <p:stCondLst>
                                            <p:cond delay="4999"/>
                                          </p:stCondLst>
                                        </p:cTn>
                                        <p:tgtEl>
                                          <p:spTgt spid="18"/>
                                        </p:tgtEl>
                                        <p:attrNameLst>
                                          <p:attrName>style.visibility</p:attrName>
                                        </p:attrNameLst>
                                      </p:cBhvr>
                                      <p:to>
                                        <p:strVal val="hidden"/>
                                      </p:to>
                                    </p:set>
                                  </p:childTnLst>
                                </p:cTn>
                              </p:par>
                              <p:par>
                                <p:cTn id="102" presetID="16" presetClass="entr" presetSubtype="42" fill="hold" nodeType="withEffect">
                                  <p:stCondLst>
                                    <p:cond delay="0"/>
                                  </p:stCondLst>
                                  <p:childTnLst>
                                    <p:set>
                                      <p:cBhvr>
                                        <p:cTn id="103" dur="1" fill="hold">
                                          <p:stCondLst>
                                            <p:cond delay="0"/>
                                          </p:stCondLst>
                                        </p:cTn>
                                        <p:tgtEl>
                                          <p:spTgt spid="19"/>
                                        </p:tgtEl>
                                        <p:attrNameLst>
                                          <p:attrName>style.visibility</p:attrName>
                                        </p:attrNameLst>
                                      </p:cBhvr>
                                      <p:to>
                                        <p:strVal val="visible"/>
                                      </p:to>
                                    </p:set>
                                    <p:animEffect transition="in" filter="barn(outHorizontal)">
                                      <p:cBhvr>
                                        <p:cTn id="104" dur="5000"/>
                                        <p:tgtEl>
                                          <p:spTgt spid="19"/>
                                        </p:tgtEl>
                                      </p:cBhvr>
                                    </p:animEffect>
                                  </p:childTnLst>
                                </p:cTn>
                              </p:par>
                              <p:par>
                                <p:cTn id="105" presetID="23" presetClass="entr" presetSubtype="272" fill="hold" nodeType="withEffect">
                                  <p:stCondLst>
                                    <p:cond delay="0"/>
                                  </p:stCondLst>
                                  <p:childTnLst>
                                    <p:set>
                                      <p:cBhvr>
                                        <p:cTn id="106" dur="1" fill="hold">
                                          <p:stCondLst>
                                            <p:cond delay="0"/>
                                          </p:stCondLst>
                                        </p:cTn>
                                        <p:tgtEl>
                                          <p:spTgt spid="19"/>
                                        </p:tgtEl>
                                        <p:attrNameLst>
                                          <p:attrName>style.visibility</p:attrName>
                                        </p:attrNameLst>
                                      </p:cBhvr>
                                      <p:to>
                                        <p:strVal val="visible"/>
                                      </p:to>
                                    </p:set>
                                    <p:anim calcmode="lin" valueType="num">
                                      <p:cBhvr>
                                        <p:cTn id="107" dur="5000" fill="hold"/>
                                        <p:tgtEl>
                                          <p:spTgt spid="19"/>
                                        </p:tgtEl>
                                        <p:attrNameLst>
                                          <p:attrName>ppt_w</p:attrName>
                                        </p:attrNameLst>
                                      </p:cBhvr>
                                      <p:tavLst>
                                        <p:tav tm="0">
                                          <p:val>
                                            <p:strVal val="2/3*#ppt_w"/>
                                          </p:val>
                                        </p:tav>
                                        <p:tav tm="100000">
                                          <p:val>
                                            <p:strVal val="#ppt_w"/>
                                          </p:val>
                                        </p:tav>
                                      </p:tavLst>
                                    </p:anim>
                                    <p:anim calcmode="lin" valueType="num">
                                      <p:cBhvr>
                                        <p:cTn id="108" dur="5000" fill="hold"/>
                                        <p:tgtEl>
                                          <p:spTgt spid="19"/>
                                        </p:tgtEl>
                                        <p:attrNameLst>
                                          <p:attrName>ppt_h</p:attrName>
                                        </p:attrNameLst>
                                      </p:cBhvr>
                                      <p:tavLst>
                                        <p:tav tm="0">
                                          <p:val>
                                            <p:strVal val="2/3*#ppt_h"/>
                                          </p:val>
                                        </p:tav>
                                        <p:tav tm="100000">
                                          <p:val>
                                            <p:strVal val="#ppt_h"/>
                                          </p:val>
                                        </p:tav>
                                      </p:tavLst>
                                    </p:anim>
                                  </p:childTnLst>
                                </p:cTn>
                              </p:par>
                            </p:childTnLst>
                          </p:cTn>
                        </p:par>
                        <p:par>
                          <p:cTn id="109" fill="hold">
                            <p:stCondLst>
                              <p:cond delay="10500"/>
                            </p:stCondLst>
                            <p:childTnLst>
                              <p:par>
                                <p:cTn id="110" presetID="40" presetClass="entr" presetSubtype="0" fill="hold" grpId="0" nodeType="afterEffect">
                                  <p:stCondLst>
                                    <p:cond delay="0"/>
                                  </p:stCondLst>
                                  <p:iterate type="lt">
                                    <p:tmPct val="10000"/>
                                  </p:iterate>
                                  <p:childTnLst>
                                    <p:set>
                                      <p:cBhvr>
                                        <p:cTn id="111" dur="1" fill="hold">
                                          <p:stCondLst>
                                            <p:cond delay="0"/>
                                          </p:stCondLst>
                                        </p:cTn>
                                        <p:tgtEl>
                                          <p:spTgt spid="9"/>
                                        </p:tgtEl>
                                        <p:attrNameLst>
                                          <p:attrName>style.visibility</p:attrName>
                                        </p:attrNameLst>
                                      </p:cBhvr>
                                      <p:to>
                                        <p:strVal val="visible"/>
                                      </p:to>
                                    </p:set>
                                    <p:animEffect transition="in" filter="fade">
                                      <p:cBhvr>
                                        <p:cTn id="112" dur="1000"/>
                                        <p:tgtEl>
                                          <p:spTgt spid="9"/>
                                        </p:tgtEl>
                                      </p:cBhvr>
                                    </p:animEffect>
                                    <p:anim calcmode="lin" valueType="num">
                                      <p:cBhvr>
                                        <p:cTn id="113" dur="1000" fill="hold"/>
                                        <p:tgtEl>
                                          <p:spTgt spid="9"/>
                                        </p:tgtEl>
                                        <p:attrNameLst>
                                          <p:attrName>ppt_x</p:attrName>
                                        </p:attrNameLst>
                                      </p:cBhvr>
                                      <p:tavLst>
                                        <p:tav tm="0">
                                          <p:val>
                                            <p:strVal val="#ppt_x-.1"/>
                                          </p:val>
                                        </p:tav>
                                        <p:tav tm="100000">
                                          <p:val>
                                            <p:strVal val="#ppt_x"/>
                                          </p:val>
                                        </p:tav>
                                      </p:tavLst>
                                    </p:anim>
                                    <p:anim calcmode="lin" valueType="num">
                                      <p:cBhvr>
                                        <p:cTn id="114" dur="10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p:cNvPicPr>
            <a:picLocks noChangeAspect="1"/>
          </p:cNvPicPr>
          <p:nvPr/>
        </p:nvPicPr>
        <p:blipFill>
          <a:blip r:embed="rId2">
            <a:extLst>
              <a:ext uri="{28A0092B-C50C-407E-A947-70E740481C1C}">
                <a14:useLocalDpi xmlns:a14="http://schemas.microsoft.com/office/drawing/2010/main" val="0"/>
              </a:ext>
            </a:extLst>
          </a:blip>
          <a:stretch>
            <a:fillRect/>
          </a:stretch>
        </p:blipFill>
        <p:spPr bwMode="auto">
          <a:xfrm>
            <a:off x="0" y="-380578"/>
            <a:ext cx="9144000" cy="5904656"/>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6" name="5 Imagen"/>
          <p:cNvPicPr>
            <a:picLocks noChangeAspect="1"/>
          </p:cNvPicPr>
          <p:nvPr/>
        </p:nvPicPr>
        <p:blipFill>
          <a:blip r:embed="rId2">
            <a:extLst>
              <a:ext uri="{28A0092B-C50C-407E-A947-70E740481C1C}">
                <a14:useLocalDpi xmlns:a14="http://schemas.microsoft.com/office/drawing/2010/main" val="0"/>
              </a:ext>
            </a:extLst>
          </a:blip>
          <a:stretch>
            <a:fillRect/>
          </a:stretch>
        </p:blipFill>
        <p:spPr bwMode="auto">
          <a:xfrm>
            <a:off x="0" y="-380578"/>
            <a:ext cx="9144000" cy="5904656"/>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p:cNvPicPr>
            <a:picLocks noChangeAspect="1"/>
          </p:cNvPicPr>
          <p:nvPr/>
        </p:nvPicPr>
        <p:blipFill>
          <a:blip r:embed="rId2">
            <a:extLst>
              <a:ext uri="{28A0092B-C50C-407E-A947-70E740481C1C}">
                <a14:useLocalDpi xmlns:a14="http://schemas.microsoft.com/office/drawing/2010/main" val="0"/>
              </a:ext>
            </a:extLst>
          </a:blip>
          <a:stretch>
            <a:fillRect/>
          </a:stretch>
        </p:blipFill>
        <p:spPr bwMode="auto">
          <a:xfrm>
            <a:off x="0" y="-380578"/>
            <a:ext cx="9144000" cy="5904656"/>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 name="6 CuadroTexto"/>
          <p:cNvSpPr txBox="1"/>
          <p:nvPr/>
        </p:nvSpPr>
        <p:spPr>
          <a:xfrm>
            <a:off x="503548" y="4011910"/>
            <a:ext cx="8136904" cy="646331"/>
          </a:xfrm>
          <a:prstGeom prst="rect">
            <a:avLst/>
          </a:prstGeom>
          <a:noFill/>
          <a:ln>
            <a:noFill/>
          </a:ln>
          <a:effectLst/>
          <a:scene3d>
            <a:camera prst="orthographicFront">
              <a:rot lat="0" lon="0" rev="0"/>
            </a:camera>
            <a:lightRig rig="balanced" dir="t">
              <a:rot lat="0" lon="0" rev="8700000"/>
            </a:lightRig>
          </a:scene3d>
          <a:sp3d>
            <a:bevelT w="190500" h="38100"/>
          </a:sp3d>
        </p:spPr>
        <p:txBody>
          <a:bodyPr wrap="square">
            <a:spAutoFit/>
          </a:bodyPr>
          <a:lstStyle/>
          <a:p>
            <a:pPr>
              <a:defRPr/>
            </a:pPr>
            <a:r>
              <a:rPr lang="es-ES" i="1" dirty="0">
                <a:effectLst>
                  <a:glow rad="101600">
                    <a:srgbClr val="C00000">
                      <a:alpha val="60000"/>
                    </a:srgbClr>
                  </a:glow>
                  <a:outerShdw blurRad="38100" dist="38100" dir="2700000" algn="tl">
                    <a:srgbClr val="000000">
                      <a:alpha val="43137"/>
                    </a:srgbClr>
                  </a:outerShdw>
                </a:effectLst>
              </a:rPr>
              <a:t>La ruta nocturna pueden realizarla los más pequeños con linternas de colores buscando hadas bajo el cielo nocturno por todo El Bosque Encantado.</a:t>
            </a:r>
          </a:p>
        </p:txBody>
      </p:sp>
    </p:spTree>
  </p:cSld>
  <p:clrMapOvr>
    <a:masterClrMapping/>
  </p:clrMapOvr>
  <mc:AlternateContent xmlns:mc="http://schemas.openxmlformats.org/markup-compatibility/2006" xmlns:p14="http://schemas.microsoft.com/office/powerpoint/2010/main">
    <mc:Choice Requires="p14">
      <p:transition spd="slow" p14:dur="2250" advTm="21000">
        <p:wedge/>
      </p:transition>
    </mc:Choice>
    <mc:Fallback xmlns="">
      <p:transition spd="slow" advTm="21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16" fill="hold" nodeType="withEffect">
                                  <p:stCondLst>
                                    <p:cond delay="0"/>
                                  </p:stCondLst>
                                  <p:childTnLst>
                                    <p:animEffect transition="out" filter="diamond(in)">
                                      <p:cBhvr>
                                        <p:cTn id="6" dur="5000"/>
                                        <p:tgtEl>
                                          <p:spTgt spid="4"/>
                                        </p:tgtEl>
                                      </p:cBhvr>
                                    </p:animEffect>
                                    <p:set>
                                      <p:cBhvr>
                                        <p:cTn id="7" dur="1" fill="hold">
                                          <p:stCondLst>
                                            <p:cond delay="4999"/>
                                          </p:stCondLst>
                                        </p:cTn>
                                        <p:tgtEl>
                                          <p:spTgt spid="4"/>
                                        </p:tgtEl>
                                        <p:attrNameLst>
                                          <p:attrName>style.visibility</p:attrName>
                                        </p:attrNameLst>
                                      </p:cBhvr>
                                      <p:to>
                                        <p:strVal val="hidden"/>
                                      </p:to>
                                    </p:set>
                                  </p:childTnLst>
                                </p:cTn>
                              </p:par>
                              <p:par>
                                <p:cTn id="8" presetID="23" presetClass="exit" presetSubtype="288" fill="hold" nodeType="withEffect">
                                  <p:stCondLst>
                                    <p:cond delay="0"/>
                                  </p:stCondLst>
                                  <p:childTnLst>
                                    <p:anim calcmode="lin" valueType="num">
                                      <p:cBhvr>
                                        <p:cTn id="9" dur="5000"/>
                                        <p:tgtEl>
                                          <p:spTgt spid="4"/>
                                        </p:tgtEl>
                                        <p:attrNameLst>
                                          <p:attrName>ppt_w</p:attrName>
                                        </p:attrNameLst>
                                      </p:cBhvr>
                                      <p:tavLst>
                                        <p:tav tm="0">
                                          <p:val>
                                            <p:strVal val="ppt_w"/>
                                          </p:val>
                                        </p:tav>
                                        <p:tav tm="100000">
                                          <p:val>
                                            <p:strVal val="2/3*ppt_w"/>
                                          </p:val>
                                        </p:tav>
                                      </p:tavLst>
                                    </p:anim>
                                    <p:anim calcmode="lin" valueType="num">
                                      <p:cBhvr>
                                        <p:cTn id="10" dur="5000"/>
                                        <p:tgtEl>
                                          <p:spTgt spid="4"/>
                                        </p:tgtEl>
                                        <p:attrNameLst>
                                          <p:attrName>ppt_h</p:attrName>
                                        </p:attrNameLst>
                                      </p:cBhvr>
                                      <p:tavLst>
                                        <p:tav tm="0">
                                          <p:val>
                                            <p:strVal val="ppt_h"/>
                                          </p:val>
                                        </p:tav>
                                        <p:tav tm="100000">
                                          <p:val>
                                            <p:strVal val="2/3*ppt_h"/>
                                          </p:val>
                                        </p:tav>
                                      </p:tavLst>
                                    </p:anim>
                                    <p:set>
                                      <p:cBhvr>
                                        <p:cTn id="11" dur="1" fill="hold">
                                          <p:stCondLst>
                                            <p:cond delay="4999"/>
                                          </p:stCondLst>
                                        </p:cTn>
                                        <p:tgtEl>
                                          <p:spTgt spid="4"/>
                                        </p:tgtEl>
                                        <p:attrNameLst>
                                          <p:attrName>style.visibility</p:attrName>
                                        </p:attrNameLst>
                                      </p:cBhvr>
                                      <p:to>
                                        <p:strVal val="hidden"/>
                                      </p:to>
                                    </p:set>
                                  </p:childTnLst>
                                </p:cTn>
                              </p:par>
                              <p:par>
                                <p:cTn id="12" presetID="23" presetClass="exit" presetSubtype="272" fill="hold" nodeType="withEffect">
                                  <p:stCondLst>
                                    <p:cond delay="0"/>
                                  </p:stCondLst>
                                  <p:childTnLst>
                                    <p:anim calcmode="lin" valueType="num">
                                      <p:cBhvr>
                                        <p:cTn id="13" dur="5000"/>
                                        <p:tgtEl>
                                          <p:spTgt spid="6"/>
                                        </p:tgtEl>
                                        <p:attrNameLst>
                                          <p:attrName>ppt_w</p:attrName>
                                        </p:attrNameLst>
                                      </p:cBhvr>
                                      <p:tavLst>
                                        <p:tav tm="0">
                                          <p:val>
                                            <p:strVal val="ppt_w"/>
                                          </p:val>
                                        </p:tav>
                                        <p:tav tm="100000">
                                          <p:val>
                                            <p:strVal val="4/3*ppt_w"/>
                                          </p:val>
                                        </p:tav>
                                      </p:tavLst>
                                    </p:anim>
                                    <p:anim calcmode="lin" valueType="num">
                                      <p:cBhvr>
                                        <p:cTn id="14" dur="5000"/>
                                        <p:tgtEl>
                                          <p:spTgt spid="6"/>
                                        </p:tgtEl>
                                        <p:attrNameLst>
                                          <p:attrName>ppt_h</p:attrName>
                                        </p:attrNameLst>
                                      </p:cBhvr>
                                      <p:tavLst>
                                        <p:tav tm="0">
                                          <p:val>
                                            <p:strVal val="ppt_h"/>
                                          </p:val>
                                        </p:tav>
                                        <p:tav tm="100000">
                                          <p:val>
                                            <p:strVal val="4/3*ppt_h"/>
                                          </p:val>
                                        </p:tav>
                                      </p:tavLst>
                                    </p:anim>
                                    <p:set>
                                      <p:cBhvr>
                                        <p:cTn id="15" dur="1" fill="hold">
                                          <p:stCondLst>
                                            <p:cond delay="4999"/>
                                          </p:stCondLst>
                                        </p:cTn>
                                        <p:tgtEl>
                                          <p:spTgt spid="6"/>
                                        </p:tgtEl>
                                        <p:attrNameLst>
                                          <p:attrName>style.visibility</p:attrName>
                                        </p:attrNameLst>
                                      </p:cBhvr>
                                      <p:to>
                                        <p:strVal val="hidden"/>
                                      </p:to>
                                    </p:set>
                                  </p:childTnLst>
                                </p:cTn>
                              </p:par>
                              <p:par>
                                <p:cTn id="16" presetID="4" presetClass="exit" presetSubtype="16" fill="hold" nodeType="withEffect">
                                  <p:stCondLst>
                                    <p:cond delay="0"/>
                                  </p:stCondLst>
                                  <p:childTnLst>
                                    <p:animEffect transition="out" filter="box(in)">
                                      <p:cBhvr>
                                        <p:cTn id="17" dur="5000"/>
                                        <p:tgtEl>
                                          <p:spTgt spid="6"/>
                                        </p:tgtEl>
                                      </p:cBhvr>
                                    </p:animEffect>
                                    <p:set>
                                      <p:cBhvr>
                                        <p:cTn id="18" dur="1" fill="hold">
                                          <p:stCondLst>
                                            <p:cond delay="4999"/>
                                          </p:stCondLst>
                                        </p:cTn>
                                        <p:tgtEl>
                                          <p:spTgt spid="6"/>
                                        </p:tgtEl>
                                        <p:attrNameLst>
                                          <p:attrName>style.visibility</p:attrName>
                                        </p:attrNameLst>
                                      </p:cBhvr>
                                      <p:to>
                                        <p:strVal val="hidden"/>
                                      </p:to>
                                    </p:set>
                                  </p:childTnLst>
                                </p:cTn>
                              </p:par>
                              <p:par>
                                <p:cTn id="19" presetID="17" presetClass="entr" presetSubtype="10" fill="hold" nodeType="withEffect">
                                  <p:stCondLst>
                                    <p:cond delay="0"/>
                                  </p:stCondLst>
                                  <p:childTnLst>
                                    <p:set>
                                      <p:cBhvr>
                                        <p:cTn id="20" dur="1" fill="hold">
                                          <p:stCondLst>
                                            <p:cond delay="0"/>
                                          </p:stCondLst>
                                        </p:cTn>
                                        <p:tgtEl>
                                          <p:spTgt spid="5"/>
                                        </p:tgtEl>
                                        <p:attrNameLst>
                                          <p:attrName>style.visibility</p:attrName>
                                        </p:attrNameLst>
                                      </p:cBhvr>
                                      <p:to>
                                        <p:strVal val="visible"/>
                                      </p:to>
                                    </p:set>
                                    <p:anim calcmode="lin" valueType="num">
                                      <p:cBhvr>
                                        <p:cTn id="21" dur="5000" fill="hold"/>
                                        <p:tgtEl>
                                          <p:spTgt spid="5"/>
                                        </p:tgtEl>
                                        <p:attrNameLst>
                                          <p:attrName>ppt_w</p:attrName>
                                        </p:attrNameLst>
                                      </p:cBhvr>
                                      <p:tavLst>
                                        <p:tav tm="0">
                                          <p:val>
                                            <p:fltVal val="0"/>
                                          </p:val>
                                        </p:tav>
                                        <p:tav tm="100000">
                                          <p:val>
                                            <p:strVal val="#ppt_w"/>
                                          </p:val>
                                        </p:tav>
                                      </p:tavLst>
                                    </p:anim>
                                    <p:anim calcmode="lin" valueType="num">
                                      <p:cBhvr>
                                        <p:cTn id="22" dur="5000" fill="hold"/>
                                        <p:tgtEl>
                                          <p:spTgt spid="5"/>
                                        </p:tgtEl>
                                        <p:attrNameLst>
                                          <p:attrName>ppt_h</p:attrName>
                                        </p:attrNameLst>
                                      </p:cBhvr>
                                      <p:tavLst>
                                        <p:tav tm="0">
                                          <p:val>
                                            <p:strVal val="#ppt_h"/>
                                          </p:val>
                                        </p:tav>
                                        <p:tav tm="100000">
                                          <p:val>
                                            <p:strVal val="#ppt_h"/>
                                          </p:val>
                                        </p:tav>
                                      </p:tavLst>
                                    </p:anim>
                                  </p:childTnLst>
                                </p:cTn>
                              </p:par>
                              <p:par>
                                <p:cTn id="23" presetID="13" presetClass="entr" presetSubtype="16" fill="hold" nodeType="withEffect">
                                  <p:stCondLst>
                                    <p:cond delay="0"/>
                                  </p:stCondLst>
                                  <p:childTnLst>
                                    <p:set>
                                      <p:cBhvr>
                                        <p:cTn id="24" dur="1" fill="hold">
                                          <p:stCondLst>
                                            <p:cond delay="0"/>
                                          </p:stCondLst>
                                        </p:cTn>
                                        <p:tgtEl>
                                          <p:spTgt spid="5"/>
                                        </p:tgtEl>
                                        <p:attrNameLst>
                                          <p:attrName>style.visibility</p:attrName>
                                        </p:attrNameLst>
                                      </p:cBhvr>
                                      <p:to>
                                        <p:strVal val="visible"/>
                                      </p:to>
                                    </p:set>
                                    <p:animEffect transition="in" filter="plus(in)">
                                      <p:cBhvr>
                                        <p:cTn id="25" dur="5000"/>
                                        <p:tgtEl>
                                          <p:spTgt spid="5"/>
                                        </p:tgtEl>
                                      </p:cBhvr>
                                    </p:animEffect>
                                  </p:childTnLst>
                                </p:cTn>
                              </p:par>
                            </p:childTnLst>
                          </p:cTn>
                        </p:par>
                        <p:par>
                          <p:cTn id="26" fill="hold">
                            <p:stCondLst>
                              <p:cond delay="5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1"/>
                                          </p:val>
                                        </p:tav>
                                        <p:tav tm="100000">
                                          <p:val>
                                            <p:strVal val="#ppt_x"/>
                                          </p:val>
                                        </p:tav>
                                      </p:tavLst>
                                    </p:anim>
                                    <p:anim calcmode="lin" valueType="num">
                                      <p:cBhvr>
                                        <p:cTn id="3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p:cNvPicPr>
            <a:picLocks noChangeAspect="1"/>
          </p:cNvPicPr>
          <p:nvPr/>
        </p:nvPicPr>
        <p:blipFill>
          <a:blip r:embed="rId2">
            <a:extLst>
              <a:ext uri="{28A0092B-C50C-407E-A947-70E740481C1C}">
                <a14:useLocalDpi xmlns:a14="http://schemas.microsoft.com/office/drawing/2010/main" val="0"/>
              </a:ext>
            </a:extLst>
          </a:blip>
          <a:stretch>
            <a:fillRect/>
          </a:stretch>
        </p:blipFill>
        <p:spPr bwMode="auto">
          <a:xfrm>
            <a:off x="0" y="0"/>
            <a:ext cx="9144000" cy="5451475"/>
          </a:xfrm>
          <a:prstGeom prst="rect">
            <a:avLst/>
          </a:prstGeom>
          <a:noFill/>
          <a:ln w="9525">
            <a:noFill/>
            <a:miter lim="800000"/>
            <a:headEnd/>
            <a:tailEnd/>
          </a:ln>
          <a:effectLst/>
          <a:scene3d>
            <a:camera prst="orthographicFront">
              <a:rot lat="0" lon="0" rev="0"/>
            </a:camera>
            <a:lightRig rig="balanced" dir="t">
              <a:rot lat="0" lon="0" rev="8700000"/>
            </a:lightRig>
          </a:scene3d>
          <a:sp3d>
            <a:bevelT w="190500" h="38100"/>
          </a:sp3d>
        </p:spPr>
      </p:pic>
      <p:pic>
        <p:nvPicPr>
          <p:cNvPr id="5" name="4 Imagen"/>
          <p:cNvPicPr>
            <a:picLocks noChangeAspect="1"/>
          </p:cNvPicPr>
          <p:nvPr/>
        </p:nvPicPr>
        <p:blipFill>
          <a:blip r:embed="rId2">
            <a:extLst>
              <a:ext uri="{28A0092B-C50C-407E-A947-70E740481C1C}">
                <a14:useLocalDpi xmlns:a14="http://schemas.microsoft.com/office/drawing/2010/main" val="0"/>
              </a:ext>
            </a:extLst>
          </a:blip>
          <a:stretch>
            <a:fillRect/>
          </a:stretch>
        </p:blipFill>
        <p:spPr bwMode="auto">
          <a:xfrm>
            <a:off x="0" y="-4668"/>
            <a:ext cx="9144000" cy="5384705"/>
          </a:xfrm>
          <a:prstGeom prst="rect">
            <a:avLst/>
          </a:prstGeom>
          <a:noFill/>
          <a:ln w="9525">
            <a:noFill/>
            <a:miter lim="800000"/>
            <a:headEnd/>
            <a:tailEnd/>
          </a:ln>
          <a:effectLst/>
          <a:scene3d>
            <a:camera prst="orthographicFront">
              <a:rot lat="0" lon="0" rev="0"/>
            </a:camera>
            <a:lightRig rig="balanced" dir="t">
              <a:rot lat="0" lon="0" rev="8700000"/>
            </a:lightRig>
          </a:scene3d>
          <a:sp3d>
            <a:bevelT w="190500" h="38100"/>
          </a:sp3d>
        </p:spPr>
      </p:pic>
      <p:pic>
        <p:nvPicPr>
          <p:cNvPr id="6" name="5 Imagen"/>
          <p:cNvPicPr>
            <a:picLocks noChangeAspect="1"/>
          </p:cNvPicPr>
          <p:nvPr/>
        </p:nvPicPr>
        <p:blipFill>
          <a:blip r:embed="rId2">
            <a:extLst>
              <a:ext uri="{28A0092B-C50C-407E-A947-70E740481C1C}">
                <a14:useLocalDpi xmlns:a14="http://schemas.microsoft.com/office/drawing/2010/main" val="0"/>
              </a:ext>
            </a:extLst>
          </a:blip>
          <a:stretch>
            <a:fillRect/>
          </a:stretch>
        </p:blipFill>
        <p:spPr bwMode="auto">
          <a:xfrm>
            <a:off x="0" y="-4667"/>
            <a:ext cx="9144000" cy="5456142"/>
          </a:xfrm>
          <a:prstGeom prst="rect">
            <a:avLst/>
          </a:prstGeom>
          <a:noFill/>
          <a:ln w="9525">
            <a:noFill/>
            <a:miter lim="800000"/>
            <a:headEnd/>
            <a:tailEnd/>
          </a:ln>
          <a:effectLst/>
          <a:scene3d>
            <a:camera prst="orthographicFront">
              <a:rot lat="0" lon="0" rev="0"/>
            </a:camera>
            <a:lightRig rig="balanced" dir="t">
              <a:rot lat="0" lon="0" rev="8700000"/>
            </a:lightRig>
          </a:scene3d>
          <a:sp3d>
            <a:bevelT w="190500" h="38100"/>
          </a:sp3d>
        </p:spPr>
      </p:pic>
      <p:sp>
        <p:nvSpPr>
          <p:cNvPr id="7" name="6 CuadroTexto"/>
          <p:cNvSpPr txBox="1"/>
          <p:nvPr/>
        </p:nvSpPr>
        <p:spPr>
          <a:xfrm>
            <a:off x="503548" y="4011910"/>
            <a:ext cx="8136904" cy="923330"/>
          </a:xfrm>
          <a:prstGeom prst="rect">
            <a:avLst/>
          </a:prstGeom>
          <a:noFill/>
          <a:ln>
            <a:noFill/>
          </a:ln>
          <a:effectLst/>
          <a:scene3d>
            <a:camera prst="orthographicFront">
              <a:rot lat="0" lon="0" rev="0"/>
            </a:camera>
            <a:lightRig rig="balanced" dir="t">
              <a:rot lat="0" lon="0" rev="8700000"/>
            </a:lightRig>
          </a:scene3d>
          <a:sp3d>
            <a:bevelT w="190500" h="38100"/>
          </a:sp3d>
        </p:spPr>
        <p:txBody>
          <a:bodyPr wrap="square">
            <a:spAutoFit/>
          </a:bodyPr>
          <a:lstStyle/>
          <a:p>
            <a:pPr>
              <a:defRPr/>
            </a:pPr>
            <a:r>
              <a:rPr lang="es-ES" i="1" dirty="0">
                <a:effectLst>
                  <a:glow rad="101600">
                    <a:srgbClr val="C00000">
                      <a:alpha val="60000"/>
                    </a:srgbClr>
                  </a:glow>
                  <a:outerShdw blurRad="38100" dist="38100" dir="2700000" algn="tl">
                    <a:srgbClr val="000000">
                      <a:alpha val="43137"/>
                    </a:srgbClr>
                  </a:outerShdw>
                </a:effectLst>
              </a:rPr>
              <a:t>Un espectáculo de luz, con millones de leds y esculturas de luz acompañado de misteriosa música donde los más pequeños se sentirán por un momento unos auténticos exploradores.</a:t>
            </a:r>
          </a:p>
        </p:txBody>
      </p:sp>
    </p:spTree>
  </p:cSld>
  <p:clrMapOvr>
    <a:masterClrMapping/>
  </p:clrMapOvr>
  <mc:AlternateContent xmlns:mc="http://schemas.openxmlformats.org/markup-compatibility/2006" xmlns:p14="http://schemas.microsoft.com/office/powerpoint/2010/main">
    <mc:Choice Requires="p14">
      <p:transition spd="slow" p14:dur="2250" advTm="23000">
        <p:wedge/>
      </p:transition>
    </mc:Choice>
    <mc:Fallback xmlns="">
      <p:transition spd="slow" advTm="23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xit" presetSubtype="0" fill="hold" nodeType="withEffect">
                                  <p:stCondLst>
                                    <p:cond delay="0"/>
                                  </p:stCondLst>
                                  <p:childTnLst>
                                    <p:animEffect transition="out" filter="wedge">
                                      <p:cBhvr>
                                        <p:cTn id="6" dur="5000"/>
                                        <p:tgtEl>
                                          <p:spTgt spid="6"/>
                                        </p:tgtEl>
                                      </p:cBhvr>
                                    </p:animEffect>
                                    <p:set>
                                      <p:cBhvr>
                                        <p:cTn id="7" dur="1" fill="hold">
                                          <p:stCondLst>
                                            <p:cond delay="4999"/>
                                          </p:stCondLst>
                                        </p:cTn>
                                        <p:tgtEl>
                                          <p:spTgt spid="6"/>
                                        </p:tgtEl>
                                        <p:attrNameLst>
                                          <p:attrName>style.visibility</p:attrName>
                                        </p:attrNameLst>
                                      </p:cBhvr>
                                      <p:to>
                                        <p:strVal val="hidden"/>
                                      </p:to>
                                    </p:set>
                                  </p:childTnLst>
                                </p:cTn>
                              </p:par>
                              <p:par>
                                <p:cTn id="8" presetID="8" presetClass="exit" presetSubtype="32" fill="hold" nodeType="withEffect">
                                  <p:stCondLst>
                                    <p:cond delay="0"/>
                                  </p:stCondLst>
                                  <p:childTnLst>
                                    <p:animEffect transition="out" filter="diamond(out)">
                                      <p:cBhvr>
                                        <p:cTn id="9" dur="5000"/>
                                        <p:tgtEl>
                                          <p:spTgt spid="5"/>
                                        </p:tgtEl>
                                      </p:cBhvr>
                                    </p:animEffect>
                                    <p:set>
                                      <p:cBhvr>
                                        <p:cTn id="10" dur="1" fill="hold">
                                          <p:stCondLst>
                                            <p:cond delay="4999"/>
                                          </p:stCondLst>
                                        </p:cTn>
                                        <p:tgtEl>
                                          <p:spTgt spid="5"/>
                                        </p:tgtEl>
                                        <p:attrNameLst>
                                          <p:attrName>style.visibility</p:attrName>
                                        </p:attrNameLst>
                                      </p:cBhvr>
                                      <p:to>
                                        <p:strVal val="hidden"/>
                                      </p:to>
                                    </p:set>
                                  </p:childTnLst>
                                </p:cTn>
                              </p:par>
                              <p:par>
                                <p:cTn id="11" presetID="3" presetClass="entr" presetSubtype="5"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linds(vertical)">
                                      <p:cBhvr>
                                        <p:cTn id="13" dur="5000"/>
                                        <p:tgtEl>
                                          <p:spTgt spid="4"/>
                                        </p:tgtEl>
                                      </p:cBhvr>
                                    </p:animEffect>
                                  </p:childTnLst>
                                </p:cTn>
                              </p:par>
                            </p:childTnLst>
                          </p:cTn>
                        </p:par>
                        <p:par>
                          <p:cTn id="14" fill="hold">
                            <p:stCondLst>
                              <p:cond delay="5000"/>
                            </p:stCondLst>
                            <p:childTnLst>
                              <p:par>
                                <p:cTn id="15" presetID="40" presetClass="entr" presetSubtype="0" fill="hold" grpId="0" nodeType="afterEffect">
                                  <p:stCondLst>
                                    <p:cond delay="0"/>
                                  </p:stCondLst>
                                  <p:iterate type="lt">
                                    <p:tmPct val="10000"/>
                                  </p:iterate>
                                  <p:childTnLst>
                                    <p:set>
                                      <p:cBhvr>
                                        <p:cTn id="16" dur="1" fill="hold">
                                          <p:stCondLst>
                                            <p:cond delay="0"/>
                                          </p:stCondLst>
                                        </p:cTn>
                                        <p:tgtEl>
                                          <p:spTgt spid="7"/>
                                        </p:tgtEl>
                                        <p:attrNameLst>
                                          <p:attrName>style.visibility</p:attrName>
                                        </p:attrNameLst>
                                      </p:cBhvr>
                                      <p:to>
                                        <p:strVal val="visible"/>
                                      </p:to>
                                    </p:set>
                                    <p:animEffect transition="in" filter="fade">
                                      <p:cBhvr>
                                        <p:cTn id="17" dur="1000"/>
                                        <p:tgtEl>
                                          <p:spTgt spid="7"/>
                                        </p:tgtEl>
                                      </p:cBhvr>
                                    </p:animEffect>
                                    <p:anim calcmode="lin" valueType="num">
                                      <p:cBhvr>
                                        <p:cTn id="18" dur="1000" fill="hold"/>
                                        <p:tgtEl>
                                          <p:spTgt spid="7"/>
                                        </p:tgtEl>
                                        <p:attrNameLst>
                                          <p:attrName>ppt_x</p:attrName>
                                        </p:attrNameLst>
                                      </p:cBhvr>
                                      <p:tavLst>
                                        <p:tav tm="0">
                                          <p:val>
                                            <p:strVal val="#ppt_x-.1"/>
                                          </p:val>
                                        </p:tav>
                                        <p:tav tm="100000">
                                          <p:val>
                                            <p:strVal val="#ppt_x"/>
                                          </p:val>
                                        </p:tav>
                                      </p:tavLst>
                                    </p:anim>
                                    <p:anim calcmode="lin" valueType="num">
                                      <p:cBhvr>
                                        <p:cTn id="19"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3491" name="3 Imagen"/>
          <p:cNvPicPr>
            <a:picLocks noChangeAspect="1"/>
          </p:cNvPicPr>
          <p:nvPr/>
        </p:nvPicPr>
        <p:blipFill>
          <a:blip r:embed="rId2">
            <a:extLst>
              <a:ext uri="{28A0092B-C50C-407E-A947-70E740481C1C}">
                <a14:useLocalDpi xmlns:a14="http://schemas.microsoft.com/office/drawing/2010/main" val="0"/>
              </a:ext>
            </a:extLst>
          </a:blip>
          <a:stretch>
            <a:fillRect/>
          </a:stretch>
        </p:blipFill>
        <p:spPr bwMode="auto">
          <a:xfrm>
            <a:off x="1" y="-452586"/>
            <a:ext cx="9144000" cy="6048672"/>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11" name="10 Rectángulo"/>
          <p:cNvSpPr/>
          <p:nvPr/>
        </p:nvSpPr>
        <p:spPr>
          <a:xfrm>
            <a:off x="1" y="0"/>
            <a:ext cx="9144000" cy="5143500"/>
          </a:xfrm>
          <a:prstGeom prst="rect">
            <a:avLst/>
          </a:prstGeom>
          <a:solidFill>
            <a:srgbClr val="FFC000">
              <a:alpha val="67000"/>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6 CuadroTexto"/>
          <p:cNvSpPr txBox="1"/>
          <p:nvPr/>
        </p:nvSpPr>
        <p:spPr>
          <a:xfrm>
            <a:off x="503548" y="4011910"/>
            <a:ext cx="8028892" cy="923330"/>
          </a:xfrm>
          <a:prstGeom prst="rect">
            <a:avLst/>
          </a:prstGeom>
          <a:noFill/>
          <a:ln>
            <a:noFill/>
          </a:ln>
          <a:effectLst/>
          <a:scene3d>
            <a:camera prst="orthographicFront">
              <a:rot lat="0" lon="0" rev="0"/>
            </a:camera>
            <a:lightRig rig="balanced" dir="t">
              <a:rot lat="0" lon="0" rev="8700000"/>
            </a:lightRig>
          </a:scene3d>
          <a:sp3d>
            <a:bevelT w="190500" h="38100"/>
          </a:sp3d>
        </p:spPr>
        <p:txBody>
          <a:bodyPr wrap="square">
            <a:spAutoFit/>
          </a:bodyPr>
          <a:lstStyle/>
          <a:p>
            <a:pPr>
              <a:defRPr/>
            </a:pPr>
            <a:r>
              <a:rPr lang="es-ES" i="1" dirty="0">
                <a:effectLst>
                  <a:glow rad="101600">
                    <a:srgbClr val="C00000">
                      <a:alpha val="60000"/>
                    </a:srgbClr>
                  </a:glow>
                  <a:outerShdw blurRad="38100" dist="38100" dir="2700000" algn="tl">
                    <a:srgbClr val="000000">
                      <a:alpha val="43137"/>
                    </a:srgbClr>
                  </a:outerShdw>
                </a:effectLst>
              </a:rPr>
              <a:t>El Bosque Encantado es uno de los espacios al aire libre con más glamour y prestigio de la Comunidad </a:t>
            </a:r>
            <a:r>
              <a:rPr lang="es-ES" i="1" dirty="0" smtClean="0">
                <a:effectLst>
                  <a:glow rad="101600">
                    <a:srgbClr val="C00000">
                      <a:alpha val="60000"/>
                    </a:srgbClr>
                  </a:glow>
                  <a:outerShdw blurRad="38100" dist="38100" dir="2700000" algn="tl">
                    <a:srgbClr val="000000">
                      <a:alpha val="43137"/>
                    </a:srgbClr>
                  </a:outerShdw>
                </a:effectLst>
              </a:rPr>
              <a:t>de </a:t>
            </a:r>
            <a:r>
              <a:rPr lang="es-ES" i="1" dirty="0">
                <a:effectLst>
                  <a:glow rad="101600">
                    <a:srgbClr val="C00000">
                      <a:alpha val="60000"/>
                    </a:srgbClr>
                  </a:glow>
                  <a:outerShdw blurRad="38100" dist="38100" dir="2700000" algn="tl">
                    <a:srgbClr val="000000">
                      <a:alpha val="43137"/>
                    </a:srgbClr>
                  </a:outerShdw>
                </a:effectLst>
              </a:rPr>
              <a:t>Madrid, está situado en un entorno natural inigualable y </a:t>
            </a:r>
            <a:r>
              <a:rPr lang="es-ES" i="1" dirty="0" smtClean="0">
                <a:effectLst>
                  <a:glow rad="101600">
                    <a:srgbClr val="C00000">
                      <a:alpha val="60000"/>
                    </a:srgbClr>
                  </a:glow>
                  <a:outerShdw blurRad="38100" dist="38100" dir="2700000" algn="tl">
                    <a:srgbClr val="000000">
                      <a:alpha val="43137"/>
                    </a:srgbClr>
                  </a:outerShdw>
                </a:effectLst>
              </a:rPr>
              <a:t>protegido.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3000">
        <p:wedge/>
      </p:transition>
    </mc:Choice>
    <mc:Fallback xmlns="">
      <p:transition spd="slow" advTm="23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16" fill="hold" grpId="0" nodeType="withEffect">
                                  <p:stCondLst>
                                    <p:cond delay="0"/>
                                  </p:stCondLst>
                                  <p:childTnLst>
                                    <p:animEffect transition="out" filter="diamond(in)">
                                      <p:cBhvr>
                                        <p:cTn id="6" dur="5000"/>
                                        <p:tgtEl>
                                          <p:spTgt spid="11"/>
                                        </p:tgtEl>
                                      </p:cBhvr>
                                    </p:animEffect>
                                    <p:set>
                                      <p:cBhvr>
                                        <p:cTn id="7" dur="1" fill="hold">
                                          <p:stCondLst>
                                            <p:cond delay="4999"/>
                                          </p:stCondLst>
                                        </p:cTn>
                                        <p:tgtEl>
                                          <p:spTgt spid="11"/>
                                        </p:tgtEl>
                                        <p:attrNameLst>
                                          <p:attrName>style.visibility</p:attrName>
                                        </p:attrNameLst>
                                      </p:cBhvr>
                                      <p:to>
                                        <p:strVal val="hidden"/>
                                      </p:to>
                                    </p:set>
                                  </p:childTnLst>
                                </p:cTn>
                              </p:par>
                              <p:par>
                                <p:cTn id="8" presetID="8" presetClass="entr" presetSubtype="32" fill="hold" nodeType="withEffect">
                                  <p:stCondLst>
                                    <p:cond delay="0"/>
                                  </p:stCondLst>
                                  <p:childTnLst>
                                    <p:set>
                                      <p:cBhvr>
                                        <p:cTn id="9" dur="1" fill="hold">
                                          <p:stCondLst>
                                            <p:cond delay="0"/>
                                          </p:stCondLst>
                                        </p:cTn>
                                        <p:tgtEl>
                                          <p:spTgt spid="63491"/>
                                        </p:tgtEl>
                                        <p:attrNameLst>
                                          <p:attrName>style.visibility</p:attrName>
                                        </p:attrNameLst>
                                      </p:cBhvr>
                                      <p:to>
                                        <p:strVal val="visible"/>
                                      </p:to>
                                    </p:set>
                                    <p:animEffect transition="in" filter="diamond(out)">
                                      <p:cBhvr>
                                        <p:cTn id="10" dur="5000"/>
                                        <p:tgtEl>
                                          <p:spTgt spid="63491"/>
                                        </p:tgtEl>
                                      </p:cBhvr>
                                    </p:animEffect>
                                  </p:childTnLst>
                                </p:cTn>
                              </p:par>
                              <p:par>
                                <p:cTn id="11" presetID="23" presetClass="entr" presetSubtype="16" fill="hold" nodeType="withEffect">
                                  <p:stCondLst>
                                    <p:cond delay="0"/>
                                  </p:stCondLst>
                                  <p:childTnLst>
                                    <p:set>
                                      <p:cBhvr>
                                        <p:cTn id="12" dur="1" fill="hold">
                                          <p:stCondLst>
                                            <p:cond delay="0"/>
                                          </p:stCondLst>
                                        </p:cTn>
                                        <p:tgtEl>
                                          <p:spTgt spid="63491"/>
                                        </p:tgtEl>
                                        <p:attrNameLst>
                                          <p:attrName>style.visibility</p:attrName>
                                        </p:attrNameLst>
                                      </p:cBhvr>
                                      <p:to>
                                        <p:strVal val="visible"/>
                                      </p:to>
                                    </p:set>
                                    <p:anim calcmode="lin" valueType="num">
                                      <p:cBhvr>
                                        <p:cTn id="13" dur="5000" fill="hold"/>
                                        <p:tgtEl>
                                          <p:spTgt spid="63491"/>
                                        </p:tgtEl>
                                        <p:attrNameLst>
                                          <p:attrName>ppt_w</p:attrName>
                                        </p:attrNameLst>
                                      </p:cBhvr>
                                      <p:tavLst>
                                        <p:tav tm="0">
                                          <p:val>
                                            <p:fltVal val="0"/>
                                          </p:val>
                                        </p:tav>
                                        <p:tav tm="100000">
                                          <p:val>
                                            <p:strVal val="#ppt_w"/>
                                          </p:val>
                                        </p:tav>
                                      </p:tavLst>
                                    </p:anim>
                                    <p:anim calcmode="lin" valueType="num">
                                      <p:cBhvr>
                                        <p:cTn id="14" dur="5000" fill="hold"/>
                                        <p:tgtEl>
                                          <p:spTgt spid="63491"/>
                                        </p:tgtEl>
                                        <p:attrNameLst>
                                          <p:attrName>ppt_h</p:attrName>
                                        </p:attrNameLst>
                                      </p:cBhvr>
                                      <p:tavLst>
                                        <p:tav tm="0">
                                          <p:val>
                                            <p:fltVal val="0"/>
                                          </p:val>
                                        </p:tav>
                                        <p:tav tm="100000">
                                          <p:val>
                                            <p:strVal val="#ppt_h"/>
                                          </p:val>
                                        </p:tav>
                                      </p:tavLst>
                                    </p:anim>
                                  </p:childTnLst>
                                </p:cTn>
                              </p:par>
                            </p:childTnLst>
                          </p:cTn>
                        </p:par>
                        <p:par>
                          <p:cTn id="15" fill="hold">
                            <p:stCondLst>
                              <p:cond delay="5000"/>
                            </p:stCondLst>
                            <p:childTnLst>
                              <p:par>
                                <p:cTn id="16" presetID="40" presetClass="entr" presetSubtype="0" fill="hold" grpId="0" nodeType="afterEffect">
                                  <p:stCondLst>
                                    <p:cond delay="0"/>
                                  </p:stCondLst>
                                  <p:iterate type="lt">
                                    <p:tmPct val="10000"/>
                                  </p:iterate>
                                  <p:childTnLst>
                                    <p:set>
                                      <p:cBhvr>
                                        <p:cTn id="17" dur="1" fill="hold">
                                          <p:stCondLst>
                                            <p:cond delay="0"/>
                                          </p:stCondLst>
                                        </p:cTn>
                                        <p:tgtEl>
                                          <p:spTgt spid="6"/>
                                        </p:tgtEl>
                                        <p:attrNameLst>
                                          <p:attrName>style.visibility</p:attrName>
                                        </p:attrNameLst>
                                      </p:cBhvr>
                                      <p:to>
                                        <p:strVal val="visible"/>
                                      </p:to>
                                    </p:set>
                                    <p:animEffect transition="in" filter="fade">
                                      <p:cBhvr>
                                        <p:cTn id="18" dur="1000"/>
                                        <p:tgtEl>
                                          <p:spTgt spid="6"/>
                                        </p:tgtEl>
                                      </p:cBhvr>
                                    </p:animEffect>
                                    <p:anim calcmode="lin" valueType="num">
                                      <p:cBhvr>
                                        <p:cTn id="19" dur="1000" fill="hold"/>
                                        <p:tgtEl>
                                          <p:spTgt spid="6"/>
                                        </p:tgtEl>
                                        <p:attrNameLst>
                                          <p:attrName>ppt_x</p:attrName>
                                        </p:attrNameLst>
                                      </p:cBhvr>
                                      <p:tavLst>
                                        <p:tav tm="0">
                                          <p:val>
                                            <p:strVal val="#ppt_x-.1"/>
                                          </p:val>
                                        </p:tav>
                                        <p:tav tm="100000">
                                          <p:val>
                                            <p:strVal val="#ppt_x"/>
                                          </p:val>
                                        </p:tav>
                                      </p:tavLst>
                                    </p:anim>
                                    <p:anim calcmode="lin" valueType="num">
                                      <p:cBhvr>
                                        <p:cTn id="20"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6" grpId="0"/>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p:cNvPicPr>
            <a:picLocks noChangeAspect="1"/>
          </p:cNvPicPr>
          <p:nvPr/>
        </p:nvPicPr>
        <p:blipFill>
          <a:blip r:embed="rId2">
            <a:extLst>
              <a:ext uri="{28A0092B-C50C-407E-A947-70E740481C1C}">
                <a14:useLocalDpi xmlns:a14="http://schemas.microsoft.com/office/drawing/2010/main" val="0"/>
              </a:ext>
            </a:extLst>
          </a:blip>
          <a:stretch>
            <a:fillRect/>
          </a:stretch>
        </p:blipFill>
        <p:spPr bwMode="auto">
          <a:xfrm>
            <a:off x="0" y="-380578"/>
            <a:ext cx="9144000" cy="5904656"/>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p:cNvPicPr>
            <a:picLocks noChangeAspect="1"/>
          </p:cNvPicPr>
          <p:nvPr/>
        </p:nvPicPr>
        <p:blipFill>
          <a:blip r:embed="rId2">
            <a:extLst>
              <a:ext uri="{28A0092B-C50C-407E-A947-70E740481C1C}">
                <a14:useLocalDpi xmlns:a14="http://schemas.microsoft.com/office/drawing/2010/main" val="0"/>
              </a:ext>
            </a:extLst>
          </a:blip>
          <a:stretch>
            <a:fillRect/>
          </a:stretch>
        </p:blipFill>
        <p:spPr bwMode="auto">
          <a:xfrm>
            <a:off x="0" y="-380578"/>
            <a:ext cx="9144000" cy="5904656"/>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6" name="5 Imagen"/>
          <p:cNvPicPr>
            <a:picLocks noChangeAspect="1"/>
          </p:cNvPicPr>
          <p:nvPr/>
        </p:nvPicPr>
        <p:blipFill>
          <a:blip r:embed="rId2">
            <a:extLst>
              <a:ext uri="{28A0092B-C50C-407E-A947-70E740481C1C}">
                <a14:useLocalDpi xmlns:a14="http://schemas.microsoft.com/office/drawing/2010/main" val="0"/>
              </a:ext>
            </a:extLst>
          </a:blip>
          <a:stretch>
            <a:fillRect/>
          </a:stretch>
        </p:blipFill>
        <p:spPr bwMode="auto">
          <a:xfrm>
            <a:off x="0" y="-380578"/>
            <a:ext cx="9144000" cy="5904656"/>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 name="6 CuadroTexto"/>
          <p:cNvSpPr txBox="1"/>
          <p:nvPr/>
        </p:nvSpPr>
        <p:spPr>
          <a:xfrm>
            <a:off x="431540" y="3867894"/>
            <a:ext cx="8280920" cy="1200329"/>
          </a:xfrm>
          <a:prstGeom prst="rect">
            <a:avLst/>
          </a:prstGeom>
          <a:noFill/>
          <a:ln>
            <a:noFill/>
          </a:ln>
          <a:effectLst/>
          <a:scene3d>
            <a:camera prst="orthographicFront">
              <a:rot lat="0" lon="0" rev="0"/>
            </a:camera>
            <a:lightRig rig="balanced" dir="t">
              <a:rot lat="0" lon="0" rev="8700000"/>
            </a:lightRig>
          </a:scene3d>
          <a:sp3d>
            <a:bevelT w="190500" h="38100"/>
          </a:sp3d>
        </p:spPr>
        <p:txBody>
          <a:bodyPr wrap="square">
            <a:spAutoFit/>
          </a:bodyPr>
          <a:lstStyle/>
          <a:p>
            <a:pPr>
              <a:defRPr/>
            </a:pPr>
            <a:r>
              <a:rPr lang="es-ES" i="1" dirty="0" smtClean="0">
                <a:effectLst>
                  <a:glow rad="101600">
                    <a:srgbClr val="C00000">
                      <a:alpha val="60000"/>
                    </a:srgbClr>
                  </a:glow>
                  <a:outerShdw blurRad="38100" dist="38100" dir="2700000" algn="tl">
                    <a:srgbClr val="000000">
                      <a:alpha val="43137"/>
                    </a:srgbClr>
                  </a:outerShdw>
                </a:effectLst>
              </a:rPr>
              <a:t>El </a:t>
            </a:r>
            <a:r>
              <a:rPr lang="es-ES" i="1" dirty="0">
                <a:effectLst>
                  <a:glow rad="101600">
                    <a:srgbClr val="C00000">
                      <a:alpha val="60000"/>
                    </a:srgbClr>
                  </a:glow>
                  <a:outerShdw blurRad="38100" dist="38100" dir="2700000" algn="tl">
                    <a:srgbClr val="000000">
                      <a:alpha val="43137"/>
                    </a:srgbClr>
                  </a:outerShdw>
                </a:effectLst>
              </a:rPr>
              <a:t>Bosque Encantado se convierte en un destino obligatorio para disfrutar del ocio en familia, de planes con niños en plena naturaleza o en una jornada de relax disfrutando de las maravillas de este Bosque mágico con su exageración de belleza por cualquiera de sus rincones.</a:t>
            </a:r>
          </a:p>
        </p:txBody>
      </p:sp>
    </p:spTree>
  </p:cSld>
  <p:clrMapOvr>
    <a:masterClrMapping/>
  </p:clrMapOvr>
  <mc:AlternateContent xmlns:mc="http://schemas.openxmlformats.org/markup-compatibility/2006" xmlns:p14="http://schemas.microsoft.com/office/powerpoint/2010/main">
    <mc:Choice Requires="p14">
      <p:transition spd="slow" p14:dur="2250" advTm="32000">
        <p:wedge/>
      </p:transition>
    </mc:Choice>
    <mc:Fallback xmlns="">
      <p:transition spd="slow" advTm="32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32"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diamond(out)">
                                      <p:cBhvr>
                                        <p:cTn id="7" dur="5000"/>
                                        <p:tgtEl>
                                          <p:spTgt spid="6"/>
                                        </p:tgtEl>
                                      </p:cBhvr>
                                    </p:animEffect>
                                  </p:childTnLst>
                                </p:cTn>
                              </p:par>
                              <p:par>
                                <p:cTn id="8" presetID="8" presetClass="entr" presetSubtype="32"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diamond(out)">
                                      <p:cBhvr>
                                        <p:cTn id="10" dur="5000"/>
                                        <p:tgtEl>
                                          <p:spTgt spid="5"/>
                                        </p:tgtEl>
                                      </p:cBhvr>
                                    </p:animEffect>
                                  </p:childTnLst>
                                </p:cTn>
                              </p:par>
                              <p:par>
                                <p:cTn id="11" presetID="3" presetClass="exit" presetSubtype="5" fill="hold" nodeType="withEffect">
                                  <p:stCondLst>
                                    <p:cond delay="0"/>
                                  </p:stCondLst>
                                  <p:childTnLst>
                                    <p:animEffect transition="out" filter="blinds(vertical)">
                                      <p:cBhvr>
                                        <p:cTn id="12" dur="5000"/>
                                        <p:tgtEl>
                                          <p:spTgt spid="6"/>
                                        </p:tgtEl>
                                      </p:cBhvr>
                                    </p:animEffect>
                                    <p:set>
                                      <p:cBhvr>
                                        <p:cTn id="13" dur="1" fill="hold">
                                          <p:stCondLst>
                                            <p:cond delay="4999"/>
                                          </p:stCondLst>
                                        </p:cTn>
                                        <p:tgtEl>
                                          <p:spTgt spid="6"/>
                                        </p:tgtEl>
                                        <p:attrNameLst>
                                          <p:attrName>style.visibility</p:attrName>
                                        </p:attrNameLst>
                                      </p:cBhvr>
                                      <p:to>
                                        <p:strVal val="hidden"/>
                                      </p:to>
                                    </p:set>
                                  </p:childTnLst>
                                </p:cTn>
                              </p:par>
                              <p:par>
                                <p:cTn id="14" presetID="3" presetClass="exit" presetSubtype="10" fill="hold" nodeType="withEffect">
                                  <p:stCondLst>
                                    <p:cond delay="0"/>
                                  </p:stCondLst>
                                  <p:childTnLst>
                                    <p:animEffect transition="out" filter="blinds(horizontal)">
                                      <p:cBhvr>
                                        <p:cTn id="15" dur="5000"/>
                                        <p:tgtEl>
                                          <p:spTgt spid="5"/>
                                        </p:tgtEl>
                                      </p:cBhvr>
                                    </p:animEffect>
                                    <p:set>
                                      <p:cBhvr>
                                        <p:cTn id="16" dur="1" fill="hold">
                                          <p:stCondLst>
                                            <p:cond delay="4999"/>
                                          </p:stCondLst>
                                        </p:cTn>
                                        <p:tgtEl>
                                          <p:spTgt spid="5"/>
                                        </p:tgtEl>
                                        <p:attrNameLst>
                                          <p:attrName>style.visibility</p:attrName>
                                        </p:attrNameLst>
                                      </p:cBhvr>
                                      <p:to>
                                        <p:strVal val="hidden"/>
                                      </p:to>
                                    </p:set>
                                  </p:childTnLst>
                                </p:cTn>
                              </p:par>
                              <p:par>
                                <p:cTn id="17" presetID="3" presetClass="entr" presetSubtype="10"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blinds(horizontal)">
                                      <p:cBhvr>
                                        <p:cTn id="19" dur="5000"/>
                                        <p:tgtEl>
                                          <p:spTgt spid="4"/>
                                        </p:tgtEl>
                                      </p:cBhvr>
                                    </p:animEffect>
                                  </p:childTnLst>
                                </p:cTn>
                              </p:par>
                            </p:childTnLst>
                          </p:cTn>
                        </p:par>
                        <p:par>
                          <p:cTn id="20" fill="hold">
                            <p:stCondLst>
                              <p:cond delay="5000"/>
                            </p:stCondLst>
                            <p:childTnLst>
                              <p:par>
                                <p:cTn id="21" presetID="40" presetClass="entr" presetSubtype="0" fill="hold" grpId="0" nodeType="afterEffect">
                                  <p:stCondLst>
                                    <p:cond delay="0"/>
                                  </p:stCondLst>
                                  <p:iterate type="lt">
                                    <p:tmPct val="10000"/>
                                  </p:iterate>
                                  <p:childTnLst>
                                    <p:set>
                                      <p:cBhvr>
                                        <p:cTn id="22" dur="1" fill="hold">
                                          <p:stCondLst>
                                            <p:cond delay="0"/>
                                          </p:stCondLst>
                                        </p:cTn>
                                        <p:tgtEl>
                                          <p:spTgt spid="7"/>
                                        </p:tgtEl>
                                        <p:attrNameLst>
                                          <p:attrName>style.visibility</p:attrName>
                                        </p:attrNameLst>
                                      </p:cBhvr>
                                      <p:to>
                                        <p:strVal val="visible"/>
                                      </p:to>
                                    </p:set>
                                    <p:animEffect transition="in" filter="fade">
                                      <p:cBhvr>
                                        <p:cTn id="23" dur="1000"/>
                                        <p:tgtEl>
                                          <p:spTgt spid="7"/>
                                        </p:tgtEl>
                                      </p:cBhvr>
                                    </p:animEffect>
                                    <p:anim calcmode="lin" valueType="num">
                                      <p:cBhvr>
                                        <p:cTn id="24" dur="1000" fill="hold"/>
                                        <p:tgtEl>
                                          <p:spTgt spid="7"/>
                                        </p:tgtEl>
                                        <p:attrNameLst>
                                          <p:attrName>ppt_x</p:attrName>
                                        </p:attrNameLst>
                                      </p:cBhvr>
                                      <p:tavLst>
                                        <p:tav tm="0">
                                          <p:val>
                                            <p:strVal val="#ppt_x-.1"/>
                                          </p:val>
                                        </p:tav>
                                        <p:tav tm="100000">
                                          <p:val>
                                            <p:strVal val="#ppt_x"/>
                                          </p:val>
                                        </p:tav>
                                      </p:tavLst>
                                    </p:anim>
                                    <p:anim calcmode="lin" valueType="num">
                                      <p:cBhvr>
                                        <p:cTn id="25"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p:cNvPicPr>
            <a:picLocks noChangeAspect="1"/>
          </p:cNvPicPr>
          <p:nvPr/>
        </p:nvPicPr>
        <p:blipFill>
          <a:blip r:embed="rId2">
            <a:extLst>
              <a:ext uri="{28A0092B-C50C-407E-A947-70E740481C1C}">
                <a14:useLocalDpi xmlns:a14="http://schemas.microsoft.com/office/drawing/2010/main" val="0"/>
              </a:ext>
            </a:extLst>
          </a:blip>
          <a:stretch>
            <a:fillRect/>
          </a:stretch>
        </p:blipFill>
        <p:spPr bwMode="auto">
          <a:xfrm>
            <a:off x="0" y="-452585"/>
            <a:ext cx="9143999" cy="590406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p:cNvPicPr>
            <a:picLocks noChangeAspect="1"/>
          </p:cNvPicPr>
          <p:nvPr/>
        </p:nvPicPr>
        <p:blipFill>
          <a:blip r:embed="rId2">
            <a:extLst>
              <a:ext uri="{28A0092B-C50C-407E-A947-70E740481C1C}">
                <a14:useLocalDpi xmlns:a14="http://schemas.microsoft.com/office/drawing/2010/main" val="0"/>
              </a:ext>
            </a:extLst>
          </a:blip>
          <a:stretch>
            <a:fillRect/>
          </a:stretch>
        </p:blipFill>
        <p:spPr bwMode="auto">
          <a:xfrm>
            <a:off x="0" y="-452585"/>
            <a:ext cx="9143999" cy="590406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6" name="5 Imagen"/>
          <p:cNvPicPr>
            <a:picLocks noChangeAspect="1"/>
          </p:cNvPicPr>
          <p:nvPr/>
        </p:nvPicPr>
        <p:blipFill>
          <a:blip r:embed="rId2">
            <a:extLst>
              <a:ext uri="{28A0092B-C50C-407E-A947-70E740481C1C}">
                <a14:useLocalDpi xmlns:a14="http://schemas.microsoft.com/office/drawing/2010/main" val="0"/>
              </a:ext>
            </a:extLst>
          </a:blip>
          <a:stretch>
            <a:fillRect/>
          </a:stretch>
        </p:blipFill>
        <p:spPr bwMode="auto">
          <a:xfrm>
            <a:off x="0" y="-452585"/>
            <a:ext cx="9143999" cy="590406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8" name="6 CuadroTexto"/>
          <p:cNvSpPr txBox="1"/>
          <p:nvPr/>
        </p:nvSpPr>
        <p:spPr>
          <a:xfrm>
            <a:off x="971600" y="4371950"/>
            <a:ext cx="7452828" cy="646331"/>
          </a:xfrm>
          <a:prstGeom prst="rect">
            <a:avLst/>
          </a:prstGeom>
          <a:noFill/>
          <a:ln>
            <a:noFill/>
          </a:ln>
          <a:effectLst/>
          <a:scene3d>
            <a:camera prst="orthographicFront">
              <a:rot lat="0" lon="0" rev="0"/>
            </a:camera>
            <a:lightRig rig="balanced" dir="t">
              <a:rot lat="0" lon="0" rev="8700000"/>
            </a:lightRig>
          </a:scene3d>
          <a:sp3d>
            <a:bevelT w="190500" h="38100"/>
          </a:sp3d>
        </p:spPr>
        <p:txBody>
          <a:bodyPr wrap="square">
            <a:spAutoFit/>
          </a:bodyPr>
          <a:lstStyle/>
          <a:p>
            <a:pPr>
              <a:defRPr/>
            </a:pPr>
            <a:r>
              <a:rPr lang="es-ES" i="1" dirty="0">
                <a:effectLst>
                  <a:glow rad="101600">
                    <a:srgbClr val="C00000">
                      <a:alpha val="60000"/>
                    </a:srgbClr>
                  </a:glow>
                  <a:outerShdw blurRad="38100" dist="38100" dir="2700000" algn="tl">
                    <a:srgbClr val="000000">
                      <a:alpha val="43137"/>
                    </a:srgbClr>
                  </a:outerShdw>
                </a:effectLst>
              </a:rPr>
              <a:t>En El Bosque Encantado son bien recibidas las mascotas siempre bajo la atenta responsabilidad de sus dueños.</a:t>
            </a:r>
          </a:p>
        </p:txBody>
      </p:sp>
    </p:spTree>
  </p:cSld>
  <p:clrMapOvr>
    <a:masterClrMapping/>
  </p:clrMapOvr>
  <mc:AlternateContent xmlns:mc="http://schemas.openxmlformats.org/markup-compatibility/2006" xmlns:p14="http://schemas.microsoft.com/office/powerpoint/2010/main">
    <mc:Choice Requires="p14">
      <p:transition spd="slow" p14:dur="2250" advTm="19000">
        <p14:ripple/>
      </p:transition>
    </mc:Choice>
    <mc:Fallback xmlns="">
      <p:transition spd="slow" advTm="1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32" fill="hold" nodeType="withEffect">
                                  <p:stCondLst>
                                    <p:cond delay="0"/>
                                  </p:stCondLst>
                                  <p:childTnLst>
                                    <p:animEffect transition="out" filter="plus(out)">
                                      <p:cBhvr>
                                        <p:cTn id="6" dur="5000"/>
                                        <p:tgtEl>
                                          <p:spTgt spid="6"/>
                                        </p:tgtEl>
                                      </p:cBhvr>
                                    </p:animEffect>
                                    <p:set>
                                      <p:cBhvr>
                                        <p:cTn id="7" dur="1" fill="hold">
                                          <p:stCondLst>
                                            <p:cond delay="4999"/>
                                          </p:stCondLst>
                                        </p:cTn>
                                        <p:tgtEl>
                                          <p:spTgt spid="6"/>
                                        </p:tgtEl>
                                        <p:attrNameLst>
                                          <p:attrName>style.visibility</p:attrName>
                                        </p:attrNameLst>
                                      </p:cBhvr>
                                      <p:to>
                                        <p:strVal val="hidden"/>
                                      </p:to>
                                    </p:set>
                                  </p:childTnLst>
                                </p:cTn>
                              </p:par>
                              <p:par>
                                <p:cTn id="8" presetID="8" presetClass="exit" presetSubtype="16" fill="hold" nodeType="withEffect">
                                  <p:stCondLst>
                                    <p:cond delay="0"/>
                                  </p:stCondLst>
                                  <p:childTnLst>
                                    <p:animEffect transition="out" filter="diamond(in)">
                                      <p:cBhvr>
                                        <p:cTn id="9" dur="5000"/>
                                        <p:tgtEl>
                                          <p:spTgt spid="5"/>
                                        </p:tgtEl>
                                      </p:cBhvr>
                                    </p:animEffect>
                                    <p:set>
                                      <p:cBhvr>
                                        <p:cTn id="10" dur="1" fill="hold">
                                          <p:stCondLst>
                                            <p:cond delay="4999"/>
                                          </p:stCondLst>
                                        </p:cTn>
                                        <p:tgtEl>
                                          <p:spTgt spid="5"/>
                                        </p:tgtEl>
                                        <p:attrNameLst>
                                          <p:attrName>style.visibility</p:attrName>
                                        </p:attrNameLst>
                                      </p:cBhvr>
                                      <p:to>
                                        <p:strVal val="hidden"/>
                                      </p:to>
                                    </p:set>
                                  </p:childTnLst>
                                </p:cTn>
                              </p:par>
                              <p:par>
                                <p:cTn id="11" presetID="26" presetClass="emph" presetSubtype="0" fill="hold" nodeType="withEffect">
                                  <p:stCondLst>
                                    <p:cond delay="0"/>
                                  </p:stCondLst>
                                  <p:childTnLst>
                                    <p:animEffect transition="out" filter="fade">
                                      <p:cBhvr>
                                        <p:cTn id="12" dur="5000" tmFilter="0, 0; .2, .5; .8, .5; 1, 0"/>
                                        <p:tgtEl>
                                          <p:spTgt spid="4"/>
                                        </p:tgtEl>
                                      </p:cBhvr>
                                    </p:animEffect>
                                    <p:animScale>
                                      <p:cBhvr>
                                        <p:cTn id="13" dur="2500" autoRev="1" fill="hold"/>
                                        <p:tgtEl>
                                          <p:spTgt spid="4"/>
                                        </p:tgtEl>
                                      </p:cBhvr>
                                      <p:by x="105000" y="105000"/>
                                    </p:animScale>
                                  </p:childTnLst>
                                </p:cTn>
                              </p:par>
                            </p:childTnLst>
                          </p:cTn>
                        </p:par>
                        <p:par>
                          <p:cTn id="14" fill="hold">
                            <p:stCondLst>
                              <p:cond delay="5000"/>
                            </p:stCondLst>
                            <p:childTnLst>
                              <p:par>
                                <p:cTn id="15" presetID="40" presetClass="entr" presetSubtype="0" fill="hold" grpId="0" nodeType="afterEffect">
                                  <p:stCondLst>
                                    <p:cond delay="0"/>
                                  </p:stCondLst>
                                  <p:iterate type="lt">
                                    <p:tmPct val="10000"/>
                                  </p:iterate>
                                  <p:childTnLst>
                                    <p:set>
                                      <p:cBhvr>
                                        <p:cTn id="16" dur="1" fill="hold">
                                          <p:stCondLst>
                                            <p:cond delay="0"/>
                                          </p:stCondLst>
                                        </p:cTn>
                                        <p:tgtEl>
                                          <p:spTgt spid="8"/>
                                        </p:tgtEl>
                                        <p:attrNameLst>
                                          <p:attrName>style.visibility</p:attrName>
                                        </p:attrNameLst>
                                      </p:cBhvr>
                                      <p:to>
                                        <p:strVal val="visible"/>
                                      </p:to>
                                    </p:set>
                                    <p:animEffect transition="in" filter="fade">
                                      <p:cBhvr>
                                        <p:cTn id="17" dur="1000"/>
                                        <p:tgtEl>
                                          <p:spTgt spid="8"/>
                                        </p:tgtEl>
                                      </p:cBhvr>
                                    </p:animEffect>
                                    <p:anim calcmode="lin" valueType="num">
                                      <p:cBhvr>
                                        <p:cTn id="18" dur="1000" fill="hold"/>
                                        <p:tgtEl>
                                          <p:spTgt spid="8"/>
                                        </p:tgtEl>
                                        <p:attrNameLst>
                                          <p:attrName>ppt_x</p:attrName>
                                        </p:attrNameLst>
                                      </p:cBhvr>
                                      <p:tavLst>
                                        <p:tav tm="0">
                                          <p:val>
                                            <p:strVal val="#ppt_x-.1"/>
                                          </p:val>
                                        </p:tav>
                                        <p:tav tm="100000">
                                          <p:val>
                                            <p:strVal val="#ppt_x"/>
                                          </p:val>
                                        </p:tav>
                                      </p:tavLst>
                                    </p:anim>
                                    <p:anim calcmode="lin" valueType="num">
                                      <p:cBhvr>
                                        <p:cTn id="19"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5 Imagen"/>
          <p:cNvPicPr>
            <a:picLocks noChangeAspect="1"/>
          </p:cNvPicPr>
          <p:nvPr/>
        </p:nvPicPr>
        <p:blipFill>
          <a:blip r:embed="rId3">
            <a:extLst>
              <a:ext uri="{28A0092B-C50C-407E-A947-70E740481C1C}">
                <a14:useLocalDpi xmlns:a14="http://schemas.microsoft.com/office/drawing/2010/main" val="0"/>
              </a:ext>
            </a:extLst>
          </a:blip>
          <a:stretch>
            <a:fillRect/>
          </a:stretch>
        </p:blipFill>
        <p:spPr bwMode="auto">
          <a:xfrm>
            <a:off x="0" y="0"/>
            <a:ext cx="9144000" cy="5380038"/>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4" name="3 Imagen"/>
          <p:cNvPicPr>
            <a:picLocks noChangeAspect="1"/>
          </p:cNvPicPr>
          <p:nvPr/>
        </p:nvPicPr>
        <p:blipFill>
          <a:blip r:embed="rId3">
            <a:extLst>
              <a:ext uri="{28A0092B-C50C-407E-A947-70E740481C1C}">
                <a14:useLocalDpi xmlns:a14="http://schemas.microsoft.com/office/drawing/2010/main" val="0"/>
              </a:ext>
            </a:extLst>
          </a:blip>
          <a:stretch>
            <a:fillRect/>
          </a:stretch>
        </p:blipFill>
        <p:spPr bwMode="auto">
          <a:xfrm>
            <a:off x="0" y="0"/>
            <a:ext cx="9144000" cy="5380038"/>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p:cNvPicPr>
            <a:picLocks noChangeAspect="1"/>
          </p:cNvPicPr>
          <p:nvPr/>
        </p:nvPicPr>
        <p:blipFill>
          <a:blip r:embed="rId3">
            <a:extLst>
              <a:ext uri="{28A0092B-C50C-407E-A947-70E740481C1C}">
                <a14:useLocalDpi xmlns:a14="http://schemas.microsoft.com/office/drawing/2010/main" val="0"/>
              </a:ext>
            </a:extLst>
          </a:blip>
          <a:stretch>
            <a:fillRect/>
          </a:stretch>
        </p:blipFill>
        <p:spPr bwMode="auto">
          <a:xfrm>
            <a:off x="0" y="0"/>
            <a:ext cx="9144000" cy="5380038"/>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8" name="6 CuadroTexto"/>
          <p:cNvSpPr txBox="1"/>
          <p:nvPr/>
        </p:nvSpPr>
        <p:spPr>
          <a:xfrm>
            <a:off x="467544" y="3920673"/>
            <a:ext cx="8424936" cy="1200329"/>
          </a:xfrm>
          <a:prstGeom prst="rect">
            <a:avLst/>
          </a:prstGeom>
          <a:noFill/>
          <a:ln>
            <a:noFill/>
          </a:ln>
          <a:effectLst/>
          <a:scene3d>
            <a:camera prst="orthographicFront">
              <a:rot lat="0" lon="0" rev="0"/>
            </a:camera>
            <a:lightRig rig="balanced" dir="t">
              <a:rot lat="0" lon="0" rev="8700000"/>
            </a:lightRig>
          </a:scene3d>
          <a:sp3d>
            <a:bevelT w="190500" h="38100"/>
          </a:sp3d>
        </p:spPr>
        <p:txBody>
          <a:bodyPr wrap="square">
            <a:spAutoFit/>
          </a:bodyPr>
          <a:lstStyle/>
          <a:p>
            <a:pPr>
              <a:defRPr/>
            </a:pPr>
            <a:r>
              <a:rPr lang="es-ES" i="1" dirty="0">
                <a:effectLst>
                  <a:glow rad="101600">
                    <a:srgbClr val="C00000">
                      <a:alpha val="60000"/>
                    </a:srgbClr>
                  </a:glow>
                  <a:outerShdw blurRad="38100" dist="38100" dir="2700000" algn="tl">
                    <a:srgbClr val="000000">
                      <a:alpha val="43137"/>
                    </a:srgbClr>
                  </a:outerShdw>
                </a:effectLst>
              </a:rPr>
              <a:t>Quizá, uno pueda llegar a perderse en su laberinto durante el día, pero durante la noche realmente han conseguido que el visitante se pueda llegar a sentir totalmente trasladado a un lugar mágico donde la belleza de la naturaleza se disfruta, ahora también por la noche.</a:t>
            </a:r>
          </a:p>
        </p:txBody>
      </p:sp>
    </p:spTree>
  </p:cSld>
  <p:clrMapOvr>
    <a:masterClrMapping/>
  </p:clrMapOvr>
  <mc:AlternateContent xmlns:mc="http://schemas.openxmlformats.org/markup-compatibility/2006" xmlns:p14="http://schemas.microsoft.com/office/powerpoint/2010/main">
    <mc:Choice Requires="p14">
      <p:transition spd="slow" p14:dur="2250" advTm="31000">
        <p14:ripple/>
      </p:transition>
    </mc:Choice>
    <mc:Fallback xmlns="">
      <p:transition spd="slow" advTm="3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32"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diamond(out)">
                                      <p:cBhvr>
                                        <p:cTn id="7" dur="5000"/>
                                        <p:tgtEl>
                                          <p:spTgt spid="6"/>
                                        </p:tgtEl>
                                      </p:cBhvr>
                                    </p:animEffect>
                                  </p:childTnLst>
                                </p:cTn>
                              </p:par>
                              <p:par>
                                <p:cTn id="8" presetID="21" presetClass="entr" presetSubtype="8"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wheel(8)">
                                      <p:cBhvr>
                                        <p:cTn id="10" dur="5000"/>
                                        <p:tgtEl>
                                          <p:spTgt spid="5"/>
                                        </p:tgtEl>
                                      </p:cBhvr>
                                    </p:animEffect>
                                  </p:childTnLst>
                                </p:cTn>
                              </p:par>
                              <p:par>
                                <p:cTn id="11" presetID="4" presetClass="entr" presetSubtype="16"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ox(in)">
                                      <p:cBhvr>
                                        <p:cTn id="13" dur="5000"/>
                                        <p:tgtEl>
                                          <p:spTgt spid="4"/>
                                        </p:tgtEl>
                                      </p:cBhvr>
                                    </p:animEffect>
                                  </p:childTnLst>
                                </p:cTn>
                              </p:par>
                              <p:par>
                                <p:cTn id="14" presetID="23" presetClass="entr" presetSubtype="288"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5000" fill="hold"/>
                                        <p:tgtEl>
                                          <p:spTgt spid="4"/>
                                        </p:tgtEl>
                                        <p:attrNameLst>
                                          <p:attrName>ppt_w</p:attrName>
                                        </p:attrNameLst>
                                      </p:cBhvr>
                                      <p:tavLst>
                                        <p:tav tm="0">
                                          <p:val>
                                            <p:strVal val="4/3*#ppt_w"/>
                                          </p:val>
                                        </p:tav>
                                        <p:tav tm="100000">
                                          <p:val>
                                            <p:strVal val="#ppt_w"/>
                                          </p:val>
                                        </p:tav>
                                      </p:tavLst>
                                    </p:anim>
                                    <p:anim calcmode="lin" valueType="num">
                                      <p:cBhvr>
                                        <p:cTn id="17" dur="5000" fill="hold"/>
                                        <p:tgtEl>
                                          <p:spTgt spid="4"/>
                                        </p:tgtEl>
                                        <p:attrNameLst>
                                          <p:attrName>ppt_h</p:attrName>
                                        </p:attrNameLst>
                                      </p:cBhvr>
                                      <p:tavLst>
                                        <p:tav tm="0">
                                          <p:val>
                                            <p:strVal val="4/3*#ppt_h"/>
                                          </p:val>
                                        </p:tav>
                                        <p:tav tm="100000">
                                          <p:val>
                                            <p:strVal val="#ppt_h"/>
                                          </p:val>
                                        </p:tav>
                                      </p:tavLst>
                                    </p:anim>
                                  </p:childTnLst>
                                </p:cTn>
                              </p:par>
                              <p:par>
                                <p:cTn id="18" presetID="23" presetClass="entr" presetSubtype="288" fill="hold" nodeType="withEffect">
                                  <p:stCondLst>
                                    <p:cond delay="0"/>
                                  </p:stCondLst>
                                  <p:childTnLst>
                                    <p:set>
                                      <p:cBhvr>
                                        <p:cTn id="19" dur="1" fill="hold">
                                          <p:stCondLst>
                                            <p:cond delay="0"/>
                                          </p:stCondLst>
                                        </p:cTn>
                                        <p:tgtEl>
                                          <p:spTgt spid="5"/>
                                        </p:tgtEl>
                                        <p:attrNameLst>
                                          <p:attrName>style.visibility</p:attrName>
                                        </p:attrNameLst>
                                      </p:cBhvr>
                                      <p:to>
                                        <p:strVal val="visible"/>
                                      </p:to>
                                    </p:set>
                                    <p:anim calcmode="lin" valueType="num">
                                      <p:cBhvr>
                                        <p:cTn id="20" dur="5000" fill="hold"/>
                                        <p:tgtEl>
                                          <p:spTgt spid="5"/>
                                        </p:tgtEl>
                                        <p:attrNameLst>
                                          <p:attrName>ppt_w</p:attrName>
                                        </p:attrNameLst>
                                      </p:cBhvr>
                                      <p:tavLst>
                                        <p:tav tm="0">
                                          <p:val>
                                            <p:strVal val="4/3*#ppt_w"/>
                                          </p:val>
                                        </p:tav>
                                        <p:tav tm="100000">
                                          <p:val>
                                            <p:strVal val="#ppt_w"/>
                                          </p:val>
                                        </p:tav>
                                      </p:tavLst>
                                    </p:anim>
                                    <p:anim calcmode="lin" valueType="num">
                                      <p:cBhvr>
                                        <p:cTn id="21" dur="5000" fill="hold"/>
                                        <p:tgtEl>
                                          <p:spTgt spid="5"/>
                                        </p:tgtEl>
                                        <p:attrNameLst>
                                          <p:attrName>ppt_h</p:attrName>
                                        </p:attrNameLst>
                                      </p:cBhvr>
                                      <p:tavLst>
                                        <p:tav tm="0">
                                          <p:val>
                                            <p:strVal val="4/3*#ppt_h"/>
                                          </p:val>
                                        </p:tav>
                                        <p:tav tm="100000">
                                          <p:val>
                                            <p:strVal val="#ppt_h"/>
                                          </p:val>
                                        </p:tav>
                                      </p:tavLst>
                                    </p:anim>
                                  </p:childTnLst>
                                </p:cTn>
                              </p:par>
                              <p:par>
                                <p:cTn id="22" presetID="23" presetClass="entr" presetSubtype="288" fill="hold" nodeType="withEffect">
                                  <p:stCondLst>
                                    <p:cond delay="0"/>
                                  </p:stCondLst>
                                  <p:childTnLst>
                                    <p:set>
                                      <p:cBhvr>
                                        <p:cTn id="23" dur="1" fill="hold">
                                          <p:stCondLst>
                                            <p:cond delay="0"/>
                                          </p:stCondLst>
                                        </p:cTn>
                                        <p:tgtEl>
                                          <p:spTgt spid="6"/>
                                        </p:tgtEl>
                                        <p:attrNameLst>
                                          <p:attrName>style.visibility</p:attrName>
                                        </p:attrNameLst>
                                      </p:cBhvr>
                                      <p:to>
                                        <p:strVal val="visible"/>
                                      </p:to>
                                    </p:set>
                                    <p:anim calcmode="lin" valueType="num">
                                      <p:cBhvr>
                                        <p:cTn id="24" dur="5000" fill="hold"/>
                                        <p:tgtEl>
                                          <p:spTgt spid="6"/>
                                        </p:tgtEl>
                                        <p:attrNameLst>
                                          <p:attrName>ppt_w</p:attrName>
                                        </p:attrNameLst>
                                      </p:cBhvr>
                                      <p:tavLst>
                                        <p:tav tm="0">
                                          <p:val>
                                            <p:strVal val="4/3*#ppt_w"/>
                                          </p:val>
                                        </p:tav>
                                        <p:tav tm="100000">
                                          <p:val>
                                            <p:strVal val="#ppt_w"/>
                                          </p:val>
                                        </p:tav>
                                      </p:tavLst>
                                    </p:anim>
                                    <p:anim calcmode="lin" valueType="num">
                                      <p:cBhvr>
                                        <p:cTn id="25" dur="5000" fill="hold"/>
                                        <p:tgtEl>
                                          <p:spTgt spid="6"/>
                                        </p:tgtEl>
                                        <p:attrNameLst>
                                          <p:attrName>ppt_h</p:attrName>
                                        </p:attrNameLst>
                                      </p:cBhvr>
                                      <p:tavLst>
                                        <p:tav tm="0">
                                          <p:val>
                                            <p:strVal val="4/3*#ppt_h"/>
                                          </p:val>
                                        </p:tav>
                                        <p:tav tm="100000">
                                          <p:val>
                                            <p:strVal val="#ppt_h"/>
                                          </p:val>
                                        </p:tav>
                                      </p:tavLst>
                                    </p:anim>
                                  </p:childTnLst>
                                </p:cTn>
                              </p:par>
                            </p:childTnLst>
                          </p:cTn>
                        </p:par>
                        <p:par>
                          <p:cTn id="26" fill="hold">
                            <p:stCondLst>
                              <p:cond delay="5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8"/>
                                        </p:tgtEl>
                                        <p:attrNameLst>
                                          <p:attrName>style.visibility</p:attrName>
                                        </p:attrNameLst>
                                      </p:cBhvr>
                                      <p:to>
                                        <p:strVal val="visible"/>
                                      </p:to>
                                    </p:set>
                                    <p:animEffect transition="in" filter="fade">
                                      <p:cBhvr>
                                        <p:cTn id="29" dur="1000"/>
                                        <p:tgtEl>
                                          <p:spTgt spid="8"/>
                                        </p:tgtEl>
                                      </p:cBhvr>
                                    </p:animEffect>
                                    <p:anim calcmode="lin" valueType="num">
                                      <p:cBhvr>
                                        <p:cTn id="30" dur="1000" fill="hold"/>
                                        <p:tgtEl>
                                          <p:spTgt spid="8"/>
                                        </p:tgtEl>
                                        <p:attrNameLst>
                                          <p:attrName>ppt_x</p:attrName>
                                        </p:attrNameLst>
                                      </p:cBhvr>
                                      <p:tavLst>
                                        <p:tav tm="0">
                                          <p:val>
                                            <p:strVal val="#ppt_x-.1"/>
                                          </p:val>
                                        </p:tav>
                                        <p:tav tm="100000">
                                          <p:val>
                                            <p:strVal val="#ppt_x"/>
                                          </p:val>
                                        </p:tav>
                                      </p:tavLst>
                                    </p:anim>
                                    <p:anim calcmode="lin" valueType="num">
                                      <p:cBhvr>
                                        <p:cTn id="31"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p:cNvPicPr>
            <a:picLocks noChangeAspect="1"/>
          </p:cNvPicPr>
          <p:nvPr/>
        </p:nvPicPr>
        <p:blipFill>
          <a:blip r:embed="rId2">
            <a:extLst>
              <a:ext uri="{28A0092B-C50C-407E-A947-70E740481C1C}">
                <a14:useLocalDpi xmlns:a14="http://schemas.microsoft.com/office/drawing/2010/main" val="0"/>
              </a:ext>
            </a:extLst>
          </a:blip>
          <a:stretch>
            <a:fillRect/>
          </a:stretch>
        </p:blipFill>
        <p:spPr bwMode="auto">
          <a:xfrm>
            <a:off x="0" y="-452586"/>
            <a:ext cx="9143999" cy="5904061"/>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p:cNvPicPr>
            <a:picLocks noChangeAspect="1"/>
          </p:cNvPicPr>
          <p:nvPr/>
        </p:nvPicPr>
        <p:blipFill>
          <a:blip r:embed="rId2">
            <a:extLst>
              <a:ext uri="{28A0092B-C50C-407E-A947-70E740481C1C}">
                <a14:useLocalDpi xmlns:a14="http://schemas.microsoft.com/office/drawing/2010/main" val="0"/>
              </a:ext>
            </a:extLst>
          </a:blip>
          <a:stretch>
            <a:fillRect/>
          </a:stretch>
        </p:blipFill>
        <p:spPr bwMode="auto">
          <a:xfrm>
            <a:off x="0" y="-452586"/>
            <a:ext cx="9143999" cy="5904061"/>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6 CuadroTexto"/>
          <p:cNvSpPr txBox="1"/>
          <p:nvPr/>
        </p:nvSpPr>
        <p:spPr>
          <a:xfrm>
            <a:off x="1043608" y="3943171"/>
            <a:ext cx="7452828" cy="1200329"/>
          </a:xfrm>
          <a:prstGeom prst="rect">
            <a:avLst/>
          </a:prstGeom>
          <a:noFill/>
          <a:ln>
            <a:noFill/>
          </a:ln>
          <a:effectLst/>
          <a:scene3d>
            <a:camera prst="orthographicFront">
              <a:rot lat="0" lon="0" rev="0"/>
            </a:camera>
            <a:lightRig rig="balanced" dir="t">
              <a:rot lat="0" lon="0" rev="8700000"/>
            </a:lightRig>
          </a:scene3d>
          <a:sp3d>
            <a:bevelT w="190500" h="38100"/>
          </a:sp3d>
        </p:spPr>
        <p:txBody>
          <a:bodyPr wrap="square">
            <a:spAutoFit/>
          </a:bodyPr>
          <a:lstStyle/>
          <a:p>
            <a:pPr>
              <a:defRPr/>
            </a:pPr>
            <a:r>
              <a:rPr lang="es-ES" i="1" dirty="0">
                <a:effectLst>
                  <a:glow rad="101600">
                    <a:srgbClr val="C00000">
                      <a:alpha val="60000"/>
                    </a:srgbClr>
                  </a:glow>
                  <a:outerShdw blurRad="38100" dist="38100" dir="2700000" algn="tl">
                    <a:srgbClr val="000000">
                      <a:alpha val="43137"/>
                    </a:srgbClr>
                  </a:outerShdw>
                </a:effectLst>
              </a:rPr>
              <a:t>Ahora a sus laberintos, sus arroyuelos, sus cascadas, sus exposiciones de cactus y bonsáis y su impresionante colección de minerales al aire libre, se incorpora un maravilloso y sorprendente espectáculo nocturno de luces y </a:t>
            </a:r>
            <a:r>
              <a:rPr lang="es-ES" i="1" dirty="0" smtClean="0">
                <a:effectLst>
                  <a:glow rad="101600">
                    <a:srgbClr val="C00000">
                      <a:alpha val="60000"/>
                    </a:srgbClr>
                  </a:glow>
                  <a:outerShdw blurRad="38100" dist="38100" dir="2700000" algn="tl">
                    <a:srgbClr val="000000">
                      <a:alpha val="43137"/>
                    </a:srgbClr>
                  </a:outerShdw>
                </a:effectLst>
              </a:rPr>
              <a:t>colores.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8000">
        <p14:ripple/>
      </p:transition>
    </mc:Choice>
    <mc:Fallback xmlns="">
      <p:transition spd="slow" advTm="2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2" fill="hold" nodeType="withEffect">
                                  <p:stCondLst>
                                    <p:cond delay="0"/>
                                  </p:stCondLst>
                                  <p:childTnLst>
                                    <p:anim calcmode="lin" valueType="num">
                                      <p:cBhvr>
                                        <p:cTn id="6" dur="5000"/>
                                        <p:tgtEl>
                                          <p:spTgt spid="5"/>
                                        </p:tgtEl>
                                        <p:attrNameLst>
                                          <p:attrName>ppt_x</p:attrName>
                                        </p:attrNameLst>
                                      </p:cBhvr>
                                      <p:tavLst>
                                        <p:tav tm="0">
                                          <p:val>
                                            <p:strVal val="ppt_x"/>
                                          </p:val>
                                        </p:tav>
                                        <p:tav tm="100000">
                                          <p:val>
                                            <p:strVal val="ppt_x+ppt_w/2"/>
                                          </p:val>
                                        </p:tav>
                                      </p:tavLst>
                                    </p:anim>
                                    <p:anim calcmode="lin" valueType="num">
                                      <p:cBhvr>
                                        <p:cTn id="7" dur="5000"/>
                                        <p:tgtEl>
                                          <p:spTgt spid="5"/>
                                        </p:tgtEl>
                                        <p:attrNameLst>
                                          <p:attrName>ppt_y</p:attrName>
                                        </p:attrNameLst>
                                      </p:cBhvr>
                                      <p:tavLst>
                                        <p:tav tm="0">
                                          <p:val>
                                            <p:strVal val="ppt_y"/>
                                          </p:val>
                                        </p:tav>
                                        <p:tav tm="100000">
                                          <p:val>
                                            <p:strVal val="ppt_y"/>
                                          </p:val>
                                        </p:tav>
                                      </p:tavLst>
                                    </p:anim>
                                    <p:anim calcmode="lin" valueType="num">
                                      <p:cBhvr>
                                        <p:cTn id="8" dur="5000"/>
                                        <p:tgtEl>
                                          <p:spTgt spid="5"/>
                                        </p:tgtEl>
                                        <p:attrNameLst>
                                          <p:attrName>ppt_w</p:attrName>
                                        </p:attrNameLst>
                                      </p:cBhvr>
                                      <p:tavLst>
                                        <p:tav tm="0">
                                          <p:val>
                                            <p:strVal val="ppt_w"/>
                                          </p:val>
                                        </p:tav>
                                        <p:tav tm="100000">
                                          <p:val>
                                            <p:fltVal val="0"/>
                                          </p:val>
                                        </p:tav>
                                      </p:tavLst>
                                    </p:anim>
                                    <p:anim calcmode="lin" valueType="num">
                                      <p:cBhvr>
                                        <p:cTn id="9" dur="5000"/>
                                        <p:tgtEl>
                                          <p:spTgt spid="5"/>
                                        </p:tgtEl>
                                        <p:attrNameLst>
                                          <p:attrName>ppt_h</p:attrName>
                                        </p:attrNameLst>
                                      </p:cBhvr>
                                      <p:tavLst>
                                        <p:tav tm="0">
                                          <p:val>
                                            <p:strVal val="ppt_h"/>
                                          </p:val>
                                        </p:tav>
                                        <p:tav tm="100000">
                                          <p:val>
                                            <p:strVal val="ppt_h"/>
                                          </p:val>
                                        </p:tav>
                                      </p:tavLst>
                                    </p:anim>
                                    <p:set>
                                      <p:cBhvr>
                                        <p:cTn id="10" dur="1" fill="hold">
                                          <p:stCondLst>
                                            <p:cond delay="4999"/>
                                          </p:stCondLst>
                                        </p:cTn>
                                        <p:tgtEl>
                                          <p:spTgt spid="5"/>
                                        </p:tgtEl>
                                        <p:attrNameLst>
                                          <p:attrName>style.visibility</p:attrName>
                                        </p:attrNameLst>
                                      </p:cBhvr>
                                      <p:to>
                                        <p:strVal val="hidden"/>
                                      </p:to>
                                    </p:set>
                                  </p:childTnLst>
                                </p:cTn>
                              </p:par>
                              <p:par>
                                <p:cTn id="11" presetID="16" presetClass="exit" presetSubtype="42" fill="hold" nodeType="withEffect">
                                  <p:stCondLst>
                                    <p:cond delay="0"/>
                                  </p:stCondLst>
                                  <p:childTnLst>
                                    <p:animEffect transition="out" filter="barn(outHorizontal)">
                                      <p:cBhvr>
                                        <p:cTn id="12" dur="5000"/>
                                        <p:tgtEl>
                                          <p:spTgt spid="5"/>
                                        </p:tgtEl>
                                      </p:cBhvr>
                                    </p:animEffect>
                                    <p:set>
                                      <p:cBhvr>
                                        <p:cTn id="13" dur="1" fill="hold">
                                          <p:stCondLst>
                                            <p:cond delay="4999"/>
                                          </p:stCondLst>
                                        </p:cTn>
                                        <p:tgtEl>
                                          <p:spTgt spid="5"/>
                                        </p:tgtEl>
                                        <p:attrNameLst>
                                          <p:attrName>style.visibility</p:attrName>
                                        </p:attrNameLst>
                                      </p:cBhvr>
                                      <p:to>
                                        <p:strVal val="hidden"/>
                                      </p:to>
                                    </p:set>
                                  </p:childTnLst>
                                </p:cTn>
                              </p:par>
                              <p:par>
                                <p:cTn id="14" presetID="17" presetClass="entr" presetSubtype="8"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5000" fill="hold"/>
                                        <p:tgtEl>
                                          <p:spTgt spid="4"/>
                                        </p:tgtEl>
                                        <p:attrNameLst>
                                          <p:attrName>ppt_x</p:attrName>
                                        </p:attrNameLst>
                                      </p:cBhvr>
                                      <p:tavLst>
                                        <p:tav tm="0">
                                          <p:val>
                                            <p:strVal val="#ppt_x-#ppt_w/2"/>
                                          </p:val>
                                        </p:tav>
                                        <p:tav tm="100000">
                                          <p:val>
                                            <p:strVal val="#ppt_x"/>
                                          </p:val>
                                        </p:tav>
                                      </p:tavLst>
                                    </p:anim>
                                    <p:anim calcmode="lin" valueType="num">
                                      <p:cBhvr>
                                        <p:cTn id="17" dur="5000" fill="hold"/>
                                        <p:tgtEl>
                                          <p:spTgt spid="4"/>
                                        </p:tgtEl>
                                        <p:attrNameLst>
                                          <p:attrName>ppt_y</p:attrName>
                                        </p:attrNameLst>
                                      </p:cBhvr>
                                      <p:tavLst>
                                        <p:tav tm="0">
                                          <p:val>
                                            <p:strVal val="#ppt_y"/>
                                          </p:val>
                                        </p:tav>
                                        <p:tav tm="100000">
                                          <p:val>
                                            <p:strVal val="#ppt_y"/>
                                          </p:val>
                                        </p:tav>
                                      </p:tavLst>
                                    </p:anim>
                                    <p:anim calcmode="lin" valueType="num">
                                      <p:cBhvr>
                                        <p:cTn id="18" dur="5000" fill="hold"/>
                                        <p:tgtEl>
                                          <p:spTgt spid="4"/>
                                        </p:tgtEl>
                                        <p:attrNameLst>
                                          <p:attrName>ppt_w</p:attrName>
                                        </p:attrNameLst>
                                      </p:cBhvr>
                                      <p:tavLst>
                                        <p:tav tm="0">
                                          <p:val>
                                            <p:fltVal val="0"/>
                                          </p:val>
                                        </p:tav>
                                        <p:tav tm="100000">
                                          <p:val>
                                            <p:strVal val="#ppt_w"/>
                                          </p:val>
                                        </p:tav>
                                      </p:tavLst>
                                    </p:anim>
                                    <p:anim calcmode="lin" valueType="num">
                                      <p:cBhvr>
                                        <p:cTn id="19" dur="5000" fill="hold"/>
                                        <p:tgtEl>
                                          <p:spTgt spid="4"/>
                                        </p:tgtEl>
                                        <p:attrNameLst>
                                          <p:attrName>ppt_h</p:attrName>
                                        </p:attrNameLst>
                                      </p:cBhvr>
                                      <p:tavLst>
                                        <p:tav tm="0">
                                          <p:val>
                                            <p:strVal val="#ppt_h"/>
                                          </p:val>
                                        </p:tav>
                                        <p:tav tm="100000">
                                          <p:val>
                                            <p:strVal val="#ppt_h"/>
                                          </p:val>
                                        </p:tav>
                                      </p:tavLst>
                                    </p:anim>
                                  </p:childTnLst>
                                </p:cTn>
                              </p:par>
                              <p:par>
                                <p:cTn id="20" presetID="16" presetClass="entr" presetSubtype="42" fill="hold" nodeType="with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barn(outHorizontal)">
                                      <p:cBhvr>
                                        <p:cTn id="22" dur="5000"/>
                                        <p:tgtEl>
                                          <p:spTgt spid="4"/>
                                        </p:tgtEl>
                                      </p:cBhvr>
                                    </p:animEffect>
                                  </p:childTnLst>
                                </p:cTn>
                              </p:par>
                            </p:childTnLst>
                          </p:cTn>
                        </p:par>
                        <p:par>
                          <p:cTn id="23" fill="hold">
                            <p:stCondLst>
                              <p:cond delay="5000"/>
                            </p:stCondLst>
                            <p:childTnLst>
                              <p:par>
                                <p:cTn id="24" presetID="40" presetClass="entr" presetSubtype="0" fill="hold" grpId="0" nodeType="afterEffect">
                                  <p:stCondLst>
                                    <p:cond delay="0"/>
                                  </p:stCondLst>
                                  <p:iterate type="lt">
                                    <p:tmPct val="10000"/>
                                  </p:iterate>
                                  <p:childTnLst>
                                    <p:set>
                                      <p:cBhvr>
                                        <p:cTn id="25" dur="1" fill="hold">
                                          <p:stCondLst>
                                            <p:cond delay="0"/>
                                          </p:stCondLst>
                                        </p:cTn>
                                        <p:tgtEl>
                                          <p:spTgt spid="6"/>
                                        </p:tgtEl>
                                        <p:attrNameLst>
                                          <p:attrName>style.visibility</p:attrName>
                                        </p:attrNameLst>
                                      </p:cBhvr>
                                      <p:to>
                                        <p:strVal val="visible"/>
                                      </p:to>
                                    </p:set>
                                    <p:animEffect transition="in" filter="fade">
                                      <p:cBhvr>
                                        <p:cTn id="26" dur="1000"/>
                                        <p:tgtEl>
                                          <p:spTgt spid="6"/>
                                        </p:tgtEl>
                                      </p:cBhvr>
                                    </p:animEffect>
                                    <p:anim calcmode="lin" valueType="num">
                                      <p:cBhvr>
                                        <p:cTn id="27" dur="1000" fill="hold"/>
                                        <p:tgtEl>
                                          <p:spTgt spid="6"/>
                                        </p:tgtEl>
                                        <p:attrNameLst>
                                          <p:attrName>ppt_x</p:attrName>
                                        </p:attrNameLst>
                                      </p:cBhvr>
                                      <p:tavLst>
                                        <p:tav tm="0">
                                          <p:val>
                                            <p:strVal val="#ppt_x-.1"/>
                                          </p:val>
                                        </p:tav>
                                        <p:tav tm="100000">
                                          <p:val>
                                            <p:strVal val="#ppt_x"/>
                                          </p:val>
                                        </p:tav>
                                      </p:tavLst>
                                    </p:anim>
                                    <p:anim calcmode="lin" valueType="num">
                                      <p:cBhvr>
                                        <p:cTn id="28"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929546432_01af9af511_z.jpg"/>
          <p:cNvPicPr>
            <a:picLocks noChangeAspect="1"/>
          </p:cNvPicPr>
          <p:nvPr/>
        </p:nvPicPr>
        <p:blipFill>
          <a:blip r:embed="rId3" cstate="print"/>
          <a:srcRect/>
          <a:stretch>
            <a:fillRect/>
          </a:stretch>
        </p:blipFill>
        <p:spPr bwMode="auto">
          <a:xfrm>
            <a:off x="0" y="0"/>
            <a:ext cx="9144000" cy="5451475"/>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7" name="6 Imagen" descr="3929546432_01af9af511_z.jpg"/>
          <p:cNvPicPr>
            <a:picLocks noChangeAspect="1"/>
          </p:cNvPicPr>
          <p:nvPr/>
        </p:nvPicPr>
        <p:blipFill>
          <a:blip r:embed="rId3" cstate="print"/>
          <a:srcRect/>
          <a:stretch>
            <a:fillRect/>
          </a:stretch>
        </p:blipFill>
        <p:spPr bwMode="auto">
          <a:xfrm flipH="1">
            <a:off x="0" y="0"/>
            <a:ext cx="9144000" cy="5451475"/>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8" name="7 Imagen" descr="3929546432_01af9af511_z.jpg"/>
          <p:cNvPicPr>
            <a:picLocks noChangeAspect="1"/>
          </p:cNvPicPr>
          <p:nvPr/>
        </p:nvPicPr>
        <p:blipFill>
          <a:blip r:embed="rId3" cstate="print"/>
          <a:srcRect/>
          <a:stretch>
            <a:fillRect/>
          </a:stretch>
        </p:blipFill>
        <p:spPr bwMode="auto">
          <a:xfrm flipH="1">
            <a:off x="0" y="0"/>
            <a:ext cx="9144000" cy="5451475"/>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CuadroTexto"/>
          <p:cNvSpPr txBox="1"/>
          <p:nvPr/>
        </p:nvSpPr>
        <p:spPr>
          <a:xfrm>
            <a:off x="971550" y="4398844"/>
            <a:ext cx="7200900" cy="646331"/>
          </a:xfrm>
          <a:prstGeom prst="rect">
            <a:avLst/>
          </a:prstGeom>
          <a:noFill/>
          <a:ln>
            <a:noFill/>
          </a:ln>
          <a:effectLst/>
          <a:scene3d>
            <a:camera prst="orthographicFront">
              <a:rot lat="0" lon="0" rev="0"/>
            </a:camera>
            <a:lightRig rig="balanced" dir="t">
              <a:rot lat="0" lon="0" rev="8700000"/>
            </a:lightRig>
          </a:scene3d>
          <a:sp3d>
            <a:bevelT w="190500" h="38100"/>
          </a:sp3d>
        </p:spPr>
        <p:txBody>
          <a:bodyPr wrap="square">
            <a:spAutoFit/>
          </a:bodyPr>
          <a:lstStyle/>
          <a:p>
            <a:r>
              <a:rPr lang="es-ES" i="1" dirty="0">
                <a:effectLst>
                  <a:glow rad="101600">
                    <a:srgbClr val="C00000">
                      <a:alpha val="60000"/>
                    </a:srgbClr>
                  </a:glow>
                  <a:outerShdw blurRad="38100" dist="38100" dir="2700000" algn="tl">
                    <a:srgbClr val="1F497D"/>
                  </a:outerShdw>
                </a:effectLst>
              </a:rPr>
              <a:t>Existe una zona dedicada en exclusiva a los bonsáis !Preciosa! Parece una auténtica monada.</a:t>
            </a:r>
          </a:p>
        </p:txBody>
      </p:sp>
    </p:spTree>
  </p:cSld>
  <p:clrMapOvr>
    <a:masterClrMapping/>
  </p:clrMapOvr>
  <mc:AlternateContent xmlns:mc="http://schemas.openxmlformats.org/markup-compatibility/2006" xmlns:p14="http://schemas.microsoft.com/office/powerpoint/2010/main">
    <mc:Choice Requires="p14">
      <p:transition spd="slow" p14:dur="2250" advTm="20000">
        <p14:ripple/>
      </p:transition>
    </mc:Choice>
    <mc:Fallback xmlns="">
      <p:transition spd="slow" advTm="2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7" presetClass="entr" presetSubtype="8"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0" fill="hold"/>
                                        <p:tgtEl>
                                          <p:spTgt spid="8"/>
                                        </p:tgtEl>
                                        <p:attrNameLst>
                                          <p:attrName>ppt_x</p:attrName>
                                        </p:attrNameLst>
                                      </p:cBhvr>
                                      <p:tavLst>
                                        <p:tav tm="0">
                                          <p:val>
                                            <p:strVal val="0-#ppt_w/2"/>
                                          </p:val>
                                        </p:tav>
                                        <p:tav tm="100000">
                                          <p:val>
                                            <p:strVal val="#ppt_x"/>
                                          </p:val>
                                        </p:tav>
                                      </p:tavLst>
                                    </p:anim>
                                    <p:anim calcmode="lin" valueType="num">
                                      <p:cBhvr additive="base">
                                        <p:cTn id="8" dur="5000" fill="hold"/>
                                        <p:tgtEl>
                                          <p:spTgt spid="8"/>
                                        </p:tgtEl>
                                        <p:attrNameLst>
                                          <p:attrName>ppt_y</p:attrName>
                                        </p:attrNameLst>
                                      </p:cBhvr>
                                      <p:tavLst>
                                        <p:tav tm="0">
                                          <p:val>
                                            <p:strVal val="#ppt_y"/>
                                          </p:val>
                                        </p:tav>
                                        <p:tav tm="100000">
                                          <p:val>
                                            <p:strVal val="#ppt_y"/>
                                          </p:val>
                                        </p:tav>
                                      </p:tavLst>
                                    </p:anim>
                                  </p:childTnLst>
                                </p:cTn>
                              </p:par>
                              <p:par>
                                <p:cTn id="9" presetID="7" presetClass="entr" presetSubtype="2" fill="hold" nodeType="with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additive="base">
                                        <p:cTn id="11" dur="5000" fill="hold"/>
                                        <p:tgtEl>
                                          <p:spTgt spid="7"/>
                                        </p:tgtEl>
                                        <p:attrNameLst>
                                          <p:attrName>ppt_x</p:attrName>
                                        </p:attrNameLst>
                                      </p:cBhvr>
                                      <p:tavLst>
                                        <p:tav tm="0">
                                          <p:val>
                                            <p:strVal val="1+#ppt_w/2"/>
                                          </p:val>
                                        </p:tav>
                                        <p:tav tm="100000">
                                          <p:val>
                                            <p:strVal val="#ppt_x"/>
                                          </p:val>
                                        </p:tav>
                                      </p:tavLst>
                                    </p:anim>
                                    <p:anim calcmode="lin" valueType="num">
                                      <p:cBhvr additive="base">
                                        <p:cTn id="12" dur="5000" fill="hold"/>
                                        <p:tgtEl>
                                          <p:spTgt spid="7"/>
                                        </p:tgtEl>
                                        <p:attrNameLst>
                                          <p:attrName>ppt_y</p:attrName>
                                        </p:attrNameLst>
                                      </p:cBhvr>
                                      <p:tavLst>
                                        <p:tav tm="0">
                                          <p:val>
                                            <p:strVal val="#ppt_y"/>
                                          </p:val>
                                        </p:tav>
                                        <p:tav tm="100000">
                                          <p:val>
                                            <p:strVal val="#ppt_y"/>
                                          </p:val>
                                        </p:tav>
                                      </p:tavLst>
                                    </p:anim>
                                  </p:childTnLst>
                                </p:cTn>
                              </p:par>
                              <p:par>
                                <p:cTn id="13" presetID="3" presetClass="entr" presetSubtype="10" fill="hold" nodeType="withEffect">
                                  <p:stCondLst>
                                    <p:cond delay="0"/>
                                  </p:stCondLst>
                                  <p:childTnLst>
                                    <p:set>
                                      <p:cBhvr>
                                        <p:cTn id="14" dur="1" fill="hold">
                                          <p:stCondLst>
                                            <p:cond delay="0"/>
                                          </p:stCondLst>
                                        </p:cTn>
                                        <p:tgtEl>
                                          <p:spTgt spid="8"/>
                                        </p:tgtEl>
                                        <p:attrNameLst>
                                          <p:attrName>style.visibility</p:attrName>
                                        </p:attrNameLst>
                                      </p:cBhvr>
                                      <p:to>
                                        <p:strVal val="visible"/>
                                      </p:to>
                                    </p:set>
                                    <p:animEffect transition="in" filter="blinds(horizontal)">
                                      <p:cBhvr>
                                        <p:cTn id="15" dur="5000"/>
                                        <p:tgtEl>
                                          <p:spTgt spid="8"/>
                                        </p:tgtEl>
                                      </p:cBhvr>
                                    </p:animEffect>
                                  </p:childTnLst>
                                </p:cTn>
                              </p:par>
                              <p:par>
                                <p:cTn id="16" presetID="3" presetClass="entr" presetSubtype="5" fill="hold" nodeType="withEffect">
                                  <p:stCondLst>
                                    <p:cond delay="0"/>
                                  </p:stCondLst>
                                  <p:childTnLst>
                                    <p:set>
                                      <p:cBhvr>
                                        <p:cTn id="17" dur="1" fill="hold">
                                          <p:stCondLst>
                                            <p:cond delay="0"/>
                                          </p:stCondLst>
                                        </p:cTn>
                                        <p:tgtEl>
                                          <p:spTgt spid="7"/>
                                        </p:tgtEl>
                                        <p:attrNameLst>
                                          <p:attrName>style.visibility</p:attrName>
                                        </p:attrNameLst>
                                      </p:cBhvr>
                                      <p:to>
                                        <p:strVal val="visible"/>
                                      </p:to>
                                    </p:set>
                                    <p:animEffect transition="in" filter="blinds(vertical)">
                                      <p:cBhvr>
                                        <p:cTn id="18" dur="5000"/>
                                        <p:tgtEl>
                                          <p:spTgt spid="7"/>
                                        </p:tgtEl>
                                      </p:cBhvr>
                                    </p:animEffect>
                                  </p:childTnLst>
                                </p:cTn>
                              </p:par>
                            </p:childTnLst>
                          </p:cTn>
                        </p:par>
                        <p:par>
                          <p:cTn id="19" fill="hold">
                            <p:stCondLst>
                              <p:cond delay="5000"/>
                            </p:stCondLst>
                            <p:childTnLst>
                              <p:par>
                                <p:cTn id="20" presetID="20" presetClass="exit" presetSubtype="0" fill="hold" nodeType="afterEffect">
                                  <p:stCondLst>
                                    <p:cond delay="0"/>
                                  </p:stCondLst>
                                  <p:childTnLst>
                                    <p:animEffect transition="out" filter="wedge">
                                      <p:cBhvr>
                                        <p:cTn id="21" dur="2000"/>
                                        <p:tgtEl>
                                          <p:spTgt spid="8"/>
                                        </p:tgtEl>
                                      </p:cBhvr>
                                    </p:animEffect>
                                    <p:set>
                                      <p:cBhvr>
                                        <p:cTn id="22" dur="1" fill="hold">
                                          <p:stCondLst>
                                            <p:cond delay="1999"/>
                                          </p:stCondLst>
                                        </p:cTn>
                                        <p:tgtEl>
                                          <p:spTgt spid="8"/>
                                        </p:tgtEl>
                                        <p:attrNameLst>
                                          <p:attrName>style.visibility</p:attrName>
                                        </p:attrNameLst>
                                      </p:cBhvr>
                                      <p:to>
                                        <p:strVal val="hidden"/>
                                      </p:to>
                                    </p:set>
                                  </p:childTnLst>
                                </p:cTn>
                              </p:par>
                              <p:par>
                                <p:cTn id="23" presetID="20" presetClass="exit" presetSubtype="0" fill="hold" nodeType="withEffect">
                                  <p:stCondLst>
                                    <p:cond delay="0"/>
                                  </p:stCondLst>
                                  <p:childTnLst>
                                    <p:animEffect transition="out" filter="wedge">
                                      <p:cBhvr>
                                        <p:cTn id="24" dur="3000"/>
                                        <p:tgtEl>
                                          <p:spTgt spid="7"/>
                                        </p:tgtEl>
                                      </p:cBhvr>
                                    </p:animEffect>
                                    <p:set>
                                      <p:cBhvr>
                                        <p:cTn id="25" dur="1" fill="hold">
                                          <p:stCondLst>
                                            <p:cond delay="2999"/>
                                          </p:stCondLst>
                                        </p:cTn>
                                        <p:tgtEl>
                                          <p:spTgt spid="7"/>
                                        </p:tgtEl>
                                        <p:attrNameLst>
                                          <p:attrName>style.visibility</p:attrName>
                                        </p:attrNameLst>
                                      </p:cBhvr>
                                      <p:to>
                                        <p:strVal val="hidden"/>
                                      </p:to>
                                    </p:set>
                                  </p:childTnLst>
                                </p:cTn>
                              </p:par>
                              <p:par>
                                <p:cTn id="26" presetID="8" presetClass="entr" presetSubtype="32" fill="hold" nodeType="withEffect">
                                  <p:stCondLst>
                                    <p:cond delay="0"/>
                                  </p:stCondLst>
                                  <p:childTnLst>
                                    <p:set>
                                      <p:cBhvr>
                                        <p:cTn id="27" dur="1" fill="hold">
                                          <p:stCondLst>
                                            <p:cond delay="0"/>
                                          </p:stCondLst>
                                        </p:cTn>
                                        <p:tgtEl>
                                          <p:spTgt spid="4"/>
                                        </p:tgtEl>
                                        <p:attrNameLst>
                                          <p:attrName>style.visibility</p:attrName>
                                        </p:attrNameLst>
                                      </p:cBhvr>
                                      <p:to>
                                        <p:strVal val="visible"/>
                                      </p:to>
                                    </p:set>
                                    <p:animEffect transition="in" filter="diamond(out)">
                                      <p:cBhvr>
                                        <p:cTn id="28" dur="2000"/>
                                        <p:tgtEl>
                                          <p:spTgt spid="4"/>
                                        </p:tgtEl>
                                      </p:cBhvr>
                                    </p:animEffect>
                                  </p:childTnLst>
                                </p:cTn>
                              </p:par>
                              <p:par>
                                <p:cTn id="29" presetID="50" presetClass="entr" presetSubtype="0" decel="100000" fill="hold" nodeType="withEffect">
                                  <p:stCondLst>
                                    <p:cond delay="0"/>
                                  </p:stCondLst>
                                  <p:childTnLst>
                                    <p:set>
                                      <p:cBhvr>
                                        <p:cTn id="30" dur="1" fill="hold">
                                          <p:stCondLst>
                                            <p:cond delay="0"/>
                                          </p:stCondLst>
                                        </p:cTn>
                                        <p:tgtEl>
                                          <p:spTgt spid="4"/>
                                        </p:tgtEl>
                                        <p:attrNameLst>
                                          <p:attrName>style.visibility</p:attrName>
                                        </p:attrNameLst>
                                      </p:cBhvr>
                                      <p:to>
                                        <p:strVal val="visible"/>
                                      </p:to>
                                    </p:set>
                                    <p:anim calcmode="lin" valueType="num">
                                      <p:cBhvr>
                                        <p:cTn id="31" dur="3000" fill="hold"/>
                                        <p:tgtEl>
                                          <p:spTgt spid="4"/>
                                        </p:tgtEl>
                                        <p:attrNameLst>
                                          <p:attrName>ppt_w</p:attrName>
                                        </p:attrNameLst>
                                      </p:cBhvr>
                                      <p:tavLst>
                                        <p:tav tm="0">
                                          <p:val>
                                            <p:strVal val="#ppt_w+.3"/>
                                          </p:val>
                                        </p:tav>
                                        <p:tav tm="100000">
                                          <p:val>
                                            <p:strVal val="#ppt_w"/>
                                          </p:val>
                                        </p:tav>
                                      </p:tavLst>
                                    </p:anim>
                                    <p:anim calcmode="lin" valueType="num">
                                      <p:cBhvr>
                                        <p:cTn id="32" dur="3000" fill="hold"/>
                                        <p:tgtEl>
                                          <p:spTgt spid="4"/>
                                        </p:tgtEl>
                                        <p:attrNameLst>
                                          <p:attrName>ppt_h</p:attrName>
                                        </p:attrNameLst>
                                      </p:cBhvr>
                                      <p:tavLst>
                                        <p:tav tm="0">
                                          <p:val>
                                            <p:strVal val="#ppt_h"/>
                                          </p:val>
                                        </p:tav>
                                        <p:tav tm="100000">
                                          <p:val>
                                            <p:strVal val="#ppt_h"/>
                                          </p:val>
                                        </p:tav>
                                      </p:tavLst>
                                    </p:anim>
                                    <p:animEffect transition="in" filter="fade">
                                      <p:cBhvr>
                                        <p:cTn id="33" dur="3000"/>
                                        <p:tgtEl>
                                          <p:spTgt spid="4"/>
                                        </p:tgtEl>
                                      </p:cBhvr>
                                    </p:animEffect>
                                  </p:childTnLst>
                                </p:cTn>
                              </p:par>
                            </p:childTnLst>
                          </p:cTn>
                        </p:par>
                        <p:par>
                          <p:cTn id="34" fill="hold">
                            <p:stCondLst>
                              <p:cond delay="8000"/>
                            </p:stCondLst>
                            <p:childTnLst>
                              <p:par>
                                <p:cTn id="35" presetID="40" presetClass="entr" presetSubtype="0" fill="hold" grpId="0" nodeType="afterEffect">
                                  <p:stCondLst>
                                    <p:cond delay="0"/>
                                  </p:stCondLst>
                                  <p:iterate type="lt">
                                    <p:tmPct val="10000"/>
                                  </p:iterate>
                                  <p:childTnLst>
                                    <p:set>
                                      <p:cBhvr>
                                        <p:cTn id="36" dur="1" fill="hold">
                                          <p:stCondLst>
                                            <p:cond delay="0"/>
                                          </p:stCondLst>
                                        </p:cTn>
                                        <p:tgtEl>
                                          <p:spTgt spid="5"/>
                                        </p:tgtEl>
                                        <p:attrNameLst>
                                          <p:attrName>style.visibility</p:attrName>
                                        </p:attrNameLst>
                                      </p:cBhvr>
                                      <p:to>
                                        <p:strVal val="visible"/>
                                      </p:to>
                                    </p:set>
                                    <p:animEffect transition="in" filter="fade">
                                      <p:cBhvr>
                                        <p:cTn id="37" dur="1000"/>
                                        <p:tgtEl>
                                          <p:spTgt spid="5"/>
                                        </p:tgtEl>
                                      </p:cBhvr>
                                    </p:animEffect>
                                    <p:anim calcmode="lin" valueType="num">
                                      <p:cBhvr>
                                        <p:cTn id="38" dur="1000" fill="hold"/>
                                        <p:tgtEl>
                                          <p:spTgt spid="5"/>
                                        </p:tgtEl>
                                        <p:attrNameLst>
                                          <p:attrName>ppt_x</p:attrName>
                                        </p:attrNameLst>
                                      </p:cBhvr>
                                      <p:tavLst>
                                        <p:tav tm="0">
                                          <p:val>
                                            <p:strVal val="#ppt_x-.1"/>
                                          </p:val>
                                        </p:tav>
                                        <p:tav tm="100000">
                                          <p:val>
                                            <p:strVal val="#ppt_x"/>
                                          </p:val>
                                        </p:tav>
                                      </p:tavLst>
                                    </p:anim>
                                    <p:anim calcmode="lin" valueType="num">
                                      <p:cBhvr>
                                        <p:cTn id="39"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4705404762_0945ae3802_b.jpg"/>
          <p:cNvPicPr>
            <a:picLocks noChangeAspect="1"/>
          </p:cNvPicPr>
          <p:nvPr/>
        </p:nvPicPr>
        <p:blipFill>
          <a:blip r:embed="rId2" cstate="print"/>
          <a:srcRect/>
          <a:stretch>
            <a:fillRect/>
          </a:stretch>
        </p:blipFill>
        <p:spPr bwMode="auto">
          <a:xfrm>
            <a:off x="0" y="0"/>
            <a:ext cx="9144000" cy="5380038"/>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4705404762_0945ae3802_b.jpg"/>
          <p:cNvPicPr>
            <a:picLocks noChangeAspect="1"/>
          </p:cNvPicPr>
          <p:nvPr/>
        </p:nvPicPr>
        <p:blipFill>
          <a:blip r:embed="rId2" cstate="print"/>
          <a:srcRect/>
          <a:stretch>
            <a:fillRect/>
          </a:stretch>
        </p:blipFill>
        <p:spPr bwMode="auto">
          <a:xfrm>
            <a:off x="0" y="0"/>
            <a:ext cx="9144000" cy="5380038"/>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6" name="5 Imagen" descr="4705404762_0945ae3802_b.jpg"/>
          <p:cNvPicPr>
            <a:picLocks noChangeAspect="1"/>
          </p:cNvPicPr>
          <p:nvPr/>
        </p:nvPicPr>
        <p:blipFill>
          <a:blip r:embed="rId2" cstate="print"/>
          <a:srcRect/>
          <a:stretch>
            <a:fillRect/>
          </a:stretch>
        </p:blipFill>
        <p:spPr bwMode="auto">
          <a:xfrm>
            <a:off x="0" y="0"/>
            <a:ext cx="9144000" cy="5380038"/>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8" name="7 Imagen" descr="03 monte de los bonsais.jpg"/>
          <p:cNvPicPr>
            <a:picLocks noChangeAspect="1"/>
          </p:cNvPicPr>
          <p:nvPr/>
        </p:nvPicPr>
        <p:blipFill>
          <a:blip r:embed="rId3" cstate="print"/>
          <a:srcRect/>
          <a:stretch>
            <a:fillRect/>
          </a:stretch>
        </p:blipFill>
        <p:spPr bwMode="auto">
          <a:xfrm>
            <a:off x="0" y="0"/>
            <a:ext cx="9144000" cy="5380038"/>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 name="6 CuadroTexto"/>
          <p:cNvSpPr txBox="1"/>
          <p:nvPr/>
        </p:nvSpPr>
        <p:spPr>
          <a:xfrm>
            <a:off x="684213" y="4134664"/>
            <a:ext cx="7416800" cy="923330"/>
          </a:xfrm>
          <a:prstGeom prst="rect">
            <a:avLst/>
          </a:prstGeom>
          <a:noFill/>
          <a:ln>
            <a:noFill/>
          </a:ln>
          <a:effectLst/>
          <a:scene3d>
            <a:camera prst="orthographicFront">
              <a:rot lat="0" lon="0" rev="0"/>
            </a:camera>
            <a:lightRig rig="balanced" dir="t">
              <a:rot lat="0" lon="0" rev="8700000"/>
            </a:lightRig>
          </a:scene3d>
          <a:sp3d>
            <a:bevelT w="190500" h="38100"/>
          </a:sp3d>
        </p:spPr>
        <p:txBody>
          <a:bodyPr wrap="square">
            <a:spAutoFit/>
          </a:bodyPr>
          <a:lstStyle/>
          <a:p>
            <a:r>
              <a:rPr lang="es-ES" i="1" dirty="0">
                <a:effectLst>
                  <a:glow rad="101600">
                    <a:srgbClr val="C00000">
                      <a:alpha val="60000"/>
                    </a:srgbClr>
                  </a:glow>
                  <a:outerShdw blurRad="38100" dist="38100" dir="2700000" algn="tl">
                    <a:srgbClr val="1F497D"/>
                  </a:outerShdw>
                </a:effectLst>
              </a:rPr>
              <a:t>Bonsáis, misteriosos parajes y preciosas vistas al valle desde un templete de madera reservado a los amantes. Lo que vemos aquí, le llaman el monte de los bonsáis.</a:t>
            </a:r>
          </a:p>
        </p:txBody>
      </p:sp>
    </p:spTree>
  </p:cSld>
  <p:clrMapOvr>
    <a:masterClrMapping/>
  </p:clrMapOvr>
  <mc:AlternateContent xmlns:mc="http://schemas.openxmlformats.org/markup-compatibility/2006" xmlns:p14="http://schemas.microsoft.com/office/powerpoint/2010/main">
    <mc:Choice Requires="p14">
      <p:transition spd="slow" p14:dur="2250" advTm="28000">
        <p14:ripple/>
      </p:transition>
    </mc:Choice>
    <mc:Fallback xmlns="">
      <p:transition spd="slow" advTm="2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nodeType="withEffect">
                                  <p:stCondLst>
                                    <p:cond delay="0"/>
                                  </p:stCondLst>
                                  <p:childTnLst>
                                    <p:animEffect transition="out" filter="circle(out)">
                                      <p:cBhvr>
                                        <p:cTn id="6" dur="5000"/>
                                        <p:tgtEl>
                                          <p:spTgt spid="6"/>
                                        </p:tgtEl>
                                      </p:cBhvr>
                                    </p:animEffect>
                                    <p:set>
                                      <p:cBhvr>
                                        <p:cTn id="7" dur="1" fill="hold">
                                          <p:stCondLst>
                                            <p:cond delay="4999"/>
                                          </p:stCondLst>
                                        </p:cTn>
                                        <p:tgtEl>
                                          <p:spTgt spid="6"/>
                                        </p:tgtEl>
                                        <p:attrNameLst>
                                          <p:attrName>style.visibility</p:attrName>
                                        </p:attrNameLst>
                                      </p:cBhvr>
                                      <p:to>
                                        <p:strVal val="hidden"/>
                                      </p:to>
                                    </p:set>
                                  </p:childTnLst>
                                </p:cTn>
                              </p:par>
                              <p:par>
                                <p:cTn id="8" presetID="7" presetClass="entr" presetSubtype="1"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5000" fill="hold"/>
                                        <p:tgtEl>
                                          <p:spTgt spid="6"/>
                                        </p:tgtEl>
                                        <p:attrNameLst>
                                          <p:attrName>ppt_x</p:attrName>
                                        </p:attrNameLst>
                                      </p:cBhvr>
                                      <p:tavLst>
                                        <p:tav tm="0">
                                          <p:val>
                                            <p:strVal val="#ppt_x"/>
                                          </p:val>
                                        </p:tav>
                                        <p:tav tm="100000">
                                          <p:val>
                                            <p:strVal val="#ppt_x"/>
                                          </p:val>
                                        </p:tav>
                                      </p:tavLst>
                                    </p:anim>
                                    <p:anim calcmode="lin" valueType="num">
                                      <p:cBhvr additive="base">
                                        <p:cTn id="11" dur="5000" fill="hold"/>
                                        <p:tgtEl>
                                          <p:spTgt spid="6"/>
                                        </p:tgtEl>
                                        <p:attrNameLst>
                                          <p:attrName>ppt_y</p:attrName>
                                        </p:attrNameLst>
                                      </p:cBhvr>
                                      <p:tavLst>
                                        <p:tav tm="0">
                                          <p:val>
                                            <p:strVal val="0-#ppt_h/2"/>
                                          </p:val>
                                        </p:tav>
                                        <p:tav tm="100000">
                                          <p:val>
                                            <p:strVal val="#ppt_y"/>
                                          </p:val>
                                        </p:tav>
                                      </p:tavLst>
                                    </p:anim>
                                  </p:childTnLst>
                                </p:cTn>
                              </p:par>
                              <p:par>
                                <p:cTn id="12" presetID="6" presetClass="exit" presetSubtype="32" fill="hold" nodeType="withEffect">
                                  <p:stCondLst>
                                    <p:cond delay="0"/>
                                  </p:stCondLst>
                                  <p:childTnLst>
                                    <p:animEffect transition="out" filter="circle(out)">
                                      <p:cBhvr>
                                        <p:cTn id="13" dur="5000"/>
                                        <p:tgtEl>
                                          <p:spTgt spid="5"/>
                                        </p:tgtEl>
                                      </p:cBhvr>
                                    </p:animEffect>
                                    <p:set>
                                      <p:cBhvr>
                                        <p:cTn id="14" dur="1" fill="hold">
                                          <p:stCondLst>
                                            <p:cond delay="4999"/>
                                          </p:stCondLst>
                                        </p:cTn>
                                        <p:tgtEl>
                                          <p:spTgt spid="5"/>
                                        </p:tgtEl>
                                        <p:attrNameLst>
                                          <p:attrName>style.visibility</p:attrName>
                                        </p:attrNameLst>
                                      </p:cBhvr>
                                      <p:to>
                                        <p:strVal val="hidden"/>
                                      </p:to>
                                    </p:set>
                                  </p:childTnLst>
                                </p:cTn>
                              </p:par>
                              <p:par>
                                <p:cTn id="15" presetID="7" presetClass="entr" presetSubtype="4"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5000" fill="hold"/>
                                        <p:tgtEl>
                                          <p:spTgt spid="5"/>
                                        </p:tgtEl>
                                        <p:attrNameLst>
                                          <p:attrName>ppt_x</p:attrName>
                                        </p:attrNameLst>
                                      </p:cBhvr>
                                      <p:tavLst>
                                        <p:tav tm="0">
                                          <p:val>
                                            <p:strVal val="#ppt_x"/>
                                          </p:val>
                                        </p:tav>
                                        <p:tav tm="100000">
                                          <p:val>
                                            <p:strVal val="#ppt_x"/>
                                          </p:val>
                                        </p:tav>
                                      </p:tavLst>
                                    </p:anim>
                                    <p:anim calcmode="lin" valueType="num">
                                      <p:cBhvr additive="base">
                                        <p:cTn id="18" dur="5000" fill="hold"/>
                                        <p:tgtEl>
                                          <p:spTgt spid="5"/>
                                        </p:tgtEl>
                                        <p:attrNameLst>
                                          <p:attrName>ppt_y</p:attrName>
                                        </p:attrNameLst>
                                      </p:cBhvr>
                                      <p:tavLst>
                                        <p:tav tm="0">
                                          <p:val>
                                            <p:strVal val="1+#ppt_h/2"/>
                                          </p:val>
                                        </p:tav>
                                        <p:tav tm="100000">
                                          <p:val>
                                            <p:strVal val="#ppt_y"/>
                                          </p:val>
                                        </p:tav>
                                      </p:tavLst>
                                    </p:anim>
                                  </p:childTnLst>
                                </p:cTn>
                              </p:par>
                              <p:par>
                                <p:cTn id="19" presetID="3" presetClass="entr" presetSubtype="5" fill="hold" nodeType="withEffect">
                                  <p:stCondLst>
                                    <p:cond delay="0"/>
                                  </p:stCondLst>
                                  <p:childTnLst>
                                    <p:set>
                                      <p:cBhvr>
                                        <p:cTn id="20" dur="1" fill="hold">
                                          <p:stCondLst>
                                            <p:cond delay="0"/>
                                          </p:stCondLst>
                                        </p:cTn>
                                        <p:tgtEl>
                                          <p:spTgt spid="6"/>
                                        </p:tgtEl>
                                        <p:attrNameLst>
                                          <p:attrName>style.visibility</p:attrName>
                                        </p:attrNameLst>
                                      </p:cBhvr>
                                      <p:to>
                                        <p:strVal val="visible"/>
                                      </p:to>
                                    </p:set>
                                    <p:animEffect transition="in" filter="blinds(vertical)">
                                      <p:cBhvr>
                                        <p:cTn id="21" dur="5000"/>
                                        <p:tgtEl>
                                          <p:spTgt spid="6"/>
                                        </p:tgtEl>
                                      </p:cBhvr>
                                    </p:animEffect>
                                  </p:childTnLst>
                                </p:cTn>
                              </p:par>
                              <p:par>
                                <p:cTn id="22" presetID="10" presetClass="entr" presetSubtype="0" fill="hold" nodeType="withEffect">
                                  <p:stCondLst>
                                    <p:cond delay="0"/>
                                  </p:stCondLst>
                                  <p:childTnLst>
                                    <p:set>
                                      <p:cBhvr>
                                        <p:cTn id="23" dur="1" fill="hold">
                                          <p:stCondLst>
                                            <p:cond delay="0"/>
                                          </p:stCondLst>
                                        </p:cTn>
                                        <p:tgtEl>
                                          <p:spTgt spid="4"/>
                                        </p:tgtEl>
                                        <p:attrNameLst>
                                          <p:attrName>style.visibility</p:attrName>
                                        </p:attrNameLst>
                                      </p:cBhvr>
                                      <p:to>
                                        <p:strVal val="visible"/>
                                      </p:to>
                                    </p:set>
                                    <p:animEffect transition="in" filter="fade">
                                      <p:cBhvr>
                                        <p:cTn id="24" dur="5000"/>
                                        <p:tgtEl>
                                          <p:spTgt spid="4"/>
                                        </p:tgtEl>
                                      </p:cBhvr>
                                    </p:animEffect>
                                  </p:childTnLst>
                                </p:cTn>
                              </p:par>
                            </p:childTnLst>
                          </p:cTn>
                        </p:par>
                        <p:par>
                          <p:cTn id="25" fill="hold">
                            <p:stCondLst>
                              <p:cond delay="5000"/>
                            </p:stCondLst>
                            <p:childTnLst>
                              <p:par>
                                <p:cTn id="26" presetID="10" presetClass="entr" presetSubtype="0" fill="hold" nodeType="afterEffect">
                                  <p:stCondLst>
                                    <p:cond delay="2000"/>
                                  </p:stCondLst>
                                  <p:childTnLst>
                                    <p:set>
                                      <p:cBhvr>
                                        <p:cTn id="27" dur="1" fill="hold">
                                          <p:stCondLst>
                                            <p:cond delay="0"/>
                                          </p:stCondLst>
                                        </p:cTn>
                                        <p:tgtEl>
                                          <p:spTgt spid="8"/>
                                        </p:tgtEl>
                                        <p:attrNameLst>
                                          <p:attrName>style.visibility</p:attrName>
                                        </p:attrNameLst>
                                      </p:cBhvr>
                                      <p:to>
                                        <p:strVal val="visible"/>
                                      </p:to>
                                    </p:set>
                                    <p:animEffect transition="in" filter="fade">
                                      <p:cBhvr>
                                        <p:cTn id="28" dur="4000"/>
                                        <p:tgtEl>
                                          <p:spTgt spid="8"/>
                                        </p:tgtEl>
                                      </p:cBhvr>
                                    </p:animEffect>
                                  </p:childTnLst>
                                </p:cTn>
                              </p:par>
                            </p:childTnLst>
                          </p:cTn>
                        </p:par>
                        <p:par>
                          <p:cTn id="29" fill="hold">
                            <p:stCondLst>
                              <p:cond delay="11000"/>
                            </p:stCondLst>
                            <p:childTnLst>
                              <p:par>
                                <p:cTn id="30" presetID="40" presetClass="entr" presetSubtype="0" fill="hold" grpId="0" nodeType="afterEffect">
                                  <p:stCondLst>
                                    <p:cond delay="0"/>
                                  </p:stCondLst>
                                  <p:iterate type="lt">
                                    <p:tmPct val="10000"/>
                                  </p:iterate>
                                  <p:childTnLst>
                                    <p:set>
                                      <p:cBhvr>
                                        <p:cTn id="31" dur="1" fill="hold">
                                          <p:stCondLst>
                                            <p:cond delay="0"/>
                                          </p:stCondLst>
                                        </p:cTn>
                                        <p:tgtEl>
                                          <p:spTgt spid="7"/>
                                        </p:tgtEl>
                                        <p:attrNameLst>
                                          <p:attrName>style.visibility</p:attrName>
                                        </p:attrNameLst>
                                      </p:cBhvr>
                                      <p:to>
                                        <p:strVal val="visible"/>
                                      </p:to>
                                    </p:set>
                                    <p:animEffect transition="in" filter="fade">
                                      <p:cBhvr>
                                        <p:cTn id="32" dur="1000"/>
                                        <p:tgtEl>
                                          <p:spTgt spid="7"/>
                                        </p:tgtEl>
                                      </p:cBhvr>
                                    </p:animEffect>
                                    <p:anim calcmode="lin" valueType="num">
                                      <p:cBhvr>
                                        <p:cTn id="33" dur="1000" fill="hold"/>
                                        <p:tgtEl>
                                          <p:spTgt spid="7"/>
                                        </p:tgtEl>
                                        <p:attrNameLst>
                                          <p:attrName>ppt_x</p:attrName>
                                        </p:attrNameLst>
                                      </p:cBhvr>
                                      <p:tavLst>
                                        <p:tav tm="0">
                                          <p:val>
                                            <p:strVal val="#ppt_x-.1"/>
                                          </p:val>
                                        </p:tav>
                                        <p:tav tm="100000">
                                          <p:val>
                                            <p:strVal val="#ppt_x"/>
                                          </p:val>
                                        </p:tav>
                                      </p:tavLst>
                                    </p:anim>
                                    <p:anim calcmode="lin" valueType="num">
                                      <p:cBhvr>
                                        <p:cTn id="34"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5991586393_93452164b4_b.jpg"/>
          <p:cNvPicPr>
            <a:picLocks noChangeAspect="1"/>
          </p:cNvPicPr>
          <p:nvPr/>
        </p:nvPicPr>
        <p:blipFill>
          <a:blip r:embed="rId2" cstate="print"/>
          <a:srcRect/>
          <a:stretch>
            <a:fillRect/>
          </a:stretch>
        </p:blipFill>
        <p:spPr bwMode="auto">
          <a:xfrm>
            <a:off x="0" y="0"/>
            <a:ext cx="9144000" cy="5380038"/>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6" name="5 Imagen" descr="5991586393_93452164b4_b.jpg"/>
          <p:cNvPicPr>
            <a:picLocks noChangeAspect="1"/>
          </p:cNvPicPr>
          <p:nvPr/>
        </p:nvPicPr>
        <p:blipFill>
          <a:blip r:embed="rId2" cstate="print"/>
          <a:srcRect/>
          <a:stretch>
            <a:fillRect/>
          </a:stretch>
        </p:blipFill>
        <p:spPr bwMode="auto">
          <a:xfrm>
            <a:off x="0" y="0"/>
            <a:ext cx="9144000" cy="5380038"/>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4" name="3 Imagen" descr="5991586393_93452164b4_b.jpg"/>
          <p:cNvPicPr>
            <a:picLocks noChangeAspect="1"/>
          </p:cNvPicPr>
          <p:nvPr/>
        </p:nvPicPr>
        <p:blipFill>
          <a:blip r:embed="rId2" cstate="print"/>
          <a:srcRect/>
          <a:stretch>
            <a:fillRect/>
          </a:stretch>
        </p:blipFill>
        <p:spPr bwMode="auto">
          <a:xfrm>
            <a:off x="0" y="0"/>
            <a:ext cx="9144000" cy="5380038"/>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 name="6 CuadroTexto"/>
          <p:cNvSpPr txBox="1"/>
          <p:nvPr/>
        </p:nvSpPr>
        <p:spPr>
          <a:xfrm>
            <a:off x="971600" y="4371950"/>
            <a:ext cx="7559675" cy="646331"/>
          </a:xfrm>
          <a:prstGeom prst="rect">
            <a:avLst/>
          </a:prstGeom>
          <a:noFill/>
          <a:ln>
            <a:noFill/>
          </a:ln>
          <a:effectLst/>
          <a:scene3d>
            <a:camera prst="orthographicFront">
              <a:rot lat="0" lon="0" rev="0"/>
            </a:camera>
            <a:lightRig rig="balanced" dir="t">
              <a:rot lat="0" lon="0" rev="8700000"/>
            </a:lightRig>
          </a:scene3d>
          <a:sp3d>
            <a:bevelT w="190500" h="38100"/>
          </a:sp3d>
        </p:spPr>
        <p:txBody>
          <a:bodyPr wrap="square">
            <a:spAutoFit/>
          </a:bodyPr>
          <a:lstStyle/>
          <a:p>
            <a:r>
              <a:rPr lang="es-ES" i="1" dirty="0">
                <a:effectLst>
                  <a:glow rad="63500">
                    <a:srgbClr val="C00000">
                      <a:alpha val="40000"/>
                    </a:srgbClr>
                  </a:glow>
                  <a:outerShdw blurRad="38100" dist="38100" dir="2700000" algn="tl">
                    <a:srgbClr val="1F497D"/>
                  </a:outerShdw>
                </a:effectLst>
              </a:rPr>
              <a:t>Unas zonas estratégicamente ubicadas a las que se puede acceder con comida de casa  – la bebida del exterior no está permitida.</a:t>
            </a: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500" advTm="20000">
        <p15:prstTrans prst="curtains"/>
      </p:transition>
    </mc:Choice>
    <mc:Fallback xmlns="">
      <p:transition spd="slow" advTm="2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xit" presetSubtype="5" fill="hold" nodeType="withEffect">
                                  <p:stCondLst>
                                    <p:cond delay="0"/>
                                  </p:stCondLst>
                                  <p:childTnLst>
                                    <p:animEffect transition="out" filter="blinds(vertical)">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6" presetClass="exit" presetSubtype="32" fill="hold" nodeType="withEffect">
                                  <p:stCondLst>
                                    <p:cond delay="0"/>
                                  </p:stCondLst>
                                  <p:childTnLst>
                                    <p:animEffect transition="out" filter="circle(out)">
                                      <p:cBhvr>
                                        <p:cTn id="9" dur="5000"/>
                                        <p:tgtEl>
                                          <p:spTgt spid="6"/>
                                        </p:tgtEl>
                                      </p:cBhvr>
                                    </p:animEffect>
                                    <p:set>
                                      <p:cBhvr>
                                        <p:cTn id="10" dur="1" fill="hold">
                                          <p:stCondLst>
                                            <p:cond delay="4999"/>
                                          </p:stCondLst>
                                        </p:cTn>
                                        <p:tgtEl>
                                          <p:spTgt spid="6"/>
                                        </p:tgtEl>
                                        <p:attrNameLst>
                                          <p:attrName>style.visibility</p:attrName>
                                        </p:attrNameLst>
                                      </p:cBhvr>
                                      <p:to>
                                        <p:strVal val="hidden"/>
                                      </p:to>
                                    </p:set>
                                  </p:childTnLst>
                                </p:cTn>
                              </p:par>
                              <p:par>
                                <p:cTn id="11" presetID="26" presetClass="emph" presetSubtype="0" fill="hold" nodeType="withEffect">
                                  <p:stCondLst>
                                    <p:cond delay="0"/>
                                  </p:stCondLst>
                                  <p:childTnLst>
                                    <p:animEffect transition="out" filter="fade">
                                      <p:cBhvr>
                                        <p:cTn id="12" dur="5000" tmFilter="0, 0; .2, .5; .8, .5; 1, 0"/>
                                        <p:tgtEl>
                                          <p:spTgt spid="4"/>
                                        </p:tgtEl>
                                      </p:cBhvr>
                                    </p:animEffect>
                                    <p:animScale>
                                      <p:cBhvr>
                                        <p:cTn id="13" dur="2500" autoRev="1" fill="hold"/>
                                        <p:tgtEl>
                                          <p:spTgt spid="4"/>
                                        </p:tgtEl>
                                      </p:cBhvr>
                                      <p:by x="105000" y="105000"/>
                                    </p:animScale>
                                  </p:childTnLst>
                                </p:cTn>
                              </p:par>
                            </p:childTnLst>
                          </p:cTn>
                        </p:par>
                        <p:par>
                          <p:cTn id="14" fill="hold">
                            <p:stCondLst>
                              <p:cond delay="5000"/>
                            </p:stCondLst>
                            <p:childTnLst>
                              <p:par>
                                <p:cTn id="15" presetID="40" presetClass="entr" presetSubtype="0" fill="hold" grpId="0" nodeType="afterEffect">
                                  <p:stCondLst>
                                    <p:cond delay="0"/>
                                  </p:stCondLst>
                                  <p:iterate type="lt">
                                    <p:tmPct val="10000"/>
                                  </p:iterate>
                                  <p:childTnLst>
                                    <p:set>
                                      <p:cBhvr>
                                        <p:cTn id="16" dur="1" fill="hold">
                                          <p:stCondLst>
                                            <p:cond delay="0"/>
                                          </p:stCondLst>
                                        </p:cTn>
                                        <p:tgtEl>
                                          <p:spTgt spid="7"/>
                                        </p:tgtEl>
                                        <p:attrNameLst>
                                          <p:attrName>style.visibility</p:attrName>
                                        </p:attrNameLst>
                                      </p:cBhvr>
                                      <p:to>
                                        <p:strVal val="visible"/>
                                      </p:to>
                                    </p:set>
                                    <p:animEffect transition="in" filter="fade">
                                      <p:cBhvr>
                                        <p:cTn id="17" dur="1000"/>
                                        <p:tgtEl>
                                          <p:spTgt spid="7"/>
                                        </p:tgtEl>
                                      </p:cBhvr>
                                    </p:animEffect>
                                    <p:anim calcmode="lin" valueType="num">
                                      <p:cBhvr>
                                        <p:cTn id="18" dur="1000" fill="hold"/>
                                        <p:tgtEl>
                                          <p:spTgt spid="7"/>
                                        </p:tgtEl>
                                        <p:attrNameLst>
                                          <p:attrName>ppt_x</p:attrName>
                                        </p:attrNameLst>
                                      </p:cBhvr>
                                      <p:tavLst>
                                        <p:tav tm="0">
                                          <p:val>
                                            <p:strVal val="#ppt_x-.1"/>
                                          </p:val>
                                        </p:tav>
                                        <p:tav tm="100000">
                                          <p:val>
                                            <p:strVal val="#ppt_x"/>
                                          </p:val>
                                        </p:tav>
                                      </p:tavLst>
                                    </p:anim>
                                    <p:anim calcmode="lin" valueType="num">
                                      <p:cBhvr>
                                        <p:cTn id="19"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CityNightLights-694151.jpg"/>
          <p:cNvPicPr>
            <a:picLocks noChangeAspect="1"/>
          </p:cNvPicPr>
          <p:nvPr/>
        </p:nvPicPr>
        <p:blipFill>
          <a:blip r:embed="rId2" cstate="print"/>
          <a:srcRect/>
          <a:stretch>
            <a:fillRect/>
          </a:stretch>
        </p:blipFill>
        <p:spPr bwMode="auto">
          <a:xfrm>
            <a:off x="0" y="-1"/>
            <a:ext cx="9144000" cy="5451475"/>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CityNightLights-694151.jpg"/>
          <p:cNvPicPr>
            <a:picLocks noChangeAspect="1"/>
          </p:cNvPicPr>
          <p:nvPr/>
        </p:nvPicPr>
        <p:blipFill>
          <a:blip r:embed="rId2" cstate="print"/>
          <a:srcRect/>
          <a:stretch>
            <a:fillRect/>
          </a:stretch>
        </p:blipFill>
        <p:spPr bwMode="auto">
          <a:xfrm>
            <a:off x="0" y="0"/>
            <a:ext cx="9144000" cy="5451474"/>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6" name="5 Imagen" descr="CityNightLights-694151.jpg"/>
          <p:cNvPicPr>
            <a:picLocks noChangeAspect="1"/>
          </p:cNvPicPr>
          <p:nvPr/>
        </p:nvPicPr>
        <p:blipFill>
          <a:blip r:embed="rId2" cstate="print"/>
          <a:srcRect/>
          <a:stretch>
            <a:fillRect/>
          </a:stretch>
        </p:blipFill>
        <p:spPr bwMode="auto">
          <a:xfrm>
            <a:off x="0" y="-1"/>
            <a:ext cx="9144000" cy="5451476"/>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5542" name="Rectangle 6"/>
          <p:cNvSpPr>
            <a:spLocks noChangeArrowheads="1"/>
          </p:cNvSpPr>
          <p:nvPr/>
        </p:nvSpPr>
        <p:spPr bwMode="auto">
          <a:xfrm>
            <a:off x="971600" y="3795886"/>
            <a:ext cx="7667625" cy="1200329"/>
          </a:xfrm>
          <a:prstGeom prst="rect">
            <a:avLst/>
          </a:prstGeom>
          <a:noFill/>
          <a:ln w="9525">
            <a:noFill/>
            <a:miter lim="800000"/>
            <a:headEnd/>
            <a:tailEnd/>
          </a:ln>
          <a:effectLst/>
          <a:scene3d>
            <a:camera prst="orthographicFront">
              <a:rot lat="0" lon="0" rev="0"/>
            </a:camera>
            <a:lightRig rig="balanced" dir="t">
              <a:rot lat="0" lon="0" rev="8700000"/>
            </a:lightRig>
          </a:scene3d>
          <a:sp3d>
            <a:bevelT w="190500" h="38100"/>
          </a:sp3d>
        </p:spPr>
        <p:txBody>
          <a:bodyPr wrap="square" anchor="ctr">
            <a:spAutoFit/>
          </a:bodyPr>
          <a:lstStyle/>
          <a:p>
            <a:pPr eaLnBrk="0" hangingPunct="0"/>
            <a:r>
              <a:rPr lang="es-ES" i="1" dirty="0">
                <a:effectLst>
                  <a:glow rad="101600">
                    <a:srgbClr val="C00000">
                      <a:alpha val="60000"/>
                    </a:srgbClr>
                  </a:glow>
                  <a:outerShdw blurRad="38100" dist="38100" dir="2700000" algn="tl">
                    <a:srgbClr val="1F497D"/>
                  </a:outerShdw>
                </a:effectLst>
                <a:ea typeface="PMingLiU" pitchFamily="18" charset="-120"/>
              </a:rPr>
              <a:t>Unas cómodas áreas con diferentes mesas y bancos de madera que </a:t>
            </a:r>
          </a:p>
          <a:p>
            <a:pPr eaLnBrk="0" hangingPunct="0"/>
            <a:r>
              <a:rPr lang="es-ES" i="1" dirty="0">
                <a:effectLst>
                  <a:glow rad="101600">
                    <a:srgbClr val="C00000">
                      <a:alpha val="60000"/>
                    </a:srgbClr>
                  </a:glow>
                  <a:outerShdw blurRad="38100" dist="38100" dir="2700000" algn="tl">
                    <a:srgbClr val="1F497D"/>
                  </a:outerShdw>
                </a:effectLst>
                <a:ea typeface="PMingLiU" pitchFamily="18" charset="-120"/>
              </a:rPr>
              <a:t>convierten a El Bosque Encantado en la opción perfecta para pasar </a:t>
            </a:r>
          </a:p>
          <a:p>
            <a:pPr eaLnBrk="0" hangingPunct="0"/>
            <a:r>
              <a:rPr lang="es-ES" i="1" dirty="0">
                <a:effectLst>
                  <a:glow rad="101600">
                    <a:srgbClr val="C00000">
                      <a:alpha val="60000"/>
                    </a:srgbClr>
                  </a:glow>
                  <a:outerShdw blurRad="38100" dist="38100" dir="2700000" algn="tl">
                    <a:srgbClr val="1F497D"/>
                  </a:outerShdw>
                </a:effectLst>
                <a:ea typeface="PMingLiU" pitchFamily="18" charset="-120"/>
              </a:rPr>
              <a:t>un día en familia o con amigos, rodeados de naturaleza y en la más </a:t>
            </a:r>
          </a:p>
          <a:p>
            <a:pPr eaLnBrk="0" hangingPunct="0"/>
            <a:r>
              <a:rPr lang="es-ES" i="1" dirty="0">
                <a:effectLst>
                  <a:glow rad="101600">
                    <a:srgbClr val="C00000">
                      <a:alpha val="60000"/>
                    </a:srgbClr>
                  </a:glow>
                  <a:outerShdw blurRad="38100" dist="38100" dir="2700000" algn="tl">
                    <a:srgbClr val="1F497D"/>
                  </a:outerShdw>
                </a:effectLst>
                <a:ea typeface="PMingLiU" pitchFamily="18" charset="-120"/>
              </a:rPr>
              <a:t>absoluta calma y armonía.</a:t>
            </a:r>
            <a:endParaRPr lang="es-ES" i="1" dirty="0">
              <a:effectLst>
                <a:glow rad="101600">
                  <a:srgbClr val="C00000">
                    <a:alpha val="60000"/>
                  </a:srgbClr>
                </a:glow>
                <a:outerShdw blurRad="38100" dist="38100" dir="2700000" algn="tl">
                  <a:srgbClr val="1F497D"/>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500" advTm="30000">
        <p14:vortex dir="r"/>
      </p:transition>
    </mc:Choice>
    <mc:Fallback xmlns="">
      <p:transition spd="slow" advTm="3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xit" presetSubtype="8" fill="hold" nodeType="withEffect">
                                  <p:stCondLst>
                                    <p:cond delay="0"/>
                                  </p:stCondLst>
                                  <p:childTnLst>
                                    <p:animEffect transition="out" filter="wheel(8)">
                                      <p:cBhvr>
                                        <p:cTn id="6" dur="5000"/>
                                        <p:tgtEl>
                                          <p:spTgt spid="6"/>
                                        </p:tgtEl>
                                      </p:cBhvr>
                                    </p:animEffect>
                                    <p:set>
                                      <p:cBhvr>
                                        <p:cTn id="7" dur="1" fill="hold">
                                          <p:stCondLst>
                                            <p:cond delay="4999"/>
                                          </p:stCondLst>
                                        </p:cTn>
                                        <p:tgtEl>
                                          <p:spTgt spid="6"/>
                                        </p:tgtEl>
                                        <p:attrNameLst>
                                          <p:attrName>style.visibility</p:attrName>
                                        </p:attrNameLst>
                                      </p:cBhvr>
                                      <p:to>
                                        <p:strVal val="hidden"/>
                                      </p:to>
                                    </p:set>
                                  </p:childTnLst>
                                </p:cTn>
                              </p:par>
                              <p:par>
                                <p:cTn id="8" presetID="6" presetClass="exit" presetSubtype="32" fill="hold" nodeType="withEffect">
                                  <p:stCondLst>
                                    <p:cond delay="0"/>
                                  </p:stCondLst>
                                  <p:childTnLst>
                                    <p:animEffect transition="out" filter="circle(out)">
                                      <p:cBhvr>
                                        <p:cTn id="9" dur="5000"/>
                                        <p:tgtEl>
                                          <p:spTgt spid="5"/>
                                        </p:tgtEl>
                                      </p:cBhvr>
                                    </p:animEffect>
                                    <p:set>
                                      <p:cBhvr>
                                        <p:cTn id="10" dur="1" fill="hold">
                                          <p:stCondLst>
                                            <p:cond delay="4999"/>
                                          </p:stCondLst>
                                        </p:cTn>
                                        <p:tgtEl>
                                          <p:spTgt spid="5"/>
                                        </p:tgtEl>
                                        <p:attrNameLst>
                                          <p:attrName>style.visibility</p:attrName>
                                        </p:attrNameLst>
                                      </p:cBhvr>
                                      <p:to>
                                        <p:strVal val="hidden"/>
                                      </p:to>
                                    </p:set>
                                  </p:childTnLst>
                                </p:cTn>
                              </p:par>
                              <p:par>
                                <p:cTn id="11" presetID="21" presetClass="entr" presetSubtype="8"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wheel(8)">
                                      <p:cBhvr>
                                        <p:cTn id="13" dur="5000"/>
                                        <p:tgtEl>
                                          <p:spTgt spid="4"/>
                                        </p:tgtEl>
                                      </p:cBhvr>
                                    </p:animEffect>
                                  </p:childTnLst>
                                </p:cTn>
                              </p:par>
                              <p:par>
                                <p:cTn id="14" presetID="23" presetClass="entr" presetSubtype="288"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5000" fill="hold"/>
                                        <p:tgtEl>
                                          <p:spTgt spid="4"/>
                                        </p:tgtEl>
                                        <p:attrNameLst>
                                          <p:attrName>ppt_w</p:attrName>
                                        </p:attrNameLst>
                                      </p:cBhvr>
                                      <p:tavLst>
                                        <p:tav tm="0">
                                          <p:val>
                                            <p:strVal val="4/3*#ppt_w"/>
                                          </p:val>
                                        </p:tav>
                                        <p:tav tm="100000">
                                          <p:val>
                                            <p:strVal val="#ppt_w"/>
                                          </p:val>
                                        </p:tav>
                                      </p:tavLst>
                                    </p:anim>
                                    <p:anim calcmode="lin" valueType="num">
                                      <p:cBhvr>
                                        <p:cTn id="17" dur="5000" fill="hold"/>
                                        <p:tgtEl>
                                          <p:spTgt spid="4"/>
                                        </p:tgtEl>
                                        <p:attrNameLst>
                                          <p:attrName>ppt_h</p:attrName>
                                        </p:attrNameLst>
                                      </p:cBhvr>
                                      <p:tavLst>
                                        <p:tav tm="0">
                                          <p:val>
                                            <p:strVal val="4/3*#ppt_h"/>
                                          </p:val>
                                        </p:tav>
                                        <p:tav tm="100000">
                                          <p:val>
                                            <p:strVal val="#ppt_h"/>
                                          </p:val>
                                        </p:tav>
                                      </p:tavLst>
                                    </p:anim>
                                  </p:childTnLst>
                                </p:cTn>
                              </p:par>
                            </p:childTnLst>
                          </p:cTn>
                        </p:par>
                        <p:par>
                          <p:cTn id="18" fill="hold">
                            <p:stCondLst>
                              <p:cond delay="5000"/>
                            </p:stCondLst>
                            <p:childTnLst>
                              <p:par>
                                <p:cTn id="19" presetID="40" presetClass="entr" presetSubtype="0" fill="hold" grpId="0" nodeType="afterEffect">
                                  <p:stCondLst>
                                    <p:cond delay="0"/>
                                  </p:stCondLst>
                                  <p:iterate type="lt">
                                    <p:tmPct val="10000"/>
                                  </p:iterate>
                                  <p:childTnLst>
                                    <p:set>
                                      <p:cBhvr>
                                        <p:cTn id="20" dur="1" fill="hold">
                                          <p:stCondLst>
                                            <p:cond delay="0"/>
                                          </p:stCondLst>
                                        </p:cTn>
                                        <p:tgtEl>
                                          <p:spTgt spid="65542"/>
                                        </p:tgtEl>
                                        <p:attrNameLst>
                                          <p:attrName>style.visibility</p:attrName>
                                        </p:attrNameLst>
                                      </p:cBhvr>
                                      <p:to>
                                        <p:strVal val="visible"/>
                                      </p:to>
                                    </p:set>
                                    <p:animEffect transition="in" filter="fade">
                                      <p:cBhvr>
                                        <p:cTn id="21" dur="1000"/>
                                        <p:tgtEl>
                                          <p:spTgt spid="65542"/>
                                        </p:tgtEl>
                                      </p:cBhvr>
                                    </p:animEffect>
                                    <p:anim calcmode="lin" valueType="num">
                                      <p:cBhvr>
                                        <p:cTn id="22" dur="1000" fill="hold"/>
                                        <p:tgtEl>
                                          <p:spTgt spid="65542"/>
                                        </p:tgtEl>
                                        <p:attrNameLst>
                                          <p:attrName>ppt_x</p:attrName>
                                        </p:attrNameLst>
                                      </p:cBhvr>
                                      <p:tavLst>
                                        <p:tav tm="0">
                                          <p:val>
                                            <p:strVal val="#ppt_x-.1"/>
                                          </p:val>
                                        </p:tav>
                                        <p:tav tm="100000">
                                          <p:val>
                                            <p:strVal val="#ppt_x"/>
                                          </p:val>
                                        </p:tav>
                                      </p:tavLst>
                                    </p:anim>
                                    <p:anim calcmode="lin" valueType="num">
                                      <p:cBhvr>
                                        <p:cTn id="23" dur="1000" fill="hold"/>
                                        <p:tgtEl>
                                          <p:spTgt spid="6554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5542" grpId="0"/>
    </p:bld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WordArt 2"/>
          <p:cNvSpPr>
            <a:spLocks noChangeArrowheads="1" noChangeShapeType="1" noTextEdit="1"/>
          </p:cNvSpPr>
          <p:nvPr/>
        </p:nvSpPr>
        <p:spPr bwMode="auto">
          <a:xfrm>
            <a:off x="1258888" y="141288"/>
            <a:ext cx="6769100" cy="622300"/>
          </a:xfrm>
          <a:prstGeom prst="rect">
            <a:avLst/>
          </a:prstGeom>
        </p:spPr>
        <p:txBody>
          <a:bodyPr wrap="none" fromWordArt="1">
            <a:prstTxWarp prst="textCanUp">
              <a:avLst>
                <a:gd name="adj" fmla="val 66667"/>
              </a:avLst>
            </a:prstTxWarp>
            <a:scene3d>
              <a:camera prst="perspectiveAbove"/>
              <a:lightRig rig="legacyHarsh3" dir="t"/>
            </a:scene3d>
            <a:sp3d extrusionH="887400" prstMaterial="legacyMatte">
              <a:bevelT w="38100" h="38100" prst="angle"/>
              <a:extrusionClr>
                <a:srgbClr val="FF6600"/>
              </a:extrusionClr>
            </a:sp3d>
          </a:bodyPr>
          <a:lstStyle/>
          <a:p>
            <a:pPr algn="ctr">
              <a:defRPr/>
            </a:pPr>
            <a:r>
              <a:rPr lang="es-ES" sz="3600" kern="10" dirty="0">
                <a:ln w="9525">
                  <a:round/>
                  <a:headEnd/>
                  <a:tailEnd/>
                </a:ln>
                <a:gradFill rotWithShape="1">
                  <a:gsLst>
                    <a:gs pos="0">
                      <a:srgbClr val="FFE701"/>
                    </a:gs>
                    <a:gs pos="100000">
                      <a:srgbClr val="FE3E02"/>
                    </a:gs>
                  </a:gsLst>
                  <a:lin ang="5400000" scaled="1"/>
                </a:gradFill>
                <a:latin typeface="High Tower Text"/>
              </a:rPr>
              <a:t> </a:t>
            </a:r>
            <a:r>
              <a:rPr lang="es-ES" sz="3600" kern="10" dirty="0">
                <a:ln w="9525">
                  <a:round/>
                  <a:headEnd/>
                  <a:tailEnd/>
                </a:ln>
                <a:gradFill rotWithShape="1">
                  <a:gsLst>
                    <a:gs pos="0">
                      <a:srgbClr val="FFE701"/>
                    </a:gs>
                    <a:gs pos="100000">
                      <a:srgbClr val="FE3E02"/>
                    </a:gs>
                  </a:gsLst>
                  <a:lin ang="5400000" scaled="1"/>
                </a:gradFill>
                <a:effectLst>
                  <a:reflection blurRad="6350" stA="60000" endA="900" endPos="58000" dir="5400000" sy="-100000" algn="bl" rotWithShape="0"/>
                </a:effectLst>
                <a:latin typeface="High Tower Text"/>
              </a:rPr>
              <a:t>Música Enlazada </a:t>
            </a:r>
          </a:p>
        </p:txBody>
      </p:sp>
      <p:sp>
        <p:nvSpPr>
          <p:cNvPr id="75779" name="WordArt 3"/>
          <p:cNvSpPr>
            <a:spLocks noChangeArrowheads="1" noChangeShapeType="1" noTextEdit="1"/>
          </p:cNvSpPr>
          <p:nvPr/>
        </p:nvSpPr>
        <p:spPr bwMode="auto">
          <a:xfrm>
            <a:off x="2051720" y="1131590"/>
            <a:ext cx="5040313" cy="590550"/>
          </a:xfrm>
          <a:prstGeom prst="rect">
            <a:avLst/>
          </a:prstGeom>
        </p:spPr>
        <p:txBody>
          <a:bodyPr wrap="none" fromWordArt="1">
            <a:prstTxWarp prst="textDeflateBottom">
              <a:avLst>
                <a:gd name="adj" fmla="val 76472"/>
              </a:avLst>
            </a:prstTxWarp>
            <a:scene3d>
              <a:camera prst="perspectiveAbove"/>
              <a:lightRig rig="legacyNormal3" dir="t"/>
            </a:scene3d>
            <a:sp3d extrusionH="887400" prstMaterial="legacyMatte">
              <a:bevelT w="38100" h="38100" prst="angle"/>
              <a:extrusionClr>
                <a:srgbClr val="939676"/>
              </a:extrusionClr>
            </a:sp3d>
          </a:bodyPr>
          <a:lstStyle/>
          <a:p>
            <a:pPr algn="ctr">
              <a:defRPr/>
            </a:pPr>
            <a:r>
              <a:rPr lang="es-ES" sz="3600" kern="10" dirty="0">
                <a:ln w="9525">
                  <a:round/>
                  <a:headEnd/>
                  <a:tailEnd/>
                </a:ln>
                <a:gradFill rotWithShape="1">
                  <a:gsLst>
                    <a:gs pos="0">
                      <a:srgbClr val="707070"/>
                    </a:gs>
                    <a:gs pos="50000">
                      <a:srgbClr val="FFFFFF"/>
                    </a:gs>
                    <a:gs pos="100000">
                      <a:srgbClr val="707070"/>
                    </a:gs>
                  </a:gsLst>
                  <a:lin ang="2700000" scaled="1"/>
                </a:gradFill>
                <a:latin typeface="High Tower Text"/>
              </a:rPr>
              <a:t> </a:t>
            </a:r>
            <a:r>
              <a:rPr lang="es-ES" sz="3600" kern="10" dirty="0">
                <a:ln w="9525">
                  <a:round/>
                  <a:headEnd/>
                  <a:tailEnd/>
                </a:ln>
                <a:gradFill rotWithShape="1">
                  <a:gsLst>
                    <a:gs pos="0">
                      <a:srgbClr val="707070"/>
                    </a:gs>
                    <a:gs pos="50000">
                      <a:srgbClr val="FFFFFF"/>
                    </a:gs>
                    <a:gs pos="100000">
                      <a:srgbClr val="707070"/>
                    </a:gs>
                  </a:gsLst>
                  <a:lin ang="2700000" scaled="1"/>
                </a:gradFill>
                <a:effectLst>
                  <a:reflection blurRad="6350" stA="60000" endA="900" endPos="58000" dir="5400000" sy="-100000" algn="bl" rotWithShape="0"/>
                </a:effectLst>
                <a:latin typeface="High Tower Text"/>
              </a:rPr>
              <a:t>Títulos:</a:t>
            </a:r>
            <a:r>
              <a:rPr lang="es-ES" sz="3600" kern="10" dirty="0">
                <a:ln w="9525">
                  <a:round/>
                  <a:headEnd/>
                  <a:tailEnd/>
                </a:ln>
                <a:gradFill rotWithShape="1">
                  <a:gsLst>
                    <a:gs pos="0">
                      <a:srgbClr val="707070"/>
                    </a:gs>
                    <a:gs pos="50000">
                      <a:srgbClr val="FFFFFF"/>
                    </a:gs>
                    <a:gs pos="100000">
                      <a:srgbClr val="707070"/>
                    </a:gs>
                  </a:gsLst>
                  <a:lin ang="2700000" scaled="1"/>
                </a:gradFill>
                <a:latin typeface="High Tower Text"/>
              </a:rPr>
              <a:t> </a:t>
            </a:r>
          </a:p>
        </p:txBody>
      </p:sp>
      <p:sp>
        <p:nvSpPr>
          <p:cNvPr id="75780" name="WordArt 4"/>
          <p:cNvSpPr>
            <a:spLocks noChangeArrowheads="1" noChangeShapeType="1" noTextEdit="1"/>
          </p:cNvSpPr>
          <p:nvPr/>
        </p:nvSpPr>
        <p:spPr bwMode="auto">
          <a:xfrm>
            <a:off x="1115616" y="2067694"/>
            <a:ext cx="7129462" cy="863600"/>
          </a:xfrm>
          <a:prstGeom prst="rect">
            <a:avLst/>
          </a:prstGeom>
        </p:spPr>
        <p:txBody>
          <a:bodyPr wrap="none" fromWordArt="1">
            <a:prstTxWarp prst="textDeflateBottom">
              <a:avLst>
                <a:gd name="adj" fmla="val 94302"/>
              </a:avLst>
            </a:prstTxWarp>
            <a:scene3d>
              <a:camera prst="perspectiveAbove"/>
              <a:lightRig rig="threePt" dir="t"/>
            </a:scene3d>
            <a:sp3d extrusionH="57150">
              <a:bevelT w="38100" h="38100" prst="angle"/>
            </a:sp3d>
          </a:bodyPr>
          <a:lstStyle/>
          <a:p>
            <a:pPr algn="ctr">
              <a:defRPr/>
            </a:pPr>
            <a:r>
              <a:rPr lang="es-ES" sz="3600" kern="10" dirty="0">
                <a:ln w="9525">
                  <a:noFill/>
                  <a:round/>
                  <a:headEnd/>
                  <a:tailEnd/>
                </a:ln>
                <a:solidFill>
                  <a:srgbClr val="E820C7"/>
                </a:solidFill>
                <a:effectLst>
                  <a:prstShdw prst="shdw17" dist="17961" dir="13500000">
                    <a:srgbClr val="8B1377"/>
                  </a:prstShdw>
                </a:effectLst>
                <a:latin typeface="High Tower Text"/>
              </a:rPr>
              <a:t> </a:t>
            </a:r>
            <a:r>
              <a:rPr lang="es-ES" sz="3600" kern="10" dirty="0">
                <a:ln w="9525">
                  <a:noFill/>
                  <a:round/>
                  <a:headEnd/>
                  <a:tailEnd/>
                </a:ln>
                <a:solidFill>
                  <a:srgbClr val="E820C7"/>
                </a:solidFill>
                <a:effectLst>
                  <a:prstShdw prst="shdw17" dist="17961" dir="13500000">
                    <a:srgbClr val="8B1377"/>
                  </a:prstShdw>
                  <a:reflection blurRad="6350" stA="60000" endA="900" endPos="58000" dir="5400000" sy="-100000" algn="bl" rotWithShape="0"/>
                </a:effectLst>
                <a:latin typeface="High Tower Text"/>
              </a:rPr>
              <a:t>- Unicornio ( </a:t>
            </a:r>
            <a:r>
              <a:rPr lang="es-ES" sz="3600" kern="10" dirty="0" err="1">
                <a:ln w="9525">
                  <a:noFill/>
                  <a:round/>
                  <a:headEnd/>
                  <a:tailEnd/>
                </a:ln>
                <a:solidFill>
                  <a:srgbClr val="E820C7"/>
                </a:solidFill>
                <a:effectLst>
                  <a:prstShdw prst="shdw17" dist="17961" dir="13500000">
                    <a:srgbClr val="8B1377"/>
                  </a:prstShdw>
                  <a:reflection blurRad="6350" stA="60000" endA="900" endPos="58000" dir="5400000" sy="-100000" algn="bl" rotWithShape="0"/>
                </a:effectLst>
                <a:latin typeface="High Tower Text"/>
              </a:rPr>
              <a:t>Enia</a:t>
            </a:r>
            <a:r>
              <a:rPr lang="es-ES" sz="3600" kern="10" dirty="0">
                <a:ln w="9525">
                  <a:noFill/>
                  <a:round/>
                  <a:headEnd/>
                  <a:tailEnd/>
                </a:ln>
                <a:solidFill>
                  <a:srgbClr val="E820C7"/>
                </a:solidFill>
                <a:effectLst>
                  <a:prstShdw prst="shdw17" dist="17961" dir="13500000">
                    <a:srgbClr val="8B1377"/>
                  </a:prstShdw>
                  <a:reflection blurRad="6350" stA="60000" endA="900" endPos="58000" dir="5400000" sy="-100000" algn="bl" rotWithShape="0"/>
                </a:effectLst>
                <a:latin typeface="High Tower Text"/>
              </a:rPr>
              <a:t> )  </a:t>
            </a:r>
          </a:p>
        </p:txBody>
      </p:sp>
      <p:sp>
        <p:nvSpPr>
          <p:cNvPr id="75781" name="WordArt 5"/>
          <p:cNvSpPr>
            <a:spLocks noChangeArrowheads="1" noChangeShapeType="1" noTextEdit="1"/>
          </p:cNvSpPr>
          <p:nvPr/>
        </p:nvSpPr>
        <p:spPr bwMode="auto">
          <a:xfrm>
            <a:off x="1115616" y="3003798"/>
            <a:ext cx="7272337" cy="755650"/>
          </a:xfrm>
          <a:prstGeom prst="rect">
            <a:avLst/>
          </a:prstGeom>
        </p:spPr>
        <p:txBody>
          <a:bodyPr wrap="none" fromWordArt="1">
            <a:prstTxWarp prst="textDeflateTop">
              <a:avLst>
                <a:gd name="adj" fmla="val 21661"/>
              </a:avLst>
            </a:prstTxWarp>
            <a:scene3d>
              <a:camera prst="perspectiveAbove"/>
              <a:lightRig rig="threePt" dir="t"/>
            </a:scene3d>
            <a:sp3d extrusionH="57150">
              <a:bevelT w="38100" h="38100" prst="angle"/>
            </a:sp3d>
          </a:bodyPr>
          <a:lstStyle/>
          <a:p>
            <a:pPr algn="ctr">
              <a:defRPr/>
            </a:pPr>
            <a:r>
              <a:rPr lang="es-ES" sz="3600" kern="10" dirty="0">
                <a:ln w="12700">
                  <a:noFill/>
                  <a:round/>
                  <a:headEnd/>
                  <a:tailEnd/>
                </a:ln>
                <a:solidFill>
                  <a:srgbClr val="FF5353">
                    <a:alpha val="50195"/>
                  </a:srgbClr>
                </a:solidFill>
                <a:effectLst>
                  <a:prstShdw prst="shdw17" dist="17961" dir="13500000">
                    <a:srgbClr val="993232"/>
                  </a:prstShdw>
                </a:effectLst>
                <a:latin typeface="High Tower Text"/>
              </a:rPr>
              <a:t> </a:t>
            </a:r>
            <a:r>
              <a:rPr lang="es-ES" sz="3600" kern="10" dirty="0">
                <a:ln w="12700">
                  <a:noFill/>
                  <a:round/>
                  <a:headEnd/>
                  <a:tailEnd/>
                </a:ln>
                <a:solidFill>
                  <a:srgbClr val="FF5353">
                    <a:alpha val="50195"/>
                  </a:srgbClr>
                </a:solidFill>
                <a:effectLst>
                  <a:prstShdw prst="shdw17" dist="17961" dir="13500000">
                    <a:srgbClr val="993232"/>
                  </a:prstShdw>
                  <a:reflection blurRad="6350" stA="60000" endA="900" endPos="58000" dir="5400000" sy="-100000" algn="bl" rotWithShape="0"/>
                </a:effectLst>
                <a:latin typeface="High Tower Text"/>
              </a:rPr>
              <a:t>- El bosque encantado, duendes y hadas  </a:t>
            </a:r>
          </a:p>
        </p:txBody>
      </p:sp>
      <p:sp>
        <p:nvSpPr>
          <p:cNvPr id="75782" name="WordArt 6"/>
          <p:cNvSpPr>
            <a:spLocks noChangeArrowheads="1" noChangeShapeType="1" noTextEdit="1"/>
          </p:cNvSpPr>
          <p:nvPr/>
        </p:nvSpPr>
        <p:spPr bwMode="auto">
          <a:xfrm>
            <a:off x="1043608" y="3867894"/>
            <a:ext cx="7056437" cy="863600"/>
          </a:xfrm>
          <a:prstGeom prst="rect">
            <a:avLst/>
          </a:prstGeom>
        </p:spPr>
        <p:txBody>
          <a:bodyPr wrap="none" fromWordArt="1">
            <a:prstTxWarp prst="textInflateTop">
              <a:avLst>
                <a:gd name="adj" fmla="val 40000"/>
              </a:avLst>
            </a:prstTxWarp>
            <a:scene3d>
              <a:camera prst="perspectiveAbove"/>
              <a:lightRig rig="threePt" dir="t"/>
            </a:scene3d>
            <a:sp3d extrusionH="57150">
              <a:bevelT w="38100" h="38100" prst="angle"/>
            </a:sp3d>
          </a:bodyPr>
          <a:lstStyle/>
          <a:p>
            <a:pPr algn="ctr">
              <a:defRPr/>
            </a:pPr>
            <a:r>
              <a:rPr lang="es-ES" sz="3600" kern="10" dirty="0">
                <a:ln w="19050">
                  <a:noFill/>
                  <a:round/>
                  <a:headEnd/>
                  <a:tailEnd/>
                </a:ln>
                <a:gradFill rotWithShape="1">
                  <a:gsLst>
                    <a:gs pos="0">
                      <a:srgbClr val="03D4A8"/>
                    </a:gs>
                    <a:gs pos="25000">
                      <a:srgbClr val="21D6E0"/>
                    </a:gs>
                    <a:gs pos="75000">
                      <a:srgbClr val="0087E6"/>
                    </a:gs>
                    <a:gs pos="100000">
                      <a:srgbClr val="005CBF"/>
                    </a:gs>
                  </a:gsLst>
                  <a:lin ang="5400000" scaled="1"/>
                </a:gradFill>
                <a:effectLst>
                  <a:prstShdw prst="shdw17" dist="17961" dir="13500000">
                    <a:srgbClr val="027F65"/>
                  </a:prstShdw>
                </a:effectLst>
                <a:latin typeface="High Tower Text"/>
              </a:rPr>
              <a:t> </a:t>
            </a:r>
            <a:r>
              <a:rPr lang="es-ES" sz="3600" kern="10" dirty="0">
                <a:ln w="19050">
                  <a:noFill/>
                  <a:round/>
                  <a:headEnd/>
                  <a:tailEnd/>
                </a:ln>
                <a:gradFill rotWithShape="1">
                  <a:gsLst>
                    <a:gs pos="0">
                      <a:srgbClr val="03D4A8"/>
                    </a:gs>
                    <a:gs pos="25000">
                      <a:srgbClr val="21D6E0"/>
                    </a:gs>
                    <a:gs pos="75000">
                      <a:srgbClr val="0087E6"/>
                    </a:gs>
                    <a:gs pos="100000">
                      <a:srgbClr val="005CBF"/>
                    </a:gs>
                  </a:gsLst>
                  <a:lin ang="5400000" scaled="1"/>
                </a:gradFill>
                <a:effectLst>
                  <a:prstShdw prst="shdw17" dist="17961" dir="13500000">
                    <a:srgbClr val="027F65"/>
                  </a:prstShdw>
                  <a:reflection blurRad="6350" stA="60000" endA="900" endPos="58000" dir="5400000" sy="-100000" algn="bl" rotWithShape="0"/>
                </a:effectLst>
                <a:latin typeface="High Tower Text"/>
              </a:rPr>
              <a:t>- Ice Dance (Eduardo </a:t>
            </a:r>
            <a:r>
              <a:rPr lang="es-ES" sz="3600" kern="10" dirty="0" err="1">
                <a:ln w="19050">
                  <a:noFill/>
                  <a:round/>
                  <a:headEnd/>
                  <a:tailEnd/>
                </a:ln>
                <a:gradFill rotWithShape="1">
                  <a:gsLst>
                    <a:gs pos="0">
                      <a:srgbClr val="03D4A8"/>
                    </a:gs>
                    <a:gs pos="25000">
                      <a:srgbClr val="21D6E0"/>
                    </a:gs>
                    <a:gs pos="75000">
                      <a:srgbClr val="0087E6"/>
                    </a:gs>
                    <a:gs pos="100000">
                      <a:srgbClr val="005CBF"/>
                    </a:gs>
                  </a:gsLst>
                  <a:lin ang="5400000" scaled="1"/>
                </a:gradFill>
                <a:effectLst>
                  <a:prstShdw prst="shdw17" dist="17961" dir="13500000">
                    <a:srgbClr val="027F65"/>
                  </a:prstShdw>
                  <a:reflection blurRad="6350" stA="60000" endA="900" endPos="58000" dir="5400000" sy="-100000" algn="bl" rotWithShape="0"/>
                </a:effectLst>
                <a:latin typeface="High Tower Text"/>
              </a:rPr>
              <a:t>Manostijeras</a:t>
            </a:r>
            <a:r>
              <a:rPr lang="es-ES" sz="3600" kern="10" dirty="0">
                <a:ln w="19050">
                  <a:noFill/>
                  <a:round/>
                  <a:headEnd/>
                  <a:tailEnd/>
                </a:ln>
                <a:gradFill rotWithShape="1">
                  <a:gsLst>
                    <a:gs pos="0">
                      <a:srgbClr val="03D4A8"/>
                    </a:gs>
                    <a:gs pos="25000">
                      <a:srgbClr val="21D6E0"/>
                    </a:gs>
                    <a:gs pos="75000">
                      <a:srgbClr val="0087E6"/>
                    </a:gs>
                    <a:gs pos="100000">
                      <a:srgbClr val="005CBF"/>
                    </a:gs>
                  </a:gsLst>
                  <a:lin ang="5400000" scaled="1"/>
                </a:gradFill>
                <a:effectLst>
                  <a:prstShdw prst="shdw17" dist="17961" dir="13500000">
                    <a:srgbClr val="027F65"/>
                  </a:prstShdw>
                  <a:reflection blurRad="6350" stA="60000" endA="900" endPos="58000" dir="5400000" sy="-100000" algn="bl" rotWithShape="0"/>
                </a:effectLst>
                <a:latin typeface="High Tower Text"/>
              </a:rPr>
              <a:t>)  </a:t>
            </a:r>
          </a:p>
        </p:txBody>
      </p:sp>
    </p:spTree>
  </p:cSld>
  <p:clrMapOvr>
    <a:masterClrMapping/>
  </p:clrMapOvr>
  <mc:AlternateContent xmlns:mc="http://schemas.openxmlformats.org/markup-compatibility/2006" xmlns:p14="http://schemas.microsoft.com/office/powerpoint/2010/main">
    <mc:Choice Requires="p14">
      <p:transition spd="slow" p14:dur="3500" advTm="18000">
        <p14:vortex dir="r"/>
      </p:transition>
    </mc:Choice>
    <mc:Fallback xmlns="">
      <p:transition spd="slow" advTm="1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withEffect">
                                  <p:stCondLst>
                                    <p:cond delay="0"/>
                                  </p:stCondLst>
                                  <p:childTnLst>
                                    <p:set>
                                      <p:cBhvr>
                                        <p:cTn id="6" dur="1" fill="hold">
                                          <p:stCondLst>
                                            <p:cond delay="0"/>
                                          </p:stCondLst>
                                        </p:cTn>
                                        <p:tgtEl>
                                          <p:spTgt spid="75778"/>
                                        </p:tgtEl>
                                        <p:attrNameLst>
                                          <p:attrName>style.visibility</p:attrName>
                                        </p:attrNameLst>
                                      </p:cBhvr>
                                      <p:to>
                                        <p:strVal val="visible"/>
                                      </p:to>
                                    </p:set>
                                    <p:animEffect transition="in" filter="fade">
                                      <p:cBhvr>
                                        <p:cTn id="7" dur="2000"/>
                                        <p:tgtEl>
                                          <p:spTgt spid="75778"/>
                                        </p:tgtEl>
                                      </p:cBhvr>
                                    </p:animEffect>
                                    <p:anim calcmode="lin" valueType="num">
                                      <p:cBhvr>
                                        <p:cTn id="8" dur="2000" fill="hold"/>
                                        <p:tgtEl>
                                          <p:spTgt spid="75778"/>
                                        </p:tgtEl>
                                        <p:attrNameLst>
                                          <p:attrName>ppt_x</p:attrName>
                                        </p:attrNameLst>
                                      </p:cBhvr>
                                      <p:tavLst>
                                        <p:tav tm="0">
                                          <p:val>
                                            <p:strVal val="#ppt_x"/>
                                          </p:val>
                                        </p:tav>
                                        <p:tav tm="100000">
                                          <p:val>
                                            <p:strVal val="#ppt_x"/>
                                          </p:val>
                                        </p:tav>
                                      </p:tavLst>
                                    </p:anim>
                                    <p:anim calcmode="lin" valueType="num">
                                      <p:cBhvr>
                                        <p:cTn id="9" dur="2000" fill="hold"/>
                                        <p:tgtEl>
                                          <p:spTgt spid="75778"/>
                                        </p:tgtEl>
                                        <p:attrNameLst>
                                          <p:attrName>ppt_y</p:attrName>
                                        </p:attrNameLst>
                                      </p:cBhvr>
                                      <p:tavLst>
                                        <p:tav tm="0">
                                          <p:val>
                                            <p:strVal val="#ppt_y-.1"/>
                                          </p:val>
                                        </p:tav>
                                        <p:tav tm="100000">
                                          <p:val>
                                            <p:strVal val="#ppt_y"/>
                                          </p:val>
                                        </p:tav>
                                      </p:tavLst>
                                    </p:anim>
                                  </p:childTnLst>
                                </p:cTn>
                              </p:par>
                            </p:childTnLst>
                          </p:cTn>
                        </p:par>
                        <p:par>
                          <p:cTn id="10" fill="hold">
                            <p:stCondLst>
                              <p:cond delay="2000"/>
                            </p:stCondLst>
                            <p:childTnLst>
                              <p:par>
                                <p:cTn id="11" presetID="2" presetClass="entr" presetSubtype="4" fill="hold" nodeType="afterEffect">
                                  <p:stCondLst>
                                    <p:cond delay="500"/>
                                  </p:stCondLst>
                                  <p:childTnLst>
                                    <p:set>
                                      <p:cBhvr>
                                        <p:cTn id="12" dur="1" fill="hold">
                                          <p:stCondLst>
                                            <p:cond delay="0"/>
                                          </p:stCondLst>
                                        </p:cTn>
                                        <p:tgtEl>
                                          <p:spTgt spid="75779"/>
                                        </p:tgtEl>
                                        <p:attrNameLst>
                                          <p:attrName>style.visibility</p:attrName>
                                        </p:attrNameLst>
                                      </p:cBhvr>
                                      <p:to>
                                        <p:strVal val="visible"/>
                                      </p:to>
                                    </p:set>
                                    <p:anim calcmode="lin" valueType="num">
                                      <p:cBhvr additive="base">
                                        <p:cTn id="13" dur="2000" fill="hold"/>
                                        <p:tgtEl>
                                          <p:spTgt spid="75779"/>
                                        </p:tgtEl>
                                        <p:attrNameLst>
                                          <p:attrName>ppt_x</p:attrName>
                                        </p:attrNameLst>
                                      </p:cBhvr>
                                      <p:tavLst>
                                        <p:tav tm="0">
                                          <p:val>
                                            <p:strVal val="#ppt_x"/>
                                          </p:val>
                                        </p:tav>
                                        <p:tav tm="100000">
                                          <p:val>
                                            <p:strVal val="#ppt_x"/>
                                          </p:val>
                                        </p:tav>
                                      </p:tavLst>
                                    </p:anim>
                                    <p:anim calcmode="lin" valueType="num">
                                      <p:cBhvr additive="base">
                                        <p:cTn id="14" dur="2000" fill="hold"/>
                                        <p:tgtEl>
                                          <p:spTgt spid="75779"/>
                                        </p:tgtEl>
                                        <p:attrNameLst>
                                          <p:attrName>ppt_y</p:attrName>
                                        </p:attrNameLst>
                                      </p:cBhvr>
                                      <p:tavLst>
                                        <p:tav tm="0">
                                          <p:val>
                                            <p:strVal val="1+#ppt_h/2"/>
                                          </p:val>
                                        </p:tav>
                                        <p:tav tm="100000">
                                          <p:val>
                                            <p:strVal val="#ppt_y"/>
                                          </p:val>
                                        </p:tav>
                                      </p:tavLst>
                                    </p:anim>
                                  </p:childTnLst>
                                </p:cTn>
                              </p:par>
                              <p:par>
                                <p:cTn id="15" presetID="19" presetClass="entr" presetSubtype="10" fill="hold" nodeType="withEffect">
                                  <p:stCondLst>
                                    <p:cond delay="500"/>
                                  </p:stCondLst>
                                  <p:childTnLst>
                                    <p:set>
                                      <p:cBhvr>
                                        <p:cTn id="16" dur="1" fill="hold">
                                          <p:stCondLst>
                                            <p:cond delay="0"/>
                                          </p:stCondLst>
                                        </p:cTn>
                                        <p:tgtEl>
                                          <p:spTgt spid="75779"/>
                                        </p:tgtEl>
                                        <p:attrNameLst>
                                          <p:attrName>style.visibility</p:attrName>
                                        </p:attrNameLst>
                                      </p:cBhvr>
                                      <p:to>
                                        <p:strVal val="visible"/>
                                      </p:to>
                                    </p:set>
                                    <p:anim calcmode="lin" valueType="num">
                                      <p:cBhvr>
                                        <p:cTn id="17" dur="2000" fill="hold"/>
                                        <p:tgtEl>
                                          <p:spTgt spid="75779"/>
                                        </p:tgtEl>
                                        <p:attrNameLst>
                                          <p:attrName>ppt_w</p:attrName>
                                        </p:attrNameLst>
                                      </p:cBhvr>
                                      <p:tavLst>
                                        <p:tav tm="0" fmla="#ppt_w*sin(2.5*pi*$)">
                                          <p:val>
                                            <p:fltVal val="0"/>
                                          </p:val>
                                        </p:tav>
                                        <p:tav tm="100000">
                                          <p:val>
                                            <p:fltVal val="1"/>
                                          </p:val>
                                        </p:tav>
                                      </p:tavLst>
                                    </p:anim>
                                    <p:anim calcmode="lin" valueType="num">
                                      <p:cBhvr>
                                        <p:cTn id="18" dur="2000" fill="hold"/>
                                        <p:tgtEl>
                                          <p:spTgt spid="75779"/>
                                        </p:tgtEl>
                                        <p:attrNameLst>
                                          <p:attrName>ppt_h</p:attrName>
                                        </p:attrNameLst>
                                      </p:cBhvr>
                                      <p:tavLst>
                                        <p:tav tm="0">
                                          <p:val>
                                            <p:strVal val="#ppt_h"/>
                                          </p:val>
                                        </p:tav>
                                        <p:tav tm="100000">
                                          <p:val>
                                            <p:strVal val="#ppt_h"/>
                                          </p:val>
                                        </p:tav>
                                      </p:tavLst>
                                    </p:anim>
                                  </p:childTnLst>
                                </p:cTn>
                              </p:par>
                            </p:childTnLst>
                          </p:cTn>
                        </p:par>
                        <p:par>
                          <p:cTn id="19" fill="hold">
                            <p:stCondLst>
                              <p:cond delay="4500"/>
                            </p:stCondLst>
                            <p:childTnLst>
                              <p:par>
                                <p:cTn id="20" presetID="47" presetClass="entr" presetSubtype="0" fill="hold" nodeType="afterEffect">
                                  <p:stCondLst>
                                    <p:cond delay="500"/>
                                  </p:stCondLst>
                                  <p:childTnLst>
                                    <p:set>
                                      <p:cBhvr>
                                        <p:cTn id="21" dur="1" fill="hold">
                                          <p:stCondLst>
                                            <p:cond delay="0"/>
                                          </p:stCondLst>
                                        </p:cTn>
                                        <p:tgtEl>
                                          <p:spTgt spid="75780"/>
                                        </p:tgtEl>
                                        <p:attrNameLst>
                                          <p:attrName>style.visibility</p:attrName>
                                        </p:attrNameLst>
                                      </p:cBhvr>
                                      <p:to>
                                        <p:strVal val="visible"/>
                                      </p:to>
                                    </p:set>
                                    <p:animEffect transition="in" filter="fade">
                                      <p:cBhvr>
                                        <p:cTn id="22" dur="2000"/>
                                        <p:tgtEl>
                                          <p:spTgt spid="75780"/>
                                        </p:tgtEl>
                                      </p:cBhvr>
                                    </p:animEffect>
                                    <p:anim calcmode="lin" valueType="num">
                                      <p:cBhvr>
                                        <p:cTn id="23" dur="2000" fill="hold"/>
                                        <p:tgtEl>
                                          <p:spTgt spid="75780"/>
                                        </p:tgtEl>
                                        <p:attrNameLst>
                                          <p:attrName>ppt_x</p:attrName>
                                        </p:attrNameLst>
                                      </p:cBhvr>
                                      <p:tavLst>
                                        <p:tav tm="0">
                                          <p:val>
                                            <p:strVal val="#ppt_x"/>
                                          </p:val>
                                        </p:tav>
                                        <p:tav tm="100000">
                                          <p:val>
                                            <p:strVal val="#ppt_x"/>
                                          </p:val>
                                        </p:tav>
                                      </p:tavLst>
                                    </p:anim>
                                    <p:anim calcmode="lin" valueType="num">
                                      <p:cBhvr>
                                        <p:cTn id="24" dur="2000" fill="hold"/>
                                        <p:tgtEl>
                                          <p:spTgt spid="75780"/>
                                        </p:tgtEl>
                                        <p:attrNameLst>
                                          <p:attrName>ppt_y</p:attrName>
                                        </p:attrNameLst>
                                      </p:cBhvr>
                                      <p:tavLst>
                                        <p:tav tm="0">
                                          <p:val>
                                            <p:strVal val="#ppt_y-.1"/>
                                          </p:val>
                                        </p:tav>
                                        <p:tav tm="100000">
                                          <p:val>
                                            <p:strVal val="#ppt_y"/>
                                          </p:val>
                                        </p:tav>
                                      </p:tavLst>
                                    </p:anim>
                                  </p:childTnLst>
                                </p:cTn>
                              </p:par>
                            </p:childTnLst>
                          </p:cTn>
                        </p:par>
                        <p:par>
                          <p:cTn id="25" fill="hold">
                            <p:stCondLst>
                              <p:cond delay="7000"/>
                            </p:stCondLst>
                            <p:childTnLst>
                              <p:par>
                                <p:cTn id="26" presetID="42" presetClass="entr" presetSubtype="0" fill="hold" nodeType="afterEffect">
                                  <p:stCondLst>
                                    <p:cond delay="500"/>
                                  </p:stCondLst>
                                  <p:childTnLst>
                                    <p:set>
                                      <p:cBhvr>
                                        <p:cTn id="27" dur="1" fill="hold">
                                          <p:stCondLst>
                                            <p:cond delay="0"/>
                                          </p:stCondLst>
                                        </p:cTn>
                                        <p:tgtEl>
                                          <p:spTgt spid="75781"/>
                                        </p:tgtEl>
                                        <p:attrNameLst>
                                          <p:attrName>style.visibility</p:attrName>
                                        </p:attrNameLst>
                                      </p:cBhvr>
                                      <p:to>
                                        <p:strVal val="visible"/>
                                      </p:to>
                                    </p:set>
                                    <p:animEffect transition="in" filter="fade">
                                      <p:cBhvr>
                                        <p:cTn id="28" dur="2000"/>
                                        <p:tgtEl>
                                          <p:spTgt spid="75781"/>
                                        </p:tgtEl>
                                      </p:cBhvr>
                                    </p:animEffect>
                                    <p:anim calcmode="lin" valueType="num">
                                      <p:cBhvr>
                                        <p:cTn id="29" dur="2000" fill="hold"/>
                                        <p:tgtEl>
                                          <p:spTgt spid="75781"/>
                                        </p:tgtEl>
                                        <p:attrNameLst>
                                          <p:attrName>ppt_x</p:attrName>
                                        </p:attrNameLst>
                                      </p:cBhvr>
                                      <p:tavLst>
                                        <p:tav tm="0">
                                          <p:val>
                                            <p:strVal val="#ppt_x"/>
                                          </p:val>
                                        </p:tav>
                                        <p:tav tm="100000">
                                          <p:val>
                                            <p:strVal val="#ppt_x"/>
                                          </p:val>
                                        </p:tav>
                                      </p:tavLst>
                                    </p:anim>
                                    <p:anim calcmode="lin" valueType="num">
                                      <p:cBhvr>
                                        <p:cTn id="30" dur="2000" fill="hold"/>
                                        <p:tgtEl>
                                          <p:spTgt spid="75781"/>
                                        </p:tgtEl>
                                        <p:attrNameLst>
                                          <p:attrName>ppt_y</p:attrName>
                                        </p:attrNameLst>
                                      </p:cBhvr>
                                      <p:tavLst>
                                        <p:tav tm="0">
                                          <p:val>
                                            <p:strVal val="#ppt_y+.1"/>
                                          </p:val>
                                        </p:tav>
                                        <p:tav tm="100000">
                                          <p:val>
                                            <p:strVal val="#ppt_y"/>
                                          </p:val>
                                        </p:tav>
                                      </p:tavLst>
                                    </p:anim>
                                  </p:childTnLst>
                                </p:cTn>
                              </p:par>
                            </p:childTnLst>
                          </p:cTn>
                        </p:par>
                        <p:par>
                          <p:cTn id="31" fill="hold">
                            <p:stCondLst>
                              <p:cond delay="9500"/>
                            </p:stCondLst>
                            <p:childTnLst>
                              <p:par>
                                <p:cTn id="32" presetID="55" presetClass="entr" presetSubtype="0" fill="hold" nodeType="afterEffect">
                                  <p:stCondLst>
                                    <p:cond delay="500"/>
                                  </p:stCondLst>
                                  <p:childTnLst>
                                    <p:set>
                                      <p:cBhvr>
                                        <p:cTn id="33" dur="1" fill="hold">
                                          <p:stCondLst>
                                            <p:cond delay="0"/>
                                          </p:stCondLst>
                                        </p:cTn>
                                        <p:tgtEl>
                                          <p:spTgt spid="75782"/>
                                        </p:tgtEl>
                                        <p:attrNameLst>
                                          <p:attrName>style.visibility</p:attrName>
                                        </p:attrNameLst>
                                      </p:cBhvr>
                                      <p:to>
                                        <p:strVal val="visible"/>
                                      </p:to>
                                    </p:set>
                                    <p:anim calcmode="lin" valueType="num">
                                      <p:cBhvr>
                                        <p:cTn id="34" dur="2000" fill="hold"/>
                                        <p:tgtEl>
                                          <p:spTgt spid="75782"/>
                                        </p:tgtEl>
                                        <p:attrNameLst>
                                          <p:attrName>ppt_w</p:attrName>
                                        </p:attrNameLst>
                                      </p:cBhvr>
                                      <p:tavLst>
                                        <p:tav tm="0">
                                          <p:val>
                                            <p:strVal val="#ppt_w*0.70"/>
                                          </p:val>
                                        </p:tav>
                                        <p:tav tm="100000">
                                          <p:val>
                                            <p:strVal val="#ppt_w"/>
                                          </p:val>
                                        </p:tav>
                                      </p:tavLst>
                                    </p:anim>
                                    <p:anim calcmode="lin" valueType="num">
                                      <p:cBhvr>
                                        <p:cTn id="35" dur="2000" fill="hold"/>
                                        <p:tgtEl>
                                          <p:spTgt spid="75782"/>
                                        </p:tgtEl>
                                        <p:attrNameLst>
                                          <p:attrName>ppt_h</p:attrName>
                                        </p:attrNameLst>
                                      </p:cBhvr>
                                      <p:tavLst>
                                        <p:tav tm="0">
                                          <p:val>
                                            <p:strVal val="#ppt_h"/>
                                          </p:val>
                                        </p:tav>
                                        <p:tav tm="100000">
                                          <p:val>
                                            <p:strVal val="#ppt_h"/>
                                          </p:val>
                                        </p:tav>
                                      </p:tavLst>
                                    </p:anim>
                                    <p:animEffect transition="in" filter="fade">
                                      <p:cBhvr>
                                        <p:cTn id="36" dur="2000"/>
                                        <p:tgtEl>
                                          <p:spTgt spid="7578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0.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65538" name="Rectangle 4"/>
          <p:cNvSpPr>
            <a:spLocks noChangeArrowheads="1"/>
          </p:cNvSpPr>
          <p:nvPr/>
        </p:nvSpPr>
        <p:spPr bwMode="auto">
          <a:xfrm>
            <a:off x="0" y="1200150"/>
            <a:ext cx="9144000" cy="171450"/>
          </a:xfrm>
          <a:prstGeom prst="rect">
            <a:avLst/>
          </a:prstGeom>
          <a:solidFill>
            <a:schemeClr val="bg1"/>
          </a:solidFill>
          <a:ln w="19050">
            <a:solidFill>
              <a:srgbClr val="C0C0C0"/>
            </a:solidFill>
            <a:miter lim="800000"/>
            <a:headEnd/>
            <a:tailEnd/>
          </a:ln>
        </p:spPr>
        <p:txBody>
          <a:bodyPr wrap="none" anchor="ctr"/>
          <a:lstStyle/>
          <a:p>
            <a:endParaRPr lang="es-ES">
              <a:solidFill>
                <a:srgbClr val="000000"/>
              </a:solidFill>
            </a:endParaRPr>
          </a:p>
        </p:txBody>
      </p:sp>
      <p:sp>
        <p:nvSpPr>
          <p:cNvPr id="65539" name="Rectangle 5"/>
          <p:cNvSpPr>
            <a:spLocks noChangeArrowheads="1"/>
          </p:cNvSpPr>
          <p:nvPr/>
        </p:nvSpPr>
        <p:spPr bwMode="auto">
          <a:xfrm>
            <a:off x="0" y="1371600"/>
            <a:ext cx="9144000" cy="3771900"/>
          </a:xfrm>
          <a:prstGeom prst="rect">
            <a:avLst/>
          </a:prstGeom>
          <a:solidFill>
            <a:srgbClr val="B6E8FC"/>
          </a:solidFill>
          <a:ln w="9525">
            <a:noFill/>
            <a:miter lim="800000"/>
            <a:headEnd/>
            <a:tailEnd/>
          </a:ln>
        </p:spPr>
        <p:txBody>
          <a:bodyPr wrap="none" anchor="ctr"/>
          <a:lstStyle/>
          <a:p>
            <a:pPr algn="ctr"/>
            <a:endParaRPr lang="es-ES">
              <a:solidFill>
                <a:srgbClr val="000000"/>
              </a:solidFill>
            </a:endParaRPr>
          </a:p>
        </p:txBody>
      </p:sp>
      <p:pic>
        <p:nvPicPr>
          <p:cNvPr id="65540" name="Picture 7" descr="logo_grande">
            <a:hlinkClick r:id="rId2"/>
          </p:cNvPr>
          <p:cNvPicPr>
            <a:picLocks noChangeAspect="1" noChangeArrowheads="1"/>
          </p:cNvPicPr>
          <p:nvPr/>
        </p:nvPicPr>
        <p:blipFill>
          <a:blip r:embed="rId3" cstate="print"/>
          <a:srcRect/>
          <a:stretch>
            <a:fillRect/>
          </a:stretch>
        </p:blipFill>
        <p:spPr bwMode="auto">
          <a:xfrm>
            <a:off x="1981200" y="0"/>
            <a:ext cx="4876800" cy="1171575"/>
          </a:xfrm>
          <a:prstGeom prst="rect">
            <a:avLst/>
          </a:prstGeom>
          <a:noFill/>
          <a:ln w="9525">
            <a:noFill/>
            <a:miter lim="800000"/>
            <a:headEnd/>
            <a:tailEnd/>
          </a:ln>
        </p:spPr>
      </p:pic>
      <p:sp>
        <p:nvSpPr>
          <p:cNvPr id="65541" name="Text Box 8"/>
          <p:cNvSpPr txBox="1">
            <a:spLocks noChangeArrowheads="1"/>
          </p:cNvSpPr>
          <p:nvPr/>
        </p:nvSpPr>
        <p:spPr bwMode="auto">
          <a:xfrm>
            <a:off x="0" y="1428750"/>
            <a:ext cx="9144000" cy="2370138"/>
          </a:xfrm>
          <a:prstGeom prst="rect">
            <a:avLst/>
          </a:prstGeom>
          <a:noFill/>
          <a:ln w="9525">
            <a:noFill/>
            <a:miter lim="800000"/>
            <a:headEnd/>
            <a:tailEnd/>
          </a:ln>
        </p:spPr>
        <p:txBody>
          <a:bodyPr>
            <a:spAutoFit/>
          </a:bodyPr>
          <a:lstStyle/>
          <a:p>
            <a:pPr algn="ctr">
              <a:spcBef>
                <a:spcPct val="50000"/>
              </a:spcBef>
            </a:pPr>
            <a:r>
              <a:rPr lang="es-ES" sz="6000" b="1">
                <a:solidFill>
                  <a:srgbClr val="000000"/>
                </a:solidFill>
                <a:latin typeface="Kristen ITC" pitchFamily="66" charset="0"/>
              </a:rPr>
              <a:t>¿Te ha gustado?</a:t>
            </a:r>
            <a:r>
              <a:rPr lang="es-ES" sz="4800">
                <a:solidFill>
                  <a:srgbClr val="000000"/>
                </a:solidFill>
                <a:latin typeface="Kristen ITC" pitchFamily="66" charset="0"/>
              </a:rPr>
              <a:t> </a:t>
            </a:r>
            <a:br>
              <a:rPr lang="es-ES" sz="4800">
                <a:solidFill>
                  <a:srgbClr val="000000"/>
                </a:solidFill>
                <a:latin typeface="Kristen ITC" pitchFamily="66" charset="0"/>
              </a:rPr>
            </a:br>
            <a:r>
              <a:rPr lang="es-ES" sz="4400">
                <a:solidFill>
                  <a:srgbClr val="000000"/>
                </a:solidFill>
                <a:latin typeface="Kristen ITC" pitchFamily="66" charset="0"/>
              </a:rPr>
              <a:t>Puedes ver más entrando </a:t>
            </a:r>
            <a:br>
              <a:rPr lang="es-ES" sz="4400">
                <a:solidFill>
                  <a:srgbClr val="000000"/>
                </a:solidFill>
                <a:latin typeface="Kristen ITC" pitchFamily="66" charset="0"/>
              </a:rPr>
            </a:br>
            <a:r>
              <a:rPr lang="es-ES" sz="4400" b="1">
                <a:solidFill>
                  <a:srgbClr val="40F903"/>
                </a:solidFill>
                <a:latin typeface="Kristen ITC" pitchFamily="66" charset="0"/>
                <a:hlinkClick r:id="rId2"/>
              </a:rPr>
              <a:t>Aquí</a:t>
            </a:r>
            <a:endParaRPr lang="es-ES" sz="4400" b="1">
              <a:solidFill>
                <a:srgbClr val="40F903"/>
              </a:solidFill>
              <a:latin typeface="Kristen ITC" pitchFamily="66" charset="0"/>
            </a:endParaRPr>
          </a:p>
        </p:txBody>
      </p:sp>
      <p:sp>
        <p:nvSpPr>
          <p:cNvPr id="65542" name="Text Box 11"/>
          <p:cNvSpPr txBox="1">
            <a:spLocks noChangeArrowheads="1"/>
          </p:cNvSpPr>
          <p:nvPr/>
        </p:nvSpPr>
        <p:spPr bwMode="auto">
          <a:xfrm>
            <a:off x="1143000" y="3543300"/>
            <a:ext cx="2667000" cy="1892300"/>
          </a:xfrm>
          <a:prstGeom prst="rect">
            <a:avLst/>
          </a:prstGeom>
          <a:noFill/>
          <a:ln w="19050">
            <a:noFill/>
            <a:prstDash val="sysDot"/>
            <a:miter lim="800000"/>
            <a:headEnd/>
            <a:tailEnd/>
          </a:ln>
        </p:spPr>
        <p:txBody>
          <a:bodyPr>
            <a:spAutoFit/>
          </a:bodyPr>
          <a:lstStyle/>
          <a:p>
            <a:pPr algn="ctr">
              <a:spcBef>
                <a:spcPct val="50000"/>
              </a:spcBef>
            </a:pPr>
            <a:r>
              <a:rPr lang="es-ES_tradnl" b="1">
                <a:solidFill>
                  <a:srgbClr val="000000"/>
                </a:solidFill>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65543" name="Picture 10" descr="email">
            <a:hlinkClick r:id="rId4"/>
          </p:cNvPr>
          <p:cNvPicPr>
            <a:picLocks noChangeAspect="1" noChangeArrowheads="1"/>
          </p:cNvPicPr>
          <p:nvPr/>
        </p:nvPicPr>
        <p:blipFill>
          <a:blip r:embed="rId5" cstate="print"/>
          <a:srcRect/>
          <a:stretch>
            <a:fillRect/>
          </a:stretch>
        </p:blipFill>
        <p:spPr bwMode="auto">
          <a:xfrm>
            <a:off x="5638800" y="3143250"/>
            <a:ext cx="2362200" cy="1771650"/>
          </a:xfrm>
          <a:prstGeom prst="rect">
            <a:avLst/>
          </a:prstGeom>
          <a:noFill/>
          <a:ln w="9525">
            <a:noFill/>
            <a:miter lim="800000"/>
            <a:headEnd/>
            <a:tailEnd/>
          </a:ln>
        </p:spPr>
      </p:pic>
      <p:pic>
        <p:nvPicPr>
          <p:cNvPr id="65544" name="Picture 17" descr="flechas-8"/>
          <p:cNvPicPr>
            <a:picLocks noChangeAspect="1" noChangeArrowheads="1"/>
          </p:cNvPicPr>
          <p:nvPr/>
        </p:nvPicPr>
        <p:blipFill>
          <a:blip r:embed="rId6" cstate="print"/>
          <a:srcRect/>
          <a:stretch>
            <a:fillRect/>
          </a:stretch>
        </p:blipFill>
        <p:spPr bwMode="auto">
          <a:xfrm>
            <a:off x="4038600" y="3657600"/>
            <a:ext cx="1219200" cy="742950"/>
          </a:xfrm>
          <a:prstGeom prst="rect">
            <a:avLst/>
          </a:prstGeom>
          <a:noFill/>
          <a:ln w="9525">
            <a:noFill/>
            <a:miter lim="800000"/>
            <a:headEnd/>
            <a:tailEnd/>
          </a:ln>
        </p:spPr>
      </p:pic>
      <p:pic>
        <p:nvPicPr>
          <p:cNvPr id="65545" name="Picture 21" descr="facebook-icon">
            <a:hlinkClick r:id="rId7"/>
          </p:cNvPr>
          <p:cNvPicPr>
            <a:picLocks noChangeAspect="1" noChangeArrowheads="1"/>
          </p:cNvPicPr>
          <p:nvPr/>
        </p:nvPicPr>
        <p:blipFill>
          <a:blip r:embed="rId8" cstate="print"/>
          <a:srcRect/>
          <a:stretch>
            <a:fillRect/>
          </a:stretch>
        </p:blipFill>
        <p:spPr bwMode="auto">
          <a:xfrm>
            <a:off x="0" y="2228850"/>
            <a:ext cx="533400" cy="400050"/>
          </a:xfrm>
          <a:prstGeom prst="rect">
            <a:avLst/>
          </a:prstGeom>
          <a:noFill/>
          <a:ln w="9525">
            <a:noFill/>
            <a:miter lim="800000"/>
            <a:headEnd/>
            <a:tailEnd/>
          </a:ln>
        </p:spPr>
      </p:pic>
      <p:pic>
        <p:nvPicPr>
          <p:cNvPr id="65546" name="Picture 22" descr="twitter-icon">
            <a:hlinkClick r:id="rId9"/>
          </p:cNvPr>
          <p:cNvPicPr>
            <a:picLocks noChangeAspect="1" noChangeArrowheads="1"/>
          </p:cNvPicPr>
          <p:nvPr/>
        </p:nvPicPr>
        <p:blipFill>
          <a:blip r:embed="rId10" cstate="print"/>
          <a:srcRect/>
          <a:stretch>
            <a:fillRect/>
          </a:stretch>
        </p:blipFill>
        <p:spPr bwMode="auto">
          <a:xfrm>
            <a:off x="0" y="2628900"/>
            <a:ext cx="533400" cy="400050"/>
          </a:xfrm>
          <a:prstGeom prst="rect">
            <a:avLst/>
          </a:prstGeom>
          <a:noFill/>
          <a:ln w="9525">
            <a:noFill/>
            <a:miter lim="800000"/>
            <a:headEnd/>
            <a:tailEnd/>
          </a:ln>
        </p:spPr>
      </p:pic>
      <p:pic>
        <p:nvPicPr>
          <p:cNvPr id="65547" name="Picture 23" descr="Web-Google-plus-Metro-icon">
            <a:hlinkClick r:id="rId11"/>
          </p:cNvPr>
          <p:cNvPicPr>
            <a:picLocks noChangeAspect="1" noChangeArrowheads="1"/>
          </p:cNvPicPr>
          <p:nvPr/>
        </p:nvPicPr>
        <p:blipFill>
          <a:blip r:embed="rId12" cstate="print"/>
          <a:srcRect/>
          <a:stretch>
            <a:fillRect/>
          </a:stretch>
        </p:blipFill>
        <p:spPr bwMode="auto">
          <a:xfrm>
            <a:off x="0" y="3028950"/>
            <a:ext cx="533400" cy="400050"/>
          </a:xfrm>
          <a:prstGeom prst="rect">
            <a:avLst/>
          </a:prstGeom>
          <a:noFill/>
          <a:ln w="9525">
            <a:noFill/>
            <a:miter lim="800000"/>
            <a:headEnd/>
            <a:tailEnd/>
          </a:ln>
        </p:spPr>
      </p:pic>
      <p:pic>
        <p:nvPicPr>
          <p:cNvPr id="65548" name="Picture 24" descr="vkontakte-256">
            <a:hlinkClick r:id="rId13"/>
          </p:cNvPr>
          <p:cNvPicPr>
            <a:picLocks noChangeAspect="1" noChangeArrowheads="1"/>
          </p:cNvPicPr>
          <p:nvPr/>
        </p:nvPicPr>
        <p:blipFill>
          <a:blip r:embed="rId14" cstate="print"/>
          <a:srcRect/>
          <a:stretch>
            <a:fillRect/>
          </a:stretch>
        </p:blipFill>
        <p:spPr bwMode="auto">
          <a:xfrm>
            <a:off x="0" y="3429000"/>
            <a:ext cx="533400" cy="400050"/>
          </a:xfrm>
          <a:prstGeom prst="rect">
            <a:avLst/>
          </a:prstGeom>
          <a:noFill/>
          <a:ln w="9525">
            <a:noFill/>
            <a:miter lim="800000"/>
            <a:headEnd/>
            <a:tailEnd/>
          </a:ln>
        </p:spPr>
      </p:pic>
    </p:spTree>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2655</TotalTime>
  <Words>1828</Words>
  <Application>Microsoft Office PowerPoint</Application>
  <PresentationFormat>Presentación en pantalla (16:9)</PresentationFormat>
  <Paragraphs>75</Paragraphs>
  <Slides>60</Slides>
  <Notes>2</Notes>
  <HiddenSlides>0</HiddenSlides>
  <MMClips>0</MMClips>
  <ScaleCrop>false</ScaleCrop>
  <HeadingPairs>
    <vt:vector size="6" baseType="variant">
      <vt:variant>
        <vt:lpstr>Fuentes usadas</vt:lpstr>
      </vt:variant>
      <vt:variant>
        <vt:i4>8</vt:i4>
      </vt:variant>
      <vt:variant>
        <vt:lpstr>Tema</vt:lpstr>
      </vt:variant>
      <vt:variant>
        <vt:i4>2</vt:i4>
      </vt:variant>
      <vt:variant>
        <vt:lpstr>Títulos de diapositiva</vt:lpstr>
      </vt:variant>
      <vt:variant>
        <vt:i4>60</vt:i4>
      </vt:variant>
    </vt:vector>
  </HeadingPairs>
  <TitlesOfParts>
    <vt:vector size="70" baseType="lpstr">
      <vt:lpstr>Arial</vt:lpstr>
      <vt:lpstr>Arial Black</vt:lpstr>
      <vt:lpstr>Calibri</vt:lpstr>
      <vt:lpstr>High Tower Text</vt:lpstr>
      <vt:lpstr>Kristen ITC</vt:lpstr>
      <vt:lpstr>Lucida Bright</vt:lpstr>
      <vt:lpstr>PMingLiU</vt:lpstr>
      <vt:lpstr>Times New Roman</vt:lpstr>
      <vt:lpstr>Tema de Office</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Papa</dc:creator>
  <cp:lastModifiedBy>Vicente Garcia</cp:lastModifiedBy>
  <cp:revision>252</cp:revision>
  <dcterms:created xsi:type="dcterms:W3CDTF">2017-03-03T18:16:36Z</dcterms:created>
  <dcterms:modified xsi:type="dcterms:W3CDTF">2025-06-22T10:33:19Z</dcterms:modified>
</cp:coreProperties>
</file>