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331" r:id="rId3"/>
    <p:sldId id="261" r:id="rId4"/>
    <p:sldId id="262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59" r:id="rId26"/>
    <p:sldId id="360" r:id="rId27"/>
    <p:sldId id="361" r:id="rId28"/>
    <p:sldId id="362" r:id="rId29"/>
    <p:sldId id="363" r:id="rId30"/>
    <p:sldId id="364" r:id="rId31"/>
    <p:sldId id="365" r:id="rId32"/>
    <p:sldId id="366" r:id="rId33"/>
    <p:sldId id="367" r:id="rId34"/>
    <p:sldId id="259" r:id="rId35"/>
    <p:sldId id="368" r:id="rId36"/>
    <p:sldId id="369" r:id="rId37"/>
    <p:sldId id="284" r:id="rId38"/>
    <p:sldId id="370" r:id="rId39"/>
  </p:sldIdLst>
  <p:sldSz cx="11161713" cy="7812088"/>
  <p:notesSz cx="6858000" cy="9144000"/>
  <p:defaultTextStyle>
    <a:defPPr>
      <a:defRPr lang="es-ES"/>
    </a:defPPr>
    <a:lvl1pPr marL="0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3108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6216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9324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2432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15539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58647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1755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44863" algn="l" defTabSz="108621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TQnuizb4qoFb9PUdOxc4g==" hashData="0lFdxCmiPlytq6qmg6Gx4CHgs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08" y="-204"/>
      </p:cViewPr>
      <p:guideLst>
        <p:guide orient="horz" pos="2461"/>
        <p:guide pos="35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2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C62F4-34F3-4A73-89A8-605F54FB557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685800"/>
            <a:ext cx="4899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B1CD39-B156-4F38-B609-E8DF8F0A89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04450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B1CD39-B156-4F38-B609-E8DF8F0A8930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354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7129" y="2426812"/>
            <a:ext cx="9487456" cy="167453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4257" y="4426850"/>
            <a:ext cx="7813200" cy="19964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4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2014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7287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1699" y="5019994"/>
            <a:ext cx="9487456" cy="155156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1699" y="3311097"/>
            <a:ext cx="9487456" cy="1708894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0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1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3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4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6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7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486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4588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8089" y="1822823"/>
            <a:ext cx="4929757" cy="5155617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73874" y="1822823"/>
            <a:ext cx="4929757" cy="5155617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044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8089" y="1748678"/>
            <a:ext cx="4931695" cy="72876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08" indent="0">
              <a:buNone/>
              <a:defRPr sz="2400" b="1"/>
            </a:lvl2pPr>
            <a:lvl3pPr marL="1086216" indent="0">
              <a:buNone/>
              <a:defRPr sz="2100" b="1"/>
            </a:lvl3pPr>
            <a:lvl4pPr marL="1629324" indent="0">
              <a:buNone/>
              <a:defRPr sz="1900" b="1"/>
            </a:lvl4pPr>
            <a:lvl5pPr marL="2172432" indent="0">
              <a:buNone/>
              <a:defRPr sz="1900" b="1"/>
            </a:lvl5pPr>
            <a:lvl6pPr marL="2715539" indent="0">
              <a:buNone/>
              <a:defRPr sz="1900" b="1"/>
            </a:lvl6pPr>
            <a:lvl7pPr marL="3258647" indent="0">
              <a:buNone/>
              <a:defRPr sz="1900" b="1"/>
            </a:lvl7pPr>
            <a:lvl8pPr marL="3801755" indent="0">
              <a:buNone/>
              <a:defRPr sz="1900" b="1"/>
            </a:lvl8pPr>
            <a:lvl9pPr marL="4344863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089" y="2477447"/>
            <a:ext cx="4931695" cy="450099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69996" y="1748678"/>
            <a:ext cx="4933632" cy="72876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08" indent="0">
              <a:buNone/>
              <a:defRPr sz="2400" b="1"/>
            </a:lvl2pPr>
            <a:lvl3pPr marL="1086216" indent="0">
              <a:buNone/>
              <a:defRPr sz="2100" b="1"/>
            </a:lvl3pPr>
            <a:lvl4pPr marL="1629324" indent="0">
              <a:buNone/>
              <a:defRPr sz="1900" b="1"/>
            </a:lvl4pPr>
            <a:lvl5pPr marL="2172432" indent="0">
              <a:buNone/>
              <a:defRPr sz="1900" b="1"/>
            </a:lvl5pPr>
            <a:lvl6pPr marL="2715539" indent="0">
              <a:buNone/>
              <a:defRPr sz="1900" b="1"/>
            </a:lvl6pPr>
            <a:lvl7pPr marL="3258647" indent="0">
              <a:buNone/>
              <a:defRPr sz="1900" b="1"/>
            </a:lvl7pPr>
            <a:lvl8pPr marL="3801755" indent="0">
              <a:buNone/>
              <a:defRPr sz="1900" b="1"/>
            </a:lvl8pPr>
            <a:lvl9pPr marL="4344863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69996" y="2477447"/>
            <a:ext cx="4933632" cy="450099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7572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1039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6251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90" y="311039"/>
            <a:ext cx="3672127" cy="132371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63920" y="311039"/>
            <a:ext cx="6239708" cy="6667401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8090" y="1634753"/>
            <a:ext cx="3672127" cy="5343685"/>
          </a:xfrm>
        </p:spPr>
        <p:txBody>
          <a:bodyPr/>
          <a:lstStyle>
            <a:lvl1pPr marL="0" indent="0">
              <a:buNone/>
              <a:defRPr sz="1700"/>
            </a:lvl1pPr>
            <a:lvl2pPr marL="543108" indent="0">
              <a:buNone/>
              <a:defRPr sz="1400"/>
            </a:lvl2pPr>
            <a:lvl3pPr marL="1086216" indent="0">
              <a:buNone/>
              <a:defRPr sz="1200"/>
            </a:lvl3pPr>
            <a:lvl4pPr marL="1629324" indent="0">
              <a:buNone/>
              <a:defRPr sz="1100"/>
            </a:lvl4pPr>
            <a:lvl5pPr marL="2172432" indent="0">
              <a:buNone/>
              <a:defRPr sz="1100"/>
            </a:lvl5pPr>
            <a:lvl6pPr marL="2715539" indent="0">
              <a:buNone/>
              <a:defRPr sz="1100"/>
            </a:lvl6pPr>
            <a:lvl7pPr marL="3258647" indent="0">
              <a:buNone/>
              <a:defRPr sz="1100"/>
            </a:lvl7pPr>
            <a:lvl8pPr marL="3801755" indent="0">
              <a:buNone/>
              <a:defRPr sz="1100"/>
            </a:lvl8pPr>
            <a:lvl9pPr marL="434486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8069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87774" y="5468464"/>
            <a:ext cx="6697028" cy="64558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87774" y="698025"/>
            <a:ext cx="6697028" cy="4687253"/>
          </a:xfrm>
        </p:spPr>
        <p:txBody>
          <a:bodyPr/>
          <a:lstStyle>
            <a:lvl1pPr marL="0" indent="0">
              <a:buNone/>
              <a:defRPr sz="3800"/>
            </a:lvl1pPr>
            <a:lvl2pPr marL="543108" indent="0">
              <a:buNone/>
              <a:defRPr sz="3300"/>
            </a:lvl2pPr>
            <a:lvl3pPr marL="1086216" indent="0">
              <a:buNone/>
              <a:defRPr sz="2900"/>
            </a:lvl3pPr>
            <a:lvl4pPr marL="1629324" indent="0">
              <a:buNone/>
              <a:defRPr sz="2400"/>
            </a:lvl4pPr>
            <a:lvl5pPr marL="2172432" indent="0">
              <a:buNone/>
              <a:defRPr sz="2400"/>
            </a:lvl5pPr>
            <a:lvl6pPr marL="2715539" indent="0">
              <a:buNone/>
              <a:defRPr sz="2400"/>
            </a:lvl6pPr>
            <a:lvl7pPr marL="3258647" indent="0">
              <a:buNone/>
              <a:defRPr sz="2400"/>
            </a:lvl7pPr>
            <a:lvl8pPr marL="3801755" indent="0">
              <a:buNone/>
              <a:defRPr sz="2400"/>
            </a:lvl8pPr>
            <a:lvl9pPr marL="4344863" indent="0">
              <a:buNone/>
              <a:defRPr sz="24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87774" y="6114045"/>
            <a:ext cx="6697028" cy="916835"/>
          </a:xfrm>
        </p:spPr>
        <p:txBody>
          <a:bodyPr/>
          <a:lstStyle>
            <a:lvl1pPr marL="0" indent="0">
              <a:buNone/>
              <a:defRPr sz="1700"/>
            </a:lvl1pPr>
            <a:lvl2pPr marL="543108" indent="0">
              <a:buNone/>
              <a:defRPr sz="1400"/>
            </a:lvl2pPr>
            <a:lvl3pPr marL="1086216" indent="0">
              <a:buNone/>
              <a:defRPr sz="1200"/>
            </a:lvl3pPr>
            <a:lvl4pPr marL="1629324" indent="0">
              <a:buNone/>
              <a:defRPr sz="1100"/>
            </a:lvl4pPr>
            <a:lvl5pPr marL="2172432" indent="0">
              <a:buNone/>
              <a:defRPr sz="1100"/>
            </a:lvl5pPr>
            <a:lvl6pPr marL="2715539" indent="0">
              <a:buNone/>
              <a:defRPr sz="1100"/>
            </a:lvl6pPr>
            <a:lvl7pPr marL="3258647" indent="0">
              <a:buNone/>
              <a:defRPr sz="1100"/>
            </a:lvl7pPr>
            <a:lvl8pPr marL="3801755" indent="0">
              <a:buNone/>
              <a:defRPr sz="1100"/>
            </a:lvl8pPr>
            <a:lvl9pPr marL="434486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2054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2907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92242" y="312846"/>
            <a:ext cx="2511386" cy="666559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8086" y="312846"/>
            <a:ext cx="7348128" cy="666559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9240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7129" y="2426828"/>
            <a:ext cx="9487456" cy="1674536"/>
          </a:xfrm>
          <a:prstGeom prst="rect">
            <a:avLst/>
          </a:prstGeom>
        </p:spPr>
        <p:txBody>
          <a:bodyPr lIns="108302" tIns="54147" rIns="108302" bIns="5414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4257" y="4426850"/>
            <a:ext cx="7813199" cy="1996424"/>
          </a:xfrm>
          <a:prstGeom prst="rect">
            <a:avLst/>
          </a:prstGeom>
        </p:spPr>
        <p:txBody>
          <a:bodyPr lIns="108302" tIns="54147" rIns="108302" bIns="54147"/>
          <a:lstStyle>
            <a:lvl1pPr marL="0" indent="0" algn="ctr">
              <a:buNone/>
              <a:defRPr/>
            </a:lvl1pPr>
            <a:lvl2pPr marL="541504" indent="0" algn="ctr">
              <a:buNone/>
              <a:defRPr/>
            </a:lvl2pPr>
            <a:lvl3pPr marL="1083010" indent="0" algn="ctr">
              <a:buNone/>
              <a:defRPr/>
            </a:lvl3pPr>
            <a:lvl4pPr marL="1624517" indent="0" algn="ctr">
              <a:buNone/>
              <a:defRPr/>
            </a:lvl4pPr>
            <a:lvl5pPr marL="2166021" indent="0" algn="ctr">
              <a:buNone/>
              <a:defRPr/>
            </a:lvl5pPr>
            <a:lvl6pPr marL="2707533" indent="0" algn="ctr">
              <a:buNone/>
              <a:defRPr/>
            </a:lvl6pPr>
            <a:lvl7pPr marL="3249033" indent="0" algn="ctr">
              <a:buNone/>
              <a:defRPr/>
            </a:lvl7pPr>
            <a:lvl8pPr marL="3790534" indent="0" algn="ctr">
              <a:buNone/>
              <a:defRPr/>
            </a:lvl8pPr>
            <a:lvl9pPr marL="433204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1583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312847"/>
            <a:ext cx="10045542" cy="1302016"/>
          </a:xfrm>
          <a:prstGeom prst="rect">
            <a:avLst/>
          </a:prstGeom>
        </p:spPr>
        <p:txBody>
          <a:bodyPr lIns="108302" tIns="54147" rIns="108302" bIns="5414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58086" y="1822822"/>
            <a:ext cx="10045542" cy="5155618"/>
          </a:xfrm>
          <a:prstGeom prst="rect">
            <a:avLst/>
          </a:prstGeom>
        </p:spPr>
        <p:txBody>
          <a:bodyPr lIns="108302" tIns="54147" rIns="108302" bIns="5414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9938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1698" y="5019995"/>
            <a:ext cx="9487456" cy="1551569"/>
          </a:xfrm>
          <a:prstGeom prst="rect">
            <a:avLst/>
          </a:prstGeom>
        </p:spPr>
        <p:txBody>
          <a:bodyPr lIns="108302" tIns="54147" rIns="108302" bIns="54147" anchor="t"/>
          <a:lstStyle>
            <a:lvl1pPr algn="l">
              <a:defRPr sz="47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1698" y="3311100"/>
            <a:ext cx="9487456" cy="1708894"/>
          </a:xfrm>
          <a:prstGeom prst="rect">
            <a:avLst/>
          </a:prstGeom>
        </p:spPr>
        <p:txBody>
          <a:bodyPr lIns="108302" tIns="54147" rIns="108302" bIns="54147" anchor="b"/>
          <a:lstStyle>
            <a:lvl1pPr marL="0" indent="0">
              <a:buNone/>
              <a:defRPr sz="2400"/>
            </a:lvl1pPr>
            <a:lvl2pPr marL="541504" indent="0">
              <a:buNone/>
              <a:defRPr sz="2100"/>
            </a:lvl2pPr>
            <a:lvl3pPr marL="1083010" indent="0">
              <a:buNone/>
              <a:defRPr sz="1900"/>
            </a:lvl3pPr>
            <a:lvl4pPr marL="1624517" indent="0">
              <a:buNone/>
              <a:defRPr sz="1700"/>
            </a:lvl4pPr>
            <a:lvl5pPr marL="2166021" indent="0">
              <a:buNone/>
              <a:defRPr sz="1700"/>
            </a:lvl5pPr>
            <a:lvl6pPr marL="2707533" indent="0">
              <a:buNone/>
              <a:defRPr sz="1700"/>
            </a:lvl6pPr>
            <a:lvl7pPr marL="3249033" indent="0">
              <a:buNone/>
              <a:defRPr sz="1700"/>
            </a:lvl7pPr>
            <a:lvl8pPr marL="3790534" indent="0">
              <a:buNone/>
              <a:defRPr sz="1700"/>
            </a:lvl8pPr>
            <a:lvl9pPr marL="4332043" indent="0">
              <a:buNone/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447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312847"/>
            <a:ext cx="10045542" cy="1302016"/>
          </a:xfrm>
          <a:prstGeom prst="rect">
            <a:avLst/>
          </a:prstGeom>
        </p:spPr>
        <p:txBody>
          <a:bodyPr lIns="108302" tIns="54147" rIns="108302" bIns="5414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8089" y="1822822"/>
            <a:ext cx="4929757" cy="5155618"/>
          </a:xfrm>
          <a:prstGeom prst="rect">
            <a:avLst/>
          </a:prstGeom>
        </p:spPr>
        <p:txBody>
          <a:bodyPr lIns="108302" tIns="54147" rIns="108302" bIns="54147"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73873" y="1822822"/>
            <a:ext cx="4929757" cy="5155618"/>
          </a:xfrm>
          <a:prstGeom prst="rect">
            <a:avLst/>
          </a:prstGeom>
        </p:spPr>
        <p:txBody>
          <a:bodyPr lIns="108302" tIns="54147" rIns="108302" bIns="54147"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9479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312847"/>
            <a:ext cx="10045542" cy="1302016"/>
          </a:xfrm>
          <a:prstGeom prst="rect">
            <a:avLst/>
          </a:prstGeom>
        </p:spPr>
        <p:txBody>
          <a:bodyPr lIns="108302" tIns="54147" rIns="108302" bIns="54147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8088" y="1748680"/>
            <a:ext cx="4931695" cy="728768"/>
          </a:xfrm>
          <a:prstGeom prst="rect">
            <a:avLst/>
          </a:prstGeom>
        </p:spPr>
        <p:txBody>
          <a:bodyPr lIns="108302" tIns="54147" rIns="108302" bIns="54147" anchor="b"/>
          <a:lstStyle>
            <a:lvl1pPr marL="0" indent="0">
              <a:buNone/>
              <a:defRPr sz="3000" b="1"/>
            </a:lvl1pPr>
            <a:lvl2pPr marL="541504" indent="0">
              <a:buNone/>
              <a:defRPr sz="2400" b="1"/>
            </a:lvl2pPr>
            <a:lvl3pPr marL="1083010" indent="0">
              <a:buNone/>
              <a:defRPr sz="2100" b="1"/>
            </a:lvl3pPr>
            <a:lvl4pPr marL="1624517" indent="0">
              <a:buNone/>
              <a:defRPr sz="1900" b="1"/>
            </a:lvl4pPr>
            <a:lvl5pPr marL="2166021" indent="0">
              <a:buNone/>
              <a:defRPr sz="1900" b="1"/>
            </a:lvl5pPr>
            <a:lvl6pPr marL="2707533" indent="0">
              <a:buNone/>
              <a:defRPr sz="1900" b="1"/>
            </a:lvl6pPr>
            <a:lvl7pPr marL="3249033" indent="0">
              <a:buNone/>
              <a:defRPr sz="1900" b="1"/>
            </a:lvl7pPr>
            <a:lvl8pPr marL="3790534" indent="0">
              <a:buNone/>
              <a:defRPr sz="1900" b="1"/>
            </a:lvl8pPr>
            <a:lvl9pPr marL="4332043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088" y="2477448"/>
            <a:ext cx="4931695" cy="4500993"/>
          </a:xfrm>
          <a:prstGeom prst="rect">
            <a:avLst/>
          </a:prstGeom>
        </p:spPr>
        <p:txBody>
          <a:bodyPr lIns="108302" tIns="54147" rIns="108302" bIns="54147"/>
          <a:lstStyle>
            <a:lvl1pPr>
              <a:defRPr sz="30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70008" y="1748680"/>
            <a:ext cx="4933632" cy="728768"/>
          </a:xfrm>
          <a:prstGeom prst="rect">
            <a:avLst/>
          </a:prstGeom>
        </p:spPr>
        <p:txBody>
          <a:bodyPr lIns="108302" tIns="54147" rIns="108302" bIns="54147" anchor="b"/>
          <a:lstStyle>
            <a:lvl1pPr marL="0" indent="0">
              <a:buNone/>
              <a:defRPr sz="3000" b="1"/>
            </a:lvl1pPr>
            <a:lvl2pPr marL="541504" indent="0">
              <a:buNone/>
              <a:defRPr sz="2400" b="1"/>
            </a:lvl2pPr>
            <a:lvl3pPr marL="1083010" indent="0">
              <a:buNone/>
              <a:defRPr sz="2100" b="1"/>
            </a:lvl3pPr>
            <a:lvl4pPr marL="1624517" indent="0">
              <a:buNone/>
              <a:defRPr sz="1900" b="1"/>
            </a:lvl4pPr>
            <a:lvl5pPr marL="2166021" indent="0">
              <a:buNone/>
              <a:defRPr sz="1900" b="1"/>
            </a:lvl5pPr>
            <a:lvl6pPr marL="2707533" indent="0">
              <a:buNone/>
              <a:defRPr sz="1900" b="1"/>
            </a:lvl6pPr>
            <a:lvl7pPr marL="3249033" indent="0">
              <a:buNone/>
              <a:defRPr sz="1900" b="1"/>
            </a:lvl7pPr>
            <a:lvl8pPr marL="3790534" indent="0">
              <a:buNone/>
              <a:defRPr sz="1900" b="1"/>
            </a:lvl8pPr>
            <a:lvl9pPr marL="4332043" indent="0">
              <a:buNone/>
              <a:defRPr sz="19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70008" y="2477448"/>
            <a:ext cx="4933632" cy="4500993"/>
          </a:xfrm>
          <a:prstGeom prst="rect">
            <a:avLst/>
          </a:prstGeom>
        </p:spPr>
        <p:txBody>
          <a:bodyPr lIns="108302" tIns="54147" rIns="108302" bIns="54147"/>
          <a:lstStyle>
            <a:lvl1pPr>
              <a:defRPr sz="30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0030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312847"/>
            <a:ext cx="10045542" cy="1302016"/>
          </a:xfrm>
          <a:prstGeom prst="rect">
            <a:avLst/>
          </a:prstGeom>
        </p:spPr>
        <p:txBody>
          <a:bodyPr lIns="108302" tIns="54147" rIns="108302" bIns="5414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3067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5443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123" y="311043"/>
            <a:ext cx="3672127" cy="1323716"/>
          </a:xfrm>
          <a:prstGeom prst="rect">
            <a:avLst/>
          </a:prstGeom>
        </p:spPr>
        <p:txBody>
          <a:bodyPr lIns="108302" tIns="54147" rIns="108302" bIns="54147"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63920" y="311042"/>
            <a:ext cx="6239708" cy="6667400"/>
          </a:xfrm>
          <a:prstGeom prst="rect">
            <a:avLst/>
          </a:prstGeom>
        </p:spPr>
        <p:txBody>
          <a:bodyPr lIns="108302" tIns="54147" rIns="108302" bIns="54147"/>
          <a:lstStyle>
            <a:lvl1pPr>
              <a:defRPr sz="3800"/>
            </a:lvl1pPr>
            <a:lvl2pPr>
              <a:defRPr sz="33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8123" y="1634759"/>
            <a:ext cx="3672127" cy="5343686"/>
          </a:xfrm>
          <a:prstGeom prst="rect">
            <a:avLst/>
          </a:prstGeom>
        </p:spPr>
        <p:txBody>
          <a:bodyPr lIns="108302" tIns="54147" rIns="108302" bIns="54147"/>
          <a:lstStyle>
            <a:lvl1pPr marL="0" indent="0">
              <a:buNone/>
              <a:defRPr sz="1700"/>
            </a:lvl1pPr>
            <a:lvl2pPr marL="541504" indent="0">
              <a:buNone/>
              <a:defRPr sz="1400"/>
            </a:lvl2pPr>
            <a:lvl3pPr marL="1083010" indent="0">
              <a:buNone/>
              <a:defRPr sz="1300"/>
            </a:lvl3pPr>
            <a:lvl4pPr marL="1624517" indent="0">
              <a:buNone/>
              <a:defRPr sz="1100"/>
            </a:lvl4pPr>
            <a:lvl5pPr marL="2166021" indent="0">
              <a:buNone/>
              <a:defRPr sz="1100"/>
            </a:lvl5pPr>
            <a:lvl6pPr marL="2707533" indent="0">
              <a:buNone/>
              <a:defRPr sz="1100"/>
            </a:lvl6pPr>
            <a:lvl7pPr marL="3249033" indent="0">
              <a:buNone/>
              <a:defRPr sz="1100"/>
            </a:lvl7pPr>
            <a:lvl8pPr marL="3790534" indent="0">
              <a:buNone/>
              <a:defRPr sz="1100"/>
            </a:lvl8pPr>
            <a:lvl9pPr marL="433204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005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87774" y="5468463"/>
            <a:ext cx="6697028" cy="645587"/>
          </a:xfrm>
          <a:prstGeom prst="rect">
            <a:avLst/>
          </a:prstGeom>
        </p:spPr>
        <p:txBody>
          <a:bodyPr lIns="108302" tIns="54147" rIns="108302" bIns="54147" anchor="b"/>
          <a:lstStyle>
            <a:lvl1pPr algn="l">
              <a:defRPr sz="24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87774" y="698024"/>
            <a:ext cx="6697028" cy="4687253"/>
          </a:xfrm>
          <a:prstGeom prst="rect">
            <a:avLst/>
          </a:prstGeom>
        </p:spPr>
        <p:txBody>
          <a:bodyPr lIns="108302" tIns="54147" rIns="108302" bIns="54147"/>
          <a:lstStyle>
            <a:lvl1pPr marL="0" indent="0">
              <a:buNone/>
              <a:defRPr sz="3800"/>
            </a:lvl1pPr>
            <a:lvl2pPr marL="541504" indent="0">
              <a:buNone/>
              <a:defRPr sz="3300"/>
            </a:lvl2pPr>
            <a:lvl3pPr marL="1083010" indent="0">
              <a:buNone/>
              <a:defRPr sz="3000"/>
            </a:lvl3pPr>
            <a:lvl4pPr marL="1624517" indent="0">
              <a:buNone/>
              <a:defRPr sz="2400"/>
            </a:lvl4pPr>
            <a:lvl5pPr marL="2166021" indent="0">
              <a:buNone/>
              <a:defRPr sz="2400"/>
            </a:lvl5pPr>
            <a:lvl6pPr marL="2707533" indent="0">
              <a:buNone/>
              <a:defRPr sz="2400"/>
            </a:lvl6pPr>
            <a:lvl7pPr marL="3249033" indent="0">
              <a:buNone/>
              <a:defRPr sz="2400"/>
            </a:lvl7pPr>
            <a:lvl8pPr marL="3790534" indent="0">
              <a:buNone/>
              <a:defRPr sz="2400"/>
            </a:lvl8pPr>
            <a:lvl9pPr marL="4332043" indent="0">
              <a:buNone/>
              <a:defRPr sz="24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87774" y="6114062"/>
            <a:ext cx="6697028" cy="916836"/>
          </a:xfrm>
          <a:prstGeom prst="rect">
            <a:avLst/>
          </a:prstGeom>
        </p:spPr>
        <p:txBody>
          <a:bodyPr lIns="108302" tIns="54147" rIns="108302" bIns="54147"/>
          <a:lstStyle>
            <a:lvl1pPr marL="0" indent="0">
              <a:buNone/>
              <a:defRPr sz="1700"/>
            </a:lvl1pPr>
            <a:lvl2pPr marL="541504" indent="0">
              <a:buNone/>
              <a:defRPr sz="1400"/>
            </a:lvl2pPr>
            <a:lvl3pPr marL="1083010" indent="0">
              <a:buNone/>
              <a:defRPr sz="1300"/>
            </a:lvl3pPr>
            <a:lvl4pPr marL="1624517" indent="0">
              <a:buNone/>
              <a:defRPr sz="1100"/>
            </a:lvl4pPr>
            <a:lvl5pPr marL="2166021" indent="0">
              <a:buNone/>
              <a:defRPr sz="1100"/>
            </a:lvl5pPr>
            <a:lvl6pPr marL="2707533" indent="0">
              <a:buNone/>
              <a:defRPr sz="1100"/>
            </a:lvl6pPr>
            <a:lvl7pPr marL="3249033" indent="0">
              <a:buNone/>
              <a:defRPr sz="1100"/>
            </a:lvl7pPr>
            <a:lvl8pPr marL="3790534" indent="0">
              <a:buNone/>
              <a:defRPr sz="1100"/>
            </a:lvl8pPr>
            <a:lvl9pPr marL="4332043" indent="0">
              <a:buNone/>
              <a:defRPr sz="1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464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312847"/>
            <a:ext cx="10045542" cy="1302016"/>
          </a:xfrm>
          <a:prstGeom prst="rect">
            <a:avLst/>
          </a:prstGeom>
        </p:spPr>
        <p:txBody>
          <a:bodyPr lIns="108302" tIns="54147" rIns="108302" bIns="5414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8086" y="1822822"/>
            <a:ext cx="10045542" cy="5155618"/>
          </a:xfrm>
          <a:prstGeom prst="rect">
            <a:avLst/>
          </a:prstGeom>
        </p:spPr>
        <p:txBody>
          <a:bodyPr vert="eaVert" lIns="108302" tIns="54147" rIns="108302" bIns="5414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5286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92242" y="312861"/>
            <a:ext cx="2511385" cy="6665592"/>
          </a:xfrm>
          <a:prstGeom prst="rect">
            <a:avLst/>
          </a:prstGeom>
        </p:spPr>
        <p:txBody>
          <a:bodyPr vert="eaVert" lIns="108302" tIns="54147" rIns="108302" bIns="5414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8086" y="312861"/>
            <a:ext cx="7348128" cy="6665592"/>
          </a:xfrm>
          <a:prstGeom prst="rect">
            <a:avLst/>
          </a:prstGeom>
        </p:spPr>
        <p:txBody>
          <a:bodyPr vert="eaVert" lIns="108302" tIns="54147" rIns="108302" bIns="5414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43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8086" y="312848"/>
            <a:ext cx="10045542" cy="1302015"/>
          </a:xfrm>
          <a:prstGeom prst="rect">
            <a:avLst/>
          </a:prstGeom>
        </p:spPr>
        <p:txBody>
          <a:bodyPr vert="horz" lIns="108622" tIns="54311" rIns="108622" bIns="54311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8086" y="1822823"/>
            <a:ext cx="10045542" cy="5155617"/>
          </a:xfrm>
          <a:prstGeom prst="rect">
            <a:avLst/>
          </a:prstGeom>
        </p:spPr>
        <p:txBody>
          <a:bodyPr vert="horz" lIns="108622" tIns="54311" rIns="108622" bIns="5431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8086" y="7240651"/>
            <a:ext cx="2604400" cy="415921"/>
          </a:xfrm>
          <a:prstGeom prst="rect">
            <a:avLst/>
          </a:prstGeom>
        </p:spPr>
        <p:txBody>
          <a:bodyPr vert="horz" lIns="108622" tIns="54311" rIns="108622" bIns="5431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0C081-450D-437E-A239-0F37C8153CB7}" type="datetimeFigureOut">
              <a:rPr lang="es-ES" smtClean="0"/>
              <a:t>04/03/2016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13588" y="7240651"/>
            <a:ext cx="3534543" cy="415921"/>
          </a:xfrm>
          <a:prstGeom prst="rect">
            <a:avLst/>
          </a:prstGeom>
        </p:spPr>
        <p:txBody>
          <a:bodyPr vert="horz" lIns="108622" tIns="54311" rIns="108622" bIns="5431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99228" y="7240651"/>
            <a:ext cx="2604400" cy="415921"/>
          </a:xfrm>
          <a:prstGeom prst="rect">
            <a:avLst/>
          </a:prstGeom>
        </p:spPr>
        <p:txBody>
          <a:bodyPr vert="horz" lIns="108622" tIns="54311" rIns="108622" bIns="5431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C9D12-0E7D-4D45-8D88-F2C98E7D7FB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0667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86216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31" indent="-407331" algn="l" defTabSz="1086216" rtl="0" eaLnBrk="1" latinLnBrk="0" hangingPunct="1">
        <a:spcBef>
          <a:spcPct val="20000"/>
        </a:spcBef>
        <a:buFont typeface="Arial" panose="020B0604020202020204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550" indent="-339442" algn="l" defTabSz="1086216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770" indent="-271554" algn="l" defTabSz="1086216" rtl="0" eaLnBrk="1" latinLnBrk="0" hangingPunct="1">
        <a:spcBef>
          <a:spcPct val="200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878" indent="-271554" algn="l" defTabSz="1086216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985" indent="-271554" algn="l" defTabSz="1086216" rtl="0" eaLnBrk="1" latinLnBrk="0" hangingPunct="1">
        <a:spcBef>
          <a:spcPct val="20000"/>
        </a:spcBef>
        <a:buFont typeface="Arial" panose="020B0604020202020204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093" indent="-271554" algn="l" defTabSz="108621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201" indent="-271554" algn="l" defTabSz="108621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309" indent="-271554" algn="l" defTabSz="108621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417" indent="-271554" algn="l" defTabSz="108621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08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16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324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432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539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647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755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4863" algn="l" defTabSz="108621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8086" y="7114078"/>
            <a:ext cx="2604400" cy="542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302" tIns="54147" rIns="108302" bIns="54147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pPr defTabSz="108301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69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150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3010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4517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6021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6128" indent="-406128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9947" indent="-338443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3768" indent="-270752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1895270" indent="-27075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6776" indent="-27075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8282" indent="-27075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9784" indent="-27075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61292" indent="-27075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602800" indent="-27075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504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3010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517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6021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7533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9033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90534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2043" algn="l" defTabSz="108301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8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eg"/><Relationship Id="rId4" Type="http://schemas.openxmlformats.org/officeDocument/2006/relationships/image" Target="../media/image75.jp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setas bosque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5" y="0"/>
            <a:ext cx="113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053458" y="256739"/>
            <a:ext cx="409439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5715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gradFill flip="none" rotWithShape="1">
                  <a:gsLst>
                    <a:gs pos="74000">
                      <a:srgbClr val="FFFF00"/>
                    </a:gs>
                    <a:gs pos="53000">
                      <a:srgbClr val="92D050"/>
                    </a:gs>
                    <a:gs pos="25000">
                      <a:srgbClr val="0070C0"/>
                    </a:gs>
                    <a:gs pos="0">
                      <a:srgbClr val="C00000"/>
                    </a:gs>
                    <a:gs pos="100000">
                      <a:srgbClr val="FF0000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Bosque</a:t>
            </a:r>
            <a:endParaRPr lang="es-ES" sz="8800" b="1" cap="none" spc="0" dirty="0">
              <a:ln w="5715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gradFill flip="none" rotWithShape="1">
                <a:gsLst>
                  <a:gs pos="74000">
                    <a:srgbClr val="FFFF00"/>
                  </a:gs>
                  <a:gs pos="53000">
                    <a:srgbClr val="92D050"/>
                  </a:gs>
                  <a:gs pos="25000">
                    <a:srgbClr val="0070C0"/>
                  </a:gs>
                  <a:gs pos="0">
                    <a:srgbClr val="C00000"/>
                  </a:gs>
                  <a:gs pos="100000">
                    <a:srgbClr val="FF0000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27748" y="22053"/>
            <a:ext cx="23054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762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74000">
                      <a:srgbClr val="FFFF00"/>
                    </a:gs>
                    <a:gs pos="53000">
                      <a:srgbClr val="92D050"/>
                    </a:gs>
                    <a:gs pos="25000">
                      <a:srgbClr val="0070C0"/>
                    </a:gs>
                    <a:gs pos="0">
                      <a:srgbClr val="C00000"/>
                    </a:gs>
                    <a:gs pos="100000">
                      <a:srgbClr val="FF0000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EL</a:t>
            </a:r>
            <a:endParaRPr lang="es-ES" sz="8800" b="1" cap="none" spc="0" dirty="0">
              <a:ln w="76200" cmpd="sng">
                <a:solidFill>
                  <a:srgbClr val="FF0000">
                    <a:alpha val="55000"/>
                  </a:srgbClr>
                </a:solidFill>
                <a:prstDash val="solid"/>
              </a:ln>
              <a:gradFill flip="none" rotWithShape="1">
                <a:gsLst>
                  <a:gs pos="74000">
                    <a:srgbClr val="FFFF00"/>
                  </a:gs>
                  <a:gs pos="53000">
                    <a:srgbClr val="92D050"/>
                  </a:gs>
                  <a:gs pos="25000">
                    <a:srgbClr val="0070C0"/>
                  </a:gs>
                  <a:gs pos="0">
                    <a:srgbClr val="C00000"/>
                  </a:gs>
                  <a:gs pos="100000">
                    <a:srgbClr val="FF0000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012515" y="2177852"/>
            <a:ext cx="20409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571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gradFill flip="none" rotWithShape="1">
                  <a:gsLst>
                    <a:gs pos="74000">
                      <a:srgbClr val="FFFF00"/>
                    </a:gs>
                    <a:gs pos="53000">
                      <a:srgbClr val="92D050"/>
                    </a:gs>
                    <a:gs pos="25000">
                      <a:srgbClr val="0070C0"/>
                    </a:gs>
                    <a:gs pos="0">
                      <a:srgbClr val="C00000"/>
                    </a:gs>
                    <a:gs pos="100000">
                      <a:srgbClr val="FF0000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De</a:t>
            </a:r>
            <a:endParaRPr lang="es-ES" sz="8800" b="1" cap="none" spc="0" dirty="0">
              <a:ln w="57150" cmpd="sng">
                <a:solidFill>
                  <a:schemeClr val="tx1">
                    <a:alpha val="55000"/>
                  </a:schemeClr>
                </a:solidFill>
                <a:prstDash val="solid"/>
              </a:ln>
              <a:gradFill flip="none" rotWithShape="1">
                <a:gsLst>
                  <a:gs pos="74000">
                    <a:srgbClr val="FFFF00"/>
                  </a:gs>
                  <a:gs pos="53000">
                    <a:srgbClr val="92D050"/>
                  </a:gs>
                  <a:gs pos="25000">
                    <a:srgbClr val="0070C0"/>
                  </a:gs>
                  <a:gs pos="0">
                    <a:srgbClr val="C00000"/>
                  </a:gs>
                  <a:gs pos="100000">
                    <a:srgbClr val="FF0000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09693" y="1961828"/>
            <a:ext cx="258275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5715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74000">
                      <a:srgbClr val="FFFF00"/>
                    </a:gs>
                    <a:gs pos="53000">
                      <a:srgbClr val="92D050"/>
                    </a:gs>
                    <a:gs pos="25000">
                      <a:srgbClr val="0070C0"/>
                    </a:gs>
                    <a:gs pos="0">
                      <a:srgbClr val="C00000"/>
                    </a:gs>
                    <a:gs pos="100000">
                      <a:srgbClr val="FF0000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Las</a:t>
            </a:r>
            <a:endParaRPr lang="es-ES" sz="8800" b="1" cap="none" spc="0" dirty="0">
              <a:ln w="57150" cmpd="sng">
                <a:solidFill>
                  <a:srgbClr val="FF0000">
                    <a:alpha val="55000"/>
                  </a:srgbClr>
                </a:solidFill>
                <a:prstDash val="solid"/>
              </a:ln>
              <a:gradFill flip="none" rotWithShape="1">
                <a:gsLst>
                  <a:gs pos="74000">
                    <a:srgbClr val="FFFF00"/>
                  </a:gs>
                  <a:gs pos="53000">
                    <a:srgbClr val="92D050"/>
                  </a:gs>
                  <a:gs pos="25000">
                    <a:srgbClr val="0070C0"/>
                  </a:gs>
                  <a:gs pos="0">
                    <a:srgbClr val="C00000"/>
                  </a:gs>
                  <a:gs pos="100000">
                    <a:srgbClr val="FF0000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499524" y="1703289"/>
            <a:ext cx="310533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5715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gradFill flip="none" rotWithShape="1">
                  <a:gsLst>
                    <a:gs pos="74000">
                      <a:srgbClr val="FFFF00"/>
                    </a:gs>
                    <a:gs pos="53000">
                      <a:srgbClr val="92D050"/>
                    </a:gs>
                    <a:gs pos="25000">
                      <a:srgbClr val="0070C0"/>
                    </a:gs>
                    <a:gs pos="0">
                      <a:srgbClr val="C00000"/>
                    </a:gs>
                    <a:gs pos="100000">
                      <a:srgbClr val="FF0000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Setas</a:t>
            </a:r>
            <a:endParaRPr lang="es-ES" sz="8800" b="1" cap="none" spc="0" dirty="0">
              <a:ln w="5715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gradFill flip="none" rotWithShape="1">
                <a:gsLst>
                  <a:gs pos="74000">
                    <a:srgbClr val="FFFF00"/>
                  </a:gs>
                  <a:gs pos="53000">
                    <a:srgbClr val="92D050"/>
                  </a:gs>
                  <a:gs pos="25000">
                    <a:srgbClr val="0070C0"/>
                  </a:gs>
                  <a:gs pos="0">
                    <a:srgbClr val="C00000"/>
                  </a:gs>
                  <a:gs pos="100000">
                    <a:srgbClr val="FF0000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735370" y="7130008"/>
            <a:ext cx="3531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ln>
                  <a:solidFill>
                    <a:srgbClr val="FF0000"/>
                  </a:solidFill>
                </a:ln>
                <a:gradFill>
                  <a:gsLst>
                    <a:gs pos="74000">
                      <a:srgbClr val="FFFF00"/>
                    </a:gs>
                    <a:gs pos="53000">
                      <a:srgbClr val="92D050"/>
                    </a:gs>
                    <a:gs pos="25000">
                      <a:srgbClr val="0070C0"/>
                    </a:gs>
                    <a:gs pos="0">
                      <a:srgbClr val="C00000"/>
                    </a:gs>
                    <a:gs pos="100000">
                      <a:srgbClr val="FF0000"/>
                    </a:gs>
                  </a:gsLst>
                  <a:path path="rect">
                    <a:fillToRect l="100000" t="10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Pps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74000">
                      <a:srgbClr val="FFFF00"/>
                    </a:gs>
                    <a:gs pos="53000">
                      <a:srgbClr val="92D050"/>
                    </a:gs>
                    <a:gs pos="25000">
                      <a:srgbClr val="0070C0"/>
                    </a:gs>
                    <a:gs pos="0">
                      <a:srgbClr val="C00000"/>
                    </a:gs>
                    <a:gs pos="100000">
                      <a:srgbClr val="FF0000"/>
                    </a:gs>
                  </a:gsLst>
                  <a:path path="rect">
                    <a:fillToRect l="100000" t="100000"/>
                  </a:path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creado por Helen</a:t>
            </a:r>
            <a:endParaRPr lang="es-ES" sz="2800" b="1" dirty="0">
              <a:ln>
                <a:solidFill>
                  <a:srgbClr val="FF0000"/>
                </a:solidFill>
              </a:ln>
              <a:gradFill>
                <a:gsLst>
                  <a:gs pos="74000">
                    <a:srgbClr val="FFFF00"/>
                  </a:gs>
                  <a:gs pos="53000">
                    <a:srgbClr val="92D050"/>
                  </a:gs>
                  <a:gs pos="25000">
                    <a:srgbClr val="0070C0"/>
                  </a:gs>
                  <a:gs pos="0">
                    <a:srgbClr val="C00000"/>
                  </a:gs>
                  <a:gs pos="100000">
                    <a:srgbClr val="FF0000"/>
                  </a:gs>
                </a:gsLst>
                <a:path path="rect">
                  <a:fillToRect l="100000" t="100000"/>
                </a:path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 rot="20646568">
            <a:off x="8801808" y="6655691"/>
            <a:ext cx="18197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s-ES" sz="5400" b="1" dirty="0" smtClean="0">
                <a:ln w="3175" cmpd="sng">
                  <a:solidFill>
                    <a:srgbClr val="FFC000">
                      <a:alpha val="55000"/>
                    </a:srgb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Helen</a:t>
            </a:r>
            <a:endParaRPr lang="es-ES" sz="5400" b="1" cap="none" spc="0" dirty="0">
              <a:ln w="3175" cmpd="sng">
                <a:solidFill>
                  <a:srgbClr val="FFC000">
                    <a:alpha val="55000"/>
                  </a:srgbClr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9" name="Picture 14" descr="C:\Users\Eleni\Desktop\setas bosque\Diapositiva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75" y="0"/>
            <a:ext cx="11321184" cy="781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09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0">
        <p:sndAc>
          <p:stSnd loop="1">
            <p:snd r:embed="rId3" name="Musica Celta.wav"/>
          </p:stSnd>
        </p:sndAc>
      </p:transition>
    </mc:Choice>
    <mc:Fallback xmlns="">
      <p:transition spd="slow" advTm="31000">
        <p:sndAc>
          <p:stSnd loop="1">
            <p:snd r:embed="rId7" name="Musica Cel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:\Users\Eleni\Desktop\setas bosque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1161712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4" descr="C:\Users\Eleni\Desktop\El Bosque de las Setas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78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9714">
        <p14:ferris dir="l"/>
      </p:transition>
    </mc:Choice>
    <mc:Fallback xmlns="">
      <p:transition spd="slow" advTm="397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C:\Users\Eleni\Desktop\El Bosque de las Setas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12"/>
            <a:ext cx="11161713" cy="781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1" descr="C:\Users\Eleni\Desktop\El Bosque de las Setas\Diapositiva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12"/>
            <a:ext cx="11161714" cy="781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293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66"/>
    </mc:Choice>
    <mc:Fallback xmlns="">
      <p:transition spd="slow" advTm="23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7" descr="C:\Users\Eleni\Desktop\El Bosque de las Setas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8887"/>
            <a:ext cx="11156950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0" descr="C:\Users\Eleni\Desktop\El Bosque de las Setas\Diapositiva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4940"/>
            <a:ext cx="11161712" cy="807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00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61"/>
    </mc:Choice>
    <mc:Fallback xmlns="">
      <p:transition spd="slow" advTm="25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C:\Users\Eleni\Desktop\El Bosque de las Setas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886"/>
            <a:ext cx="11156949" cy="789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9" descr="C:\Users\Eleni\Desktop\El Bosque de las Setas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" y="-68886"/>
            <a:ext cx="11153772" cy="7880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04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Eleni\Desktop\setas bosque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888"/>
            <a:ext cx="11156951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8" descr="C:\Users\Eleni\Desktop\El Bosque de las Setas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776" y="-68889"/>
            <a:ext cx="11274971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50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2000"/>
    </mc:Choice>
    <mc:Fallback xmlns="">
      <p:transition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setas bosque\Diapositiva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8"/>
          <a:stretch/>
        </p:blipFill>
        <p:spPr bwMode="auto">
          <a:xfrm>
            <a:off x="28154" y="0"/>
            <a:ext cx="11153775" cy="781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7" descr="C:\Users\Eleni\Desktop\El Bosque de las Setas\Diapositiva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" y="-68887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4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79"/>
    </mc:Choice>
    <mc:Fallback xmlns="">
      <p:transition spd="slow" advTm="23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setas bosque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30"/>
            <a:ext cx="11181929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El Bosque de las Setas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" y="-68887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57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49"/>
    </mc:Choice>
    <mc:Fallback xmlns="">
      <p:transition spd="slow" advTm="23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setas bosque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30"/>
            <a:ext cx="11181929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6" descr="C:\Users\Eleni\Desktop\El Bosque de las Setas\Diapositiva6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" y="5830"/>
            <a:ext cx="11158536" cy="780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54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46"/>
    </mc:Choice>
    <mc:Fallback xmlns="">
      <p:transition spd="slow" advTm="26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El Bosque de las Setas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54"/>
            <a:ext cx="11322714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7" descr="C:\Users\Eleni\Desktop\El Bosque de las Setas\Diapositiva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322714" cy="778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4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65"/>
    </mc:Choice>
    <mc:Fallback xmlns="">
      <p:transition spd="slow" advTm="25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El Bosque de las Setas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81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5" descr="C:\Users\Eleni\Desktop\El Bosque de las Setas\Diapositiva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26404"/>
            <a:ext cx="11161713" cy="793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26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41"/>
    </mc:Choice>
    <mc:Fallback xmlns="">
      <p:transition spd="slow" advTm="24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El Bosque de las Setas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22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4" descr="C:\Users\Eleni\Desktop\El Bosque de las Setas\Diapositiva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09" y="12204"/>
            <a:ext cx="11195621" cy="7817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036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20"/>
    </mc:Choice>
    <mc:Fallback xmlns="">
      <p:transition spd="slow" advTm="23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El Bosque de las Setas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01" y="19220"/>
            <a:ext cx="11322714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5" descr="C:\Users\Eleni\Desktop\El Bosque de las Setas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01" y="1"/>
            <a:ext cx="11322714" cy="781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608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18"/>
    </mc:Choice>
    <mc:Fallback xmlns="">
      <p:transition spd="slow" advTm="23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El Bosque de las Setas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22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2" descr="C:\Users\Eleni\Desktop\El Bosque de las Setas\Diapositiva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1922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6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61"/>
    </mc:Choice>
    <mc:Fallback xmlns="">
      <p:transition spd="slow" advTm="21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setas bosque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4" y="5830"/>
            <a:ext cx="11153775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3" descr="C:\Users\Eleni\Desktop\El Bosque de las Setas\Diapositiva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" y="-68887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93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17"/>
    </mc:Choice>
    <mc:Fallback xmlns="">
      <p:transition spd="slow" advTm="218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El Bosque de las Setas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22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El Bosque de las Setas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6520"/>
            <a:ext cx="11200236" cy="789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0" descr="C:\Users\Eleni\Desktop\El Bosque de las Setas\Diapositiva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3695"/>
            <a:ext cx="11200237" cy="791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280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21"/>
    </mc:Choice>
    <mc:Fallback xmlns="">
      <p:transition spd="slow" advTm="38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El Bosque de las Setas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52" y="0"/>
            <a:ext cx="11325017" cy="781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El Bosque de las Setas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" y="-68887"/>
            <a:ext cx="11296689" cy="78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24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08"/>
    </mc:Choice>
    <mc:Fallback xmlns="">
      <p:transition spd="slow" advTm="24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setas bosque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4" y="5830"/>
            <a:ext cx="11153775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El Bosque de las Setas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" y="-68887"/>
            <a:ext cx="11178753" cy="80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0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90"/>
    </mc:Choice>
    <mc:Fallback xmlns="">
      <p:transition spd="slow" advTm="22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El Bosque de las Setas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220"/>
            <a:ext cx="11161712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9" descr="C:\Users\Eleni\Desktop\El Bosque de las Setas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220"/>
            <a:ext cx="11161712" cy="7792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16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2"/>
    </mc:Choice>
    <mc:Fallback xmlns="">
      <p:transition spd="slow" advTm="24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El Bosque de las Seta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61712" cy="782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El Bosque de las Setas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424"/>
            <a:ext cx="11161712" cy="783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27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59"/>
    </mc:Choice>
    <mc:Fallback xmlns="">
      <p:transition spd="slow" advTm="24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El Bosque de las Setas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01" y="-2654"/>
            <a:ext cx="11322714" cy="7813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8" descr="C:\Users\Eleni\Desktop\El Bosque de las Setas\Diapositiva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127" y="-2654"/>
            <a:ext cx="11325840" cy="781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6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34"/>
    </mc:Choice>
    <mc:Fallback xmlns="">
      <p:transition spd="slow" advTm="213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El Bosque de las Setas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22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El Bosque de las Setas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20"/>
            <a:ext cx="11161712" cy="783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06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7"/>
    </mc:Choice>
    <mc:Fallback xmlns="">
      <p:transition spd="slow" advTm="24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El Bosque de las Setas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22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3" descr="C:\Users\Eleni\Desktop\El Bosque de las Setas\Diapositiva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438"/>
            <a:ext cx="11161715" cy="7804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11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setas bosque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4" y="5830"/>
            <a:ext cx="11153775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El Bosque de las Setas\Diapositiva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" y="-68887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28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78"/>
    </mc:Choice>
    <mc:Fallback xmlns="">
      <p:transition spd="slow" advTm="23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accel="100000" fill="hold">
                                          <p:stCondLst>
                                            <p:cond delay="5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El Bosque de las Setas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161712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El Bosque de las Setas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6404"/>
            <a:ext cx="11161712" cy="793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0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08"/>
    </mc:Choice>
    <mc:Fallback xmlns="">
      <p:transition spd="slow" advTm="22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El Bosque de las Setas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001" y="19220"/>
            <a:ext cx="11322714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El Bosque de las Setas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309" y="21382"/>
            <a:ext cx="11328022" cy="780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0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47"/>
    </mc:Choice>
    <mc:Fallback xmlns="">
      <p:transition spd="slow" advTm="27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El Bosque de las Setas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24"/>
            <a:ext cx="11161713" cy="777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El Bosque de las Setas\Diapositiva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" y="-68887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652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72"/>
    </mc:Choice>
    <mc:Fallback xmlns="">
      <p:transition spd="slow" advTm="27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El Bosque de las Seta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3" y="0"/>
            <a:ext cx="11325014" cy="781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El Bosque de las Setas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22" y="0"/>
            <a:ext cx="11354737" cy="781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85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08"/>
    </mc:Choice>
    <mc:Fallback xmlns="">
      <p:transition spd="slow" advTm="20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El Bosque de las Setas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220"/>
            <a:ext cx="11161712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El Bosque de las Setas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220"/>
            <a:ext cx="11161713" cy="781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9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El Bosque de las Setas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3391"/>
            <a:ext cx="11161712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El Bosque de las Setas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" y="-27906"/>
            <a:ext cx="11156676" cy="783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836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57"/>
    </mc:Choice>
    <mc:Fallback xmlns="">
      <p:transition spd="slow" advTm="218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setas bosque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30"/>
            <a:ext cx="11181929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El Bosque de las Setas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83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16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72"/>
    </mc:Choice>
    <mc:Fallback xmlns="">
      <p:transition spd="slow" advTm="25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setas bosque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4" y="5830"/>
            <a:ext cx="11153775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El Bosque de las Setas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" y="0"/>
            <a:ext cx="11167312" cy="781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31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Eleni\Desktop\El Bosque de las Setas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220"/>
            <a:ext cx="11161713" cy="781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El Bosque de las Setas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0" y="19220"/>
            <a:ext cx="11163251" cy="781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139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El Bosque de las Setas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14486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El Bosque de las Setas\Diapositiva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" y="26318"/>
            <a:ext cx="11137421" cy="8057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92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El Bosque de las Setas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" y="-68887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El Bosque de las Setas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8887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41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51"/>
    </mc:Choice>
    <mc:Fallback xmlns="">
      <p:transition spd="slow" advTm="238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2" descr="C:\Users\Eleni\Desktop\El Bosque de las Setas\Diapositiva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05"/>
            <a:ext cx="11153775" cy="8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424" y="1414887"/>
            <a:ext cx="1728192" cy="143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885112" y="6138292"/>
            <a:ext cx="260840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s-ES" sz="8000" b="1" dirty="0" smtClean="0">
                <a:ln w="7620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Helen</a:t>
            </a:r>
            <a:endParaRPr lang="es-ES" sz="8000" b="1" cap="none" spc="0" dirty="0">
              <a:ln w="7620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pic>
        <p:nvPicPr>
          <p:cNvPr id="5" name="Picture 11" descr="C:\Users\Eleni\Desktop\El Bosque de las Setas\Diapositiva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4704"/>
            <a:ext cx="11341497" cy="810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2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22821"/>
            <a:ext cx="11161713" cy="26040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8291" tIns="54141" rIns="108291" bIns="54141" anchor="ctr"/>
          <a:lstStyle/>
          <a:p>
            <a:pPr defTabSz="108290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83230"/>
            <a:ext cx="11161713" cy="572886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8291" tIns="54141" rIns="108291" bIns="54141" anchor="ctr"/>
          <a:lstStyle/>
          <a:p>
            <a:pPr algn="ctr" defTabSz="108290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8372" y="1"/>
            <a:ext cx="5952914" cy="177942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70026"/>
            <a:ext cx="11161713" cy="280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8291" tIns="54141" rIns="108291" bIns="54141">
            <a:spAutoFit/>
          </a:bodyPr>
          <a:lstStyle/>
          <a:p>
            <a:pPr algn="ctr" defTabSz="1082902" fontAlgn="base">
              <a:spcBef>
                <a:spcPct val="50000"/>
              </a:spcBef>
              <a:spcAft>
                <a:spcPct val="0"/>
              </a:spcAft>
            </a:pPr>
            <a:r>
              <a:rPr lang="es-ES" sz="71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7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7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2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95215" y="5381667"/>
            <a:ext cx="3255500" cy="188674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8291" tIns="54141" rIns="108291" bIns="54141">
            <a:spAutoFit/>
          </a:bodyPr>
          <a:lstStyle/>
          <a:p>
            <a:pPr algn="ctr" defTabSz="108290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8290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3057" y="4774069"/>
            <a:ext cx="2883443" cy="269083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758" y="5555263"/>
            <a:ext cx="1488228" cy="112841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85243"/>
            <a:ext cx="651100" cy="60760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92851"/>
            <a:ext cx="651100" cy="60760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00453"/>
            <a:ext cx="651100" cy="60760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08060"/>
            <a:ext cx="651100" cy="6076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0641493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28</Words>
  <Application>Microsoft Office PowerPoint</Application>
  <PresentationFormat>Personalizado</PresentationFormat>
  <Paragraphs>11</Paragraphs>
  <Slides>37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Bosque de las setas</dc:title>
  <dc:creator>Helen VC</dc:creator>
  <cp:keywords>El Bosque Mágico</cp:keywords>
  <cp:lastModifiedBy>Usuario</cp:lastModifiedBy>
  <cp:revision>46</cp:revision>
  <dcterms:created xsi:type="dcterms:W3CDTF">2016-02-27T20:20:22Z</dcterms:created>
  <dcterms:modified xsi:type="dcterms:W3CDTF">2016-03-03T23:38:42Z</dcterms:modified>
  <cp:category>Naturaleza</cp:category>
</cp:coreProperties>
</file>