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ZWpxfufdTkdZBvZOO2cjA==" hashData="kvxpVsfILp+wob+9nhx5Py6zab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2396163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3756229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1058281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3555425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996893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1256037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938452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2300137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2585360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1741189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056D83E-F92F-48B5-AB46-BF01AB645906}"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1391370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6D83E-F92F-48B5-AB46-BF01AB645906}" type="datetimeFigureOut">
              <a:rPr lang="es-CO" smtClean="0"/>
              <a:pPr/>
              <a:t>23/11/2016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94B719-E6F5-4F82-AD7E-D72624A71ED3}" type="slidenum">
              <a:rPr lang="es-CO" smtClean="0"/>
              <a:pPr/>
              <a:t>‹Nº›</a:t>
            </a:fld>
            <a:endParaRPr lang="es-CO"/>
          </a:p>
        </p:txBody>
      </p:sp>
    </p:spTree>
    <p:extLst>
      <p:ext uri="{BB962C8B-B14F-4D97-AF65-F5344CB8AC3E}">
        <p14:creationId xmlns:p14="http://schemas.microsoft.com/office/powerpoint/2010/main" xmlns="" val="19587089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222996" cy="6858000"/>
          </a:xfrm>
          <a:prstGeom prst="rect">
            <a:avLst/>
          </a:prstGeom>
        </p:spPr>
      </p:pic>
      <p:sp>
        <p:nvSpPr>
          <p:cNvPr id="2" name="Rectángulo 1"/>
          <p:cNvSpPr/>
          <p:nvPr/>
        </p:nvSpPr>
        <p:spPr>
          <a:xfrm>
            <a:off x="508860" y="394692"/>
            <a:ext cx="11205275" cy="6463308"/>
          </a:xfrm>
          <a:prstGeom prst="rect">
            <a:avLst/>
          </a:prstGeom>
        </p:spPr>
        <p:txBody>
          <a:bodyPr wrap="square">
            <a:spAutoFit/>
          </a:bodyPr>
          <a:lstStyle/>
          <a:p>
            <a:pPr algn="ctr"/>
            <a:r>
              <a:rPr lang="es-CO" b="1" i="1" dirty="0"/>
              <a:t>El Ártico </a:t>
            </a:r>
            <a:r>
              <a:rPr lang="es-CO" i="1" dirty="0"/>
              <a:t>es una región muy fría que se localiza en la zona más septentrional o norte de nuestro planeta y rodea al Polo Norte. El Ártico no solo incluye a Groenlandia y la zona norte de Canadá, sino también abarca parte de Rusia, Alaska, Noruega, Finlandia, Islandia, Suecia, islas aledañas y el océano Ártico. El ártico pertenece al bioma de la Tundra; el paisaje luce muy amplio y desolado a simple vista, sin ningún tipo de árboles y sin rastro de vida animal en apariencia, pero, contrario a ello, es un extenso territorio lleno de organismos marinos, terrestres, aéreos e incluso. El suelo está cubierto por permafrost, es decir, capas y capas de grueso hielo permanente que se ha formado en el ártico por más de 800 mil años. Los extensos océanos están revestidos de hielo marino o banquisa, que son capas de hielo flotante de varios metros de espesor. El efecto del cambio climático que se vive hoy reduce cada vez más la extensión de la banquisa, por lo que se estima que en corto plazo desaparecerá totalmente durante la estación de verano, afectando severamente parte de la fauna ártica así como al clima regional y global.</a:t>
            </a:r>
          </a:p>
          <a:p>
            <a:pPr algn="ctr"/>
            <a:r>
              <a:rPr lang="es-CO" i="1" dirty="0"/>
              <a:t>Sobre el hielo marino encontrarás vida salvaje, como los osos polares, buscando su alimento favorito, las focas, quienes también viven en el Océano Ártico. Muchas otras criaturas marinas viven en el agua bajo el hielo marino. En tierra podrás encontrar un paisaje en el que pequeñas plantas y líquenes son capaces de crecer en condiciones frías e inhóspitas, el suelo está prácticamente congelado durante todo el año. Este tipo de bioma es llamado tundra. La tundra es generalmente muy fría y con viento y poca precipitación. Pocos mamíferos pueden sobrevivir bajo estas condiciones, incluyendo el caribú y el zorro ártico. Durante los meses de verano, muchas especies de insectos y aves viven en la tundra, pero emigran hacia el sur durante el invierno. En la tundra no crecen árboles. Un poco al sur de las tundras del Ártico el clima es un poco menos frío, y árboles crecen en los bosques de la taiga. El clima es muy frío en los taiga, pero es menos frío que en la tundra. En áreas de bosques taiga el verano es muy corto, pero las temperaturas llegan a superar el punto de congelación. Varias culturas viven en las tierras que bordean el Océano Ártico, incluyendo varios grupos Inuit en áreas costeras en el norte de Norteamérica, Groenlandia y en la región de Siberia, en Rusia. Pobladores de los países nórdicos tales como Suecia, Finlandia, Noruega, Islandia y Groenlandia, también viven en tierras que bordean al Océano Ártico, y son generalmente descendientes de los antiguos escandinavos o vikingos</a:t>
            </a:r>
          </a:p>
        </p:txBody>
      </p:sp>
      <p:pic>
        <p:nvPicPr>
          <p:cNvPr id="3" name="Amazing_Dope_Sad_Emotional_Piano_Hip-Hop_Instrumen">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93301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10053233" y="6304002"/>
            <a:ext cx="2138767" cy="553998"/>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smtClean="0"/>
          </a:p>
          <a:p>
            <a:pPr algn="ctr"/>
            <a:r>
              <a:rPr lang="es-CO" sz="1000" b="1" i="1" dirty="0" smtClean="0"/>
              <a:t>Música: Piano Hip-Hop Instrumental</a:t>
            </a:r>
            <a:endParaRPr lang="es-CO" sz="1000" b="1" i="1" dirty="0"/>
          </a:p>
        </p:txBody>
      </p:sp>
    </p:spTree>
    <p:extLst>
      <p:ext uri="{BB962C8B-B14F-4D97-AF65-F5344CB8AC3E}">
        <p14:creationId xmlns:p14="http://schemas.microsoft.com/office/powerpoint/2010/main" xmlns="" val="39689436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98282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4139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60018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23258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47636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494184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8544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8618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55559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48887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01458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04717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6489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02958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67603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86962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390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22905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13174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38472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43060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6234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7047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1351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94409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04843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43157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97493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07598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64209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84764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58998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79652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49364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93526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18023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13108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42305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23644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63332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624586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748786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702505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36376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78132053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670584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985480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142214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91688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506771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529967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32452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119590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134336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62006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957196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347681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633788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545958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984639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614987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359938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945855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59808933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366373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05140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382974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682449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195</TotalTime>
  <Words>537</Words>
  <Application>Microsoft Office PowerPoint</Application>
  <PresentationFormat>Personalizado</PresentationFormat>
  <Paragraphs>7</Paragraphs>
  <Slides>71</Slides>
  <Notes>0</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2016-10-27T01:59:08Z</dcterms:created>
  <dcterms:modified xsi:type="dcterms:W3CDTF">2016-11-23T17:02:29Z</dcterms:modified>
</cp:coreProperties>
</file>