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embeddedFontLst>
    <p:embeddedFont>
      <p:font typeface="Calibri" pitchFamily="34" charset="0"/>
      <p:regular r:id="rId4"/>
      <p:bold r:id="rId5"/>
      <p:italic r:id="rId6"/>
      <p:boldItalic r:id="rId7"/>
    </p:embeddedFont>
    <p:embeddedFont>
      <p:font typeface="Cambria" pitchFamily="18" charset="0"/>
      <p:regular r:id="rId8"/>
      <p:bold r:id="rId9"/>
      <p:italic r:id="rId10"/>
      <p:boldItalic r:id="rId11"/>
    </p:embeddedFont>
    <p:embeddedFont>
      <p:font typeface="Kristen ITC" pitchFamily="66" charset="0"/>
      <p:regular r:id="rId12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JkNAHqpEz045U3+AZHycg==" hashData="v5x1ImS7buHnYDKZhfIHCYjp+3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2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heme" Target="theme/theme1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68B0B-CEA3-4431-BD51-4B499B85C72E}" type="datetimeFigureOut">
              <a:rPr lang="es-UY" smtClean="0"/>
              <a:pPr/>
              <a:t>16/04/2017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D0670-435C-4979-A73A-187D1D486A5E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68B0B-CEA3-4431-BD51-4B499B85C72E}" type="datetimeFigureOut">
              <a:rPr lang="es-UY" smtClean="0"/>
              <a:pPr/>
              <a:t>16/04/2017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D0670-435C-4979-A73A-187D1D486A5E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68B0B-CEA3-4431-BD51-4B499B85C72E}" type="datetimeFigureOut">
              <a:rPr lang="es-UY" smtClean="0"/>
              <a:pPr/>
              <a:t>16/04/2017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D0670-435C-4979-A73A-187D1D486A5E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68B0B-CEA3-4431-BD51-4B499B85C72E}" type="datetimeFigureOut">
              <a:rPr lang="es-UY" smtClean="0"/>
              <a:pPr/>
              <a:t>16/04/2017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D0670-435C-4979-A73A-187D1D486A5E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68B0B-CEA3-4431-BD51-4B499B85C72E}" type="datetimeFigureOut">
              <a:rPr lang="es-UY" smtClean="0"/>
              <a:pPr/>
              <a:t>16/04/2017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D0670-435C-4979-A73A-187D1D486A5E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68B0B-CEA3-4431-BD51-4B499B85C72E}" type="datetimeFigureOut">
              <a:rPr lang="es-UY" smtClean="0"/>
              <a:pPr/>
              <a:t>16/04/2017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D0670-435C-4979-A73A-187D1D486A5E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68B0B-CEA3-4431-BD51-4B499B85C72E}" type="datetimeFigureOut">
              <a:rPr lang="es-UY" smtClean="0"/>
              <a:pPr/>
              <a:t>16/04/2017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D0670-435C-4979-A73A-187D1D486A5E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68B0B-CEA3-4431-BD51-4B499B85C72E}" type="datetimeFigureOut">
              <a:rPr lang="es-UY" smtClean="0"/>
              <a:pPr/>
              <a:t>16/04/2017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D0670-435C-4979-A73A-187D1D486A5E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68B0B-CEA3-4431-BD51-4B499B85C72E}" type="datetimeFigureOut">
              <a:rPr lang="es-UY" smtClean="0"/>
              <a:pPr/>
              <a:t>16/04/2017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D0670-435C-4979-A73A-187D1D486A5E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68B0B-CEA3-4431-BD51-4B499B85C72E}" type="datetimeFigureOut">
              <a:rPr lang="es-UY" smtClean="0"/>
              <a:pPr/>
              <a:t>16/04/2017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D0670-435C-4979-A73A-187D1D486A5E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368B0B-CEA3-4431-BD51-4B499B85C72E}" type="datetimeFigureOut">
              <a:rPr lang="es-UY" smtClean="0"/>
              <a:pPr/>
              <a:t>16/04/2017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8D0670-435C-4979-A73A-187D1D486A5E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368B0B-CEA3-4431-BD51-4B499B85C72E}" type="datetimeFigureOut">
              <a:rPr lang="es-UY" smtClean="0"/>
              <a:pPr/>
              <a:t>16/04/2017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8D0670-435C-4979-A73A-187D1D486A5E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18" Type="http://schemas.openxmlformats.org/officeDocument/2006/relationships/image" Target="../media/image16.jpeg"/><Relationship Id="rId3" Type="http://schemas.openxmlformats.org/officeDocument/2006/relationships/image" Target="../media/image1.jpeg"/><Relationship Id="rId21" Type="http://schemas.openxmlformats.org/officeDocument/2006/relationships/image" Target="../media/image19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" Type="http://schemas.openxmlformats.org/officeDocument/2006/relationships/audio" Target="../media/audio1.wav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23" Type="http://schemas.openxmlformats.org/officeDocument/2006/relationships/image" Target="../media/image21.jpeg"/><Relationship Id="rId10" Type="http://schemas.openxmlformats.org/officeDocument/2006/relationships/image" Target="../media/image8.jpeg"/><Relationship Id="rId19" Type="http://schemas.openxmlformats.org/officeDocument/2006/relationships/image" Target="../media/image17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Relationship Id="rId22" Type="http://schemas.openxmlformats.org/officeDocument/2006/relationships/image" Target="../media/image20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flat,1000x1000,075,f (2)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932040" y="1700808"/>
            <a:ext cx="2959465" cy="503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670" dirty="0" smtClean="0"/>
              <a:t>El arte de Igor </a:t>
            </a:r>
            <a:r>
              <a:rPr lang="en-US" sz="2670" dirty="0" err="1" smtClean="0"/>
              <a:t>Zenin</a:t>
            </a:r>
            <a:endParaRPr lang="es-UY" sz="2670" dirty="0"/>
          </a:p>
        </p:txBody>
      </p:sp>
      <p:sp>
        <p:nvSpPr>
          <p:cNvPr id="8" name="7 CuadroTexto"/>
          <p:cNvSpPr txBox="1"/>
          <p:nvPr/>
        </p:nvSpPr>
        <p:spPr>
          <a:xfrm>
            <a:off x="4067944" y="3212976"/>
            <a:ext cx="412196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>
                <a:latin typeface="Cambria" pitchFamily="18" charset="0"/>
              </a:rPr>
              <a:t>Igor </a:t>
            </a:r>
            <a:r>
              <a:rPr lang="es-UY" sz="1400" i="1" dirty="0" err="1">
                <a:latin typeface="Cambria" pitchFamily="18" charset="0"/>
              </a:rPr>
              <a:t>Zenin</a:t>
            </a:r>
            <a:r>
              <a:rPr lang="es-UY" sz="1400" i="1" dirty="0">
                <a:latin typeface="Cambria" pitchFamily="18" charset="0"/>
              </a:rPr>
              <a:t> ha sido </a:t>
            </a:r>
            <a:r>
              <a:rPr lang="es-UY" sz="1400" i="1" dirty="0" smtClean="0">
                <a:latin typeface="Cambria" pitchFamily="18" charset="0"/>
              </a:rPr>
              <a:t>fotógrafo durante </a:t>
            </a:r>
            <a:r>
              <a:rPr lang="es-UY" sz="1400" i="1" dirty="0">
                <a:latin typeface="Cambria" pitchFamily="18" charset="0"/>
              </a:rPr>
              <a:t>más de 40 años</a:t>
            </a:r>
            <a:r>
              <a:rPr lang="es-UY" sz="1400" i="1" dirty="0" smtClean="0">
                <a:latin typeface="Cambria" pitchFamily="18" charset="0"/>
              </a:rPr>
              <a:t>.</a:t>
            </a:r>
          </a:p>
          <a:p>
            <a:r>
              <a:rPr lang="es-UY" sz="1400" i="1" dirty="0" smtClean="0">
                <a:latin typeface="Cambria" pitchFamily="18" charset="0"/>
              </a:rPr>
              <a:t> </a:t>
            </a:r>
            <a:r>
              <a:rPr lang="es-UY" sz="1400" i="1" dirty="0">
                <a:latin typeface="Cambria" pitchFamily="18" charset="0"/>
              </a:rPr>
              <a:t>Su trabajo es conocido en toda Europa, </a:t>
            </a:r>
            <a:endParaRPr lang="es-UY" sz="1400" i="1" dirty="0" smtClean="0">
              <a:latin typeface="Cambria" pitchFamily="18" charset="0"/>
            </a:endParaRPr>
          </a:p>
          <a:p>
            <a:r>
              <a:rPr lang="es-UY" sz="1400" i="1" dirty="0" smtClean="0">
                <a:latin typeface="Cambria" pitchFamily="18" charset="0"/>
              </a:rPr>
              <a:t>más </a:t>
            </a:r>
            <a:r>
              <a:rPr lang="es-UY" sz="1400" i="1" dirty="0">
                <a:latin typeface="Cambria" pitchFamily="18" charset="0"/>
              </a:rPr>
              <a:t>allá de las fronteras de su país de origen, </a:t>
            </a:r>
            <a:endParaRPr lang="es-UY" sz="1400" i="1" dirty="0" smtClean="0">
              <a:latin typeface="Cambria" pitchFamily="18" charset="0"/>
            </a:endParaRPr>
          </a:p>
          <a:p>
            <a:r>
              <a:rPr lang="es-UY" sz="1400" i="1" dirty="0" smtClean="0">
                <a:latin typeface="Cambria" pitchFamily="18" charset="0"/>
              </a:rPr>
              <a:t>la</a:t>
            </a:r>
            <a:r>
              <a:rPr lang="es-UY" sz="1400" i="1" dirty="0">
                <a:latin typeface="Cambria" pitchFamily="18" charset="0"/>
              </a:rPr>
              <a:t> República </a:t>
            </a:r>
            <a:r>
              <a:rPr lang="es-UY" sz="1400" i="1" dirty="0" smtClean="0">
                <a:latin typeface="Cambria" pitchFamily="18" charset="0"/>
              </a:rPr>
              <a:t>de  Moldavia</a:t>
            </a:r>
            <a:endParaRPr lang="es-UY" dirty="0"/>
          </a:p>
        </p:txBody>
      </p:sp>
      <p:sp>
        <p:nvSpPr>
          <p:cNvPr id="5" name="4 CuadroTexto"/>
          <p:cNvSpPr txBox="1"/>
          <p:nvPr/>
        </p:nvSpPr>
        <p:spPr>
          <a:xfrm>
            <a:off x="3923928" y="4149080"/>
            <a:ext cx="458157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00" i="1" dirty="0" smtClean="0">
                <a:solidFill>
                  <a:srgbClr val="000000"/>
                </a:solidFill>
                <a:latin typeface="Cambria" pitchFamily="18" charset="0"/>
              </a:rPr>
              <a:t>Los colores, las perspectivas, las sensaciones que transmite,</a:t>
            </a:r>
          </a:p>
          <a:p>
            <a:r>
              <a:rPr lang="es-UY" sz="1400" i="1" dirty="0" smtClean="0">
                <a:solidFill>
                  <a:srgbClr val="000000"/>
                </a:solidFill>
                <a:latin typeface="Cambria" pitchFamily="18" charset="0"/>
              </a:rPr>
              <a:t> y su gran imaginación,</a:t>
            </a:r>
          </a:p>
          <a:p>
            <a:r>
              <a:rPr lang="es-UY" sz="1400" i="1" dirty="0" smtClean="0">
                <a:solidFill>
                  <a:srgbClr val="000000"/>
                </a:solidFill>
                <a:latin typeface="Cambria" pitchFamily="18" charset="0"/>
              </a:rPr>
              <a:t> hacen que sus obras formen un conjunto artístico</a:t>
            </a:r>
          </a:p>
          <a:p>
            <a:r>
              <a:rPr lang="es-UY" sz="1400" i="1" dirty="0" smtClean="0">
                <a:solidFill>
                  <a:srgbClr val="000000"/>
                </a:solidFill>
                <a:latin typeface="Cambria" pitchFamily="18" charset="0"/>
              </a:rPr>
              <a:t> muy poco corriente,</a:t>
            </a:r>
          </a:p>
          <a:p>
            <a:r>
              <a:rPr lang="es-UY" sz="1400" i="1" dirty="0" smtClean="0">
                <a:solidFill>
                  <a:srgbClr val="000000"/>
                </a:solidFill>
                <a:latin typeface="Cambria" pitchFamily="18" charset="0"/>
              </a:rPr>
              <a:t> a medio camino entre la realidad y la ensoñación,</a:t>
            </a:r>
          </a:p>
          <a:p>
            <a:r>
              <a:rPr lang="es-UY" sz="1400" i="1" dirty="0" smtClean="0">
                <a:solidFill>
                  <a:srgbClr val="000000"/>
                </a:solidFill>
                <a:latin typeface="Cambria" pitchFamily="18" charset="0"/>
              </a:rPr>
              <a:t> y con un gusto exquisito.</a:t>
            </a:r>
            <a:endParaRPr lang="es-UY" sz="1400" i="1" dirty="0">
              <a:solidFill>
                <a:srgbClr val="000000"/>
              </a:solidFill>
              <a:latin typeface="Cambria" pitchFamily="18" charset="0"/>
            </a:endParaRPr>
          </a:p>
        </p:txBody>
      </p:sp>
      <p:pic>
        <p:nvPicPr>
          <p:cNvPr id="9" name="8 Imagen" descr="02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12" name="11 Imagen" descr="0_a350d_37c5d345_L.jp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10" name="9 Imagen" descr="flat,1000x1000,075,f (1)vvvvvvv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11" name="10 Imagen" descr="C7RQhwKXUAAS5b8.jpg"/>
          <p:cNvPicPr>
            <a:picLocks noChangeAspect="1"/>
          </p:cNvPicPr>
          <p:nvPr/>
        </p:nvPicPr>
        <p:blipFill>
          <a:blip r:embed="rId7" cstate="email"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13" name="12 Imagen" descr="fc95cfb91119d8039136e91b25edfe7b.jpg"/>
          <p:cNvPicPr>
            <a:picLocks noChangeAspect="1"/>
          </p:cNvPicPr>
          <p:nvPr/>
        </p:nvPicPr>
        <p:blipFill>
          <a:blip r:embed="rId8" cstate="email"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14" name="13 Imagen" descr="flat,1000x1000,075,f (1)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15" name="14 Imagen" descr="f5380850.jpg"/>
          <p:cNvPicPr>
            <a:picLocks noChangeAspect="1"/>
          </p:cNvPicPr>
          <p:nvPr/>
        </p:nvPicPr>
        <p:blipFill>
          <a:blip r:embed="rId10" cstate="email"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16" name="15 Imagen" descr="flat,1000x1000,075,f iz.jpg"/>
          <p:cNvPicPr>
            <a:picLocks noChangeAspect="1"/>
          </p:cNvPicPr>
          <p:nvPr/>
        </p:nvPicPr>
        <p:blipFill>
          <a:blip r:embed="rId11" cstate="email"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17" name="16 Imagen" descr="920b6e6b.jpg"/>
          <p:cNvPicPr>
            <a:picLocks noChangeAspect="1"/>
          </p:cNvPicPr>
          <p:nvPr/>
        </p:nvPicPr>
        <p:blipFill>
          <a:blip r:embed="rId12" cstate="email"/>
          <a:srcRect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18" name="17 Imagen" descr="Igor Zenin - Tutt'Art@ (16).jpg"/>
          <p:cNvPicPr>
            <a:picLocks noChangeAspect="1"/>
          </p:cNvPicPr>
          <p:nvPr/>
        </p:nvPicPr>
        <p:blipFill>
          <a:blip r:embed="rId13" cstate="email"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22" name="21 Imagen" descr="018673f6e54d357a7359a2d0a4efc683.jpg"/>
          <p:cNvPicPr>
            <a:picLocks noChangeAspect="1"/>
          </p:cNvPicPr>
          <p:nvPr/>
        </p:nvPicPr>
        <p:blipFill>
          <a:blip r:embed="rId14" cstate="email">
            <a:lum bright="-10000"/>
          </a:blip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23" name="22 Imagen" descr="9282db1f4413be727ff4494959d3377e.jpg"/>
          <p:cNvPicPr>
            <a:picLocks noChangeAspect="1"/>
          </p:cNvPicPr>
          <p:nvPr/>
        </p:nvPicPr>
        <p:blipFill>
          <a:blip r:embed="rId15" cstate="email"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24" name="23 Imagen" descr="Igor Zenin.10-791531.jpg"/>
          <p:cNvPicPr>
            <a:picLocks noChangeAspect="1"/>
          </p:cNvPicPr>
          <p:nvPr/>
        </p:nvPicPr>
        <p:blipFill>
          <a:blip r:embed="rId16" cstate="email"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32" name="31 Imagen" descr="Igor Zenin.9-788304.jpg"/>
          <p:cNvPicPr>
            <a:picLocks noChangeAspect="1"/>
          </p:cNvPicPr>
          <p:nvPr/>
        </p:nvPicPr>
        <p:blipFill>
          <a:blip r:embed="rId17" cstate="email"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33" name="32 Imagen" descr="z4.jpg"/>
          <p:cNvPicPr>
            <a:picLocks noChangeAspect="1"/>
          </p:cNvPicPr>
          <p:nvPr/>
        </p:nvPicPr>
        <p:blipFill>
          <a:blip r:embed="rId18" cstate="email"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34" name="33 Imagen" descr="igor zenin_1.jpg"/>
          <p:cNvPicPr>
            <a:picLocks noChangeAspect="1"/>
          </p:cNvPicPr>
          <p:nvPr/>
        </p:nvPicPr>
        <p:blipFill>
          <a:blip r:embed="rId19" cstate="email"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37" name="36 Imagen" descr="3fec8912699d7bbb3b4ba409c55cd166.jpg"/>
          <p:cNvPicPr>
            <a:picLocks noChangeAspect="1"/>
          </p:cNvPicPr>
          <p:nvPr/>
        </p:nvPicPr>
        <p:blipFill>
          <a:blip r:embed="rId20" cstate="email"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38" name="37 Imagen" descr="flat,1000x1000,075,f (1).jpg"/>
          <p:cNvPicPr>
            <a:picLocks noChangeAspect="1"/>
          </p:cNvPicPr>
          <p:nvPr/>
        </p:nvPicPr>
        <p:blipFill>
          <a:blip r:embed="rId21" cstate="email"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39" name="38 Imagen" descr="72d2ed302bd66b141c307323bdf62b9f.jpg"/>
          <p:cNvPicPr>
            <a:picLocks noChangeAspect="1"/>
          </p:cNvPicPr>
          <p:nvPr/>
        </p:nvPicPr>
        <p:blipFill>
          <a:blip r:embed="rId22" cstate="email"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pic>
        <p:nvPicPr>
          <p:cNvPr id="40" name="39 Imagen" descr="5491a4dc674f33fa06077d771a75d6af.jpg"/>
          <p:cNvPicPr>
            <a:picLocks noChangeAspect="1"/>
          </p:cNvPicPr>
          <p:nvPr/>
        </p:nvPicPr>
        <p:blipFill>
          <a:blip r:embed="rId23" cstate="email"/>
          <a:srcRect/>
          <a:stretch>
            <a:fillRect/>
          </a:stretch>
        </p:blipFill>
        <p:spPr>
          <a:xfrm>
            <a:off x="611560" y="692696"/>
            <a:ext cx="7920880" cy="5400600"/>
          </a:xfrm>
          <a:prstGeom prst="rect">
            <a:avLst/>
          </a:prstGeom>
        </p:spPr>
      </p:pic>
      <p:sp>
        <p:nvSpPr>
          <p:cNvPr id="42" name="41 Rectángulo"/>
          <p:cNvSpPr/>
          <p:nvPr/>
        </p:nvSpPr>
        <p:spPr>
          <a:xfrm>
            <a:off x="611560" y="692696"/>
            <a:ext cx="7920880" cy="5400600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43" name="42 CuadroTexto"/>
          <p:cNvSpPr txBox="1"/>
          <p:nvPr/>
        </p:nvSpPr>
        <p:spPr>
          <a:xfrm>
            <a:off x="2195736" y="4221088"/>
            <a:ext cx="736099" cy="5278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30" i="1" dirty="0" smtClean="0">
                <a:latin typeface="Cambria" pitchFamily="18" charset="0"/>
              </a:rPr>
              <a:t>FIN</a:t>
            </a:r>
            <a:endParaRPr lang="es-UY" sz="2830" i="1" dirty="0">
              <a:latin typeface="Cambria" pitchFamily="18" charset="0"/>
            </a:endParaRPr>
          </a:p>
        </p:txBody>
      </p:sp>
      <p:sp>
        <p:nvSpPr>
          <p:cNvPr id="44" name="43 CuadroTexto"/>
          <p:cNvSpPr txBox="1"/>
          <p:nvPr/>
        </p:nvSpPr>
        <p:spPr>
          <a:xfrm>
            <a:off x="4788024" y="5445224"/>
            <a:ext cx="2835520" cy="4431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280" i="1" dirty="0" smtClean="0">
                <a:latin typeface="Cambria" pitchFamily="18" charset="0"/>
              </a:rPr>
              <a:t>inesgaret@gmail.com</a:t>
            </a:r>
            <a:endParaRPr lang="es-UY" sz="2280" i="1" dirty="0">
              <a:latin typeface="Cambria" pitchFamily="18" charset="0"/>
            </a:endParaRPr>
          </a:p>
        </p:txBody>
      </p:sp>
    </p:spTree>
  </p:cSld>
  <p:clrMapOvr>
    <a:masterClrMapping/>
  </p:clrMapOvr>
  <p:transition>
    <p:sndAc>
      <p:stSnd>
        <p:snd r:embed="rId2" name="MICHAEL HOPPE - Gold leav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0"/>
                            </p:stCondLst>
                            <p:childTnLst>
                              <p:par>
                                <p:cTn id="20" presetID="10" presetClass="exit" presetSubtype="0" fill="hold" grpId="0" nodeType="after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8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2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9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6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3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80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7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94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10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8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15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22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270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340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390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460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530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600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67000"/>
                            </p:stCondLst>
                            <p:childTnLst>
                              <p:par>
                                <p:cTn id="1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70000"/>
                            </p:stCondLst>
                            <p:childTnLst>
                              <p:par>
                                <p:cTn id="1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8" grpId="1"/>
      <p:bldP spid="5" grpId="0"/>
      <p:bldP spid="5" grpId="1"/>
      <p:bldP spid="42" grpId="0" animBg="1"/>
      <p:bldP spid="43" grpId="0"/>
      <p:bldP spid="4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74</Words>
  <Application>Microsoft Office PowerPoint</Application>
  <PresentationFormat>Presentación en pantalla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Calibri</vt:lpstr>
      <vt:lpstr>Cambria</vt:lpstr>
      <vt:lpstr>Kristen ITC</vt:lpstr>
      <vt:lpstr>Tema de Office</vt:lpstr>
      <vt:lpstr>Diapositiva 1</vt:lpstr>
      <vt:lpstr>Diapositiva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26</cp:revision>
  <dcterms:created xsi:type="dcterms:W3CDTF">2017-04-13T18:42:42Z</dcterms:created>
  <dcterms:modified xsi:type="dcterms:W3CDTF">2017-04-16T19:52:16Z</dcterms:modified>
</cp:coreProperties>
</file>